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drawings/drawing3.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drawings/drawing4.xml" ContentType="application/vnd.openxmlformats-officedocument.drawingml.chartshapes+xml"/>
  <Override PartName="/ppt/charts/chart18.xml" ContentType="application/vnd.openxmlformats-officedocument.drawingml.chart+xml"/>
  <Override PartName="/ppt/drawings/drawing5.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notesSlides/notesSlide18.xml" ContentType="application/vnd.openxmlformats-officedocument.presentationml.notesSlide+xml"/>
  <Override PartName="/ppt/charts/chart21.xml" ContentType="application/vnd.openxmlformats-officedocument.drawingml.chart+xml"/>
  <Override PartName="/ppt/drawings/drawing6.xml" ContentType="application/vnd.openxmlformats-officedocument.drawingml.chartshapes+xml"/>
  <Override PartName="/ppt/charts/chart22.xml" ContentType="application/vnd.openxmlformats-officedocument.drawingml.chart+xml"/>
  <Override PartName="/ppt/drawings/drawing7.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notesSlides/notesSlide19.xml" ContentType="application/vnd.openxmlformats-officedocument.presentationml.notesSlide+xml"/>
  <Override PartName="/ppt/charts/chart25.xml" ContentType="application/vnd.openxmlformats-officedocument.drawingml.chart+xml"/>
  <Override PartName="/ppt/drawings/drawing8.xml" ContentType="application/vnd.openxmlformats-officedocument.drawingml.chartshapes+xml"/>
  <Override PartName="/ppt/charts/chart26.xml" ContentType="application/vnd.openxmlformats-officedocument.drawingml.chart+xml"/>
  <Override PartName="/ppt/drawings/drawing9.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notesSlides/notesSlide20.xml" ContentType="application/vnd.openxmlformats-officedocument.presentationml.notesSlide+xml"/>
  <Override PartName="/ppt/charts/chart29.xml" ContentType="application/vnd.openxmlformats-officedocument.drawingml.chart+xml"/>
  <Override PartName="/ppt/notesSlides/notesSlide21.xml" ContentType="application/vnd.openxmlformats-officedocument.presentationml.notesSlide+xml"/>
  <Override PartName="/ppt/charts/chart30.xml" ContentType="application/vnd.openxmlformats-officedocument.drawingml.chart+xml"/>
  <Override PartName="/ppt/notesSlides/notesSlide22.xml" ContentType="application/vnd.openxmlformats-officedocument.presentationml.notesSlide+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notesSlides/notesSlide24.xml" ContentType="application/vnd.openxmlformats-officedocument.presentationml.notesSlide+xml"/>
  <Override PartName="/ppt/charts/chart33.xml" ContentType="application/vnd.openxmlformats-officedocument.drawingml.chart+xml"/>
  <Override PartName="/ppt/notesSlides/notesSlide25.xml" ContentType="application/vnd.openxmlformats-officedocument.presentationml.notesSlide+xml"/>
  <Override PartName="/ppt/charts/chart34.xml" ContentType="application/vnd.openxmlformats-officedocument.drawingml.chart+xml"/>
  <Override PartName="/ppt/notesSlides/notesSlide26.xml" ContentType="application/vnd.openxmlformats-officedocument.presentationml.notesSlide+xml"/>
  <Override PartName="/ppt/charts/chart35.xml" ContentType="application/vnd.openxmlformats-officedocument.drawingml.chart+xml"/>
  <Override PartName="/ppt/notesSlides/notesSlide27.xml" ContentType="application/vnd.openxmlformats-officedocument.presentationml.notesSlide+xml"/>
  <Override PartName="/ppt/charts/chart36.xml" ContentType="application/vnd.openxmlformats-officedocument.drawingml.chart+xml"/>
  <Override PartName="/ppt/notesSlides/notesSlide28.xml" ContentType="application/vnd.openxmlformats-officedocument.presentationml.notesSlide+xml"/>
  <Override PartName="/ppt/charts/chart37.xml" ContentType="application/vnd.openxmlformats-officedocument.drawingml.chart+xml"/>
  <Override PartName="/ppt/notesSlides/notesSlide29.xml" ContentType="application/vnd.openxmlformats-officedocument.presentationml.notesSlide+xml"/>
  <Override PartName="/ppt/charts/chart38.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9.xml" ContentType="application/vnd.openxmlformats-officedocument.drawingml.chart+xml"/>
  <Override PartName="/ppt/notesSlides/notesSlide32.xml" ContentType="application/vnd.openxmlformats-officedocument.presentationml.notesSlide+xml"/>
  <Override PartName="/ppt/charts/chart4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drawings/drawing10.xml" ContentType="application/vnd.openxmlformats-officedocument.drawingml.chartshapes+xml"/>
  <Override PartName="/ppt/notesSlides/notesSlide34.xml" ContentType="application/vnd.openxmlformats-officedocument.presentationml.notesSlide+xml"/>
  <Override PartName="/ppt/charts/chart42.xml" ContentType="application/vnd.openxmlformats-officedocument.drawingml.chart+xml"/>
  <Override PartName="/ppt/notesSlides/notesSlide35.xml" ContentType="application/vnd.openxmlformats-officedocument.presentationml.notesSlide+xml"/>
  <Override PartName="/ppt/charts/chart43.xml" ContentType="application/vnd.openxmlformats-officedocument.drawingml.chart+xml"/>
  <Override PartName="/ppt/notesSlides/notesSlide36.xml" ContentType="application/vnd.openxmlformats-officedocument.presentationml.notesSlide+xml"/>
  <Override PartName="/ppt/charts/chart44.xml" ContentType="application/vnd.openxmlformats-officedocument.drawingml.chart+xml"/>
  <Override PartName="/ppt/notesSlides/notesSlide37.xml" ContentType="application/vnd.openxmlformats-officedocument.presentationml.notesSlide+xml"/>
  <Override PartName="/ppt/charts/chart45.xml" ContentType="application/vnd.openxmlformats-officedocument.drawingml.chart+xml"/>
  <Override PartName="/ppt/notesSlides/notesSlide38.xml" ContentType="application/vnd.openxmlformats-officedocument.presentationml.notesSlide+xml"/>
  <Override PartName="/ppt/charts/chart46.xml" ContentType="application/vnd.openxmlformats-officedocument.drawingml.chart+xml"/>
  <Override PartName="/ppt/notesSlides/notesSlide39.xml" ContentType="application/vnd.openxmlformats-officedocument.presentationml.notesSlide+xml"/>
  <Override PartName="/ppt/charts/chart47.xml" ContentType="application/vnd.openxmlformats-officedocument.drawingml.chart+xml"/>
  <Override PartName="/ppt/notesSlides/notesSlide40.xml" ContentType="application/vnd.openxmlformats-officedocument.presentationml.notesSlide+xml"/>
  <Override PartName="/ppt/charts/chart48.xml" ContentType="application/vnd.openxmlformats-officedocument.drawingml.chart+xml"/>
  <Override PartName="/ppt/notesSlides/notesSlide41.xml" ContentType="application/vnd.openxmlformats-officedocument.presentationml.notesSlide+xml"/>
  <Override PartName="/ppt/charts/chart49.xml" ContentType="application/vnd.openxmlformats-officedocument.drawingml.chart+xml"/>
  <Override PartName="/ppt/notesSlides/notesSlide42.xml" ContentType="application/vnd.openxmlformats-officedocument.presentationml.notesSlide+xml"/>
  <Override PartName="/ppt/charts/chart50.xml" ContentType="application/vnd.openxmlformats-officedocument.drawingml.chart+xml"/>
  <Override PartName="/ppt/notesSlides/notesSlide43.xml" ContentType="application/vnd.openxmlformats-officedocument.presentationml.notesSlide+xml"/>
  <Override PartName="/ppt/charts/chart51.xml" ContentType="application/vnd.openxmlformats-officedocument.drawingml.chart+xml"/>
  <Override PartName="/ppt/notesSlides/notesSlide44.xml" ContentType="application/vnd.openxmlformats-officedocument.presentationml.notesSlide+xml"/>
  <Override PartName="/ppt/charts/chart52.xml" ContentType="application/vnd.openxmlformats-officedocument.drawingml.chart+xml"/>
  <Override PartName="/ppt/notesSlides/notesSlide45.xml" ContentType="application/vnd.openxmlformats-officedocument.presentationml.notesSlide+xml"/>
  <Override PartName="/ppt/charts/chart53.xml" ContentType="application/vnd.openxmlformats-officedocument.drawingml.chart+xml"/>
  <Override PartName="/ppt/notesSlides/notesSlide46.xml" ContentType="application/vnd.openxmlformats-officedocument.presentationml.notesSlide+xml"/>
  <Override PartName="/ppt/charts/chart54.xml" ContentType="application/vnd.openxmlformats-officedocument.drawingml.chart+xml"/>
  <Override PartName="/ppt/notesSlides/notesSlide47.xml" ContentType="application/vnd.openxmlformats-officedocument.presentationml.notesSlide+xml"/>
  <Override PartName="/ppt/charts/chart55.xml" ContentType="application/vnd.openxmlformats-officedocument.drawingml.chart+xml"/>
  <Override PartName="/ppt/notesSlides/notesSlide48.xml" ContentType="application/vnd.openxmlformats-officedocument.presentationml.notesSlide+xml"/>
  <Override PartName="/ppt/charts/chart56.xml" ContentType="application/vnd.openxmlformats-officedocument.drawingml.chart+xml"/>
  <Override PartName="/ppt/notesSlides/notesSlide49.xml" ContentType="application/vnd.openxmlformats-officedocument.presentationml.notesSlide+xml"/>
  <Override PartName="/ppt/charts/chart57.xml" ContentType="application/vnd.openxmlformats-officedocument.drawingml.chart+xml"/>
  <Override PartName="/ppt/notesSlides/notesSlide50.xml" ContentType="application/vnd.openxmlformats-officedocument.presentationml.notesSlide+xml"/>
  <Override PartName="/ppt/charts/chart58.xml" ContentType="application/vnd.openxmlformats-officedocument.drawingml.chart+xml"/>
  <Override PartName="/ppt/notesSlides/notesSlide51.xml" ContentType="application/vnd.openxmlformats-officedocument.presentationml.notesSlide+xml"/>
  <Override PartName="/ppt/charts/chart59.xml" ContentType="application/vnd.openxmlformats-officedocument.drawingml.chart+xml"/>
  <Override PartName="/ppt/notesSlides/notesSlide52.xml" ContentType="application/vnd.openxmlformats-officedocument.presentationml.notesSlide+xml"/>
  <Override PartName="/ppt/charts/chart60.xml" ContentType="application/vnd.openxmlformats-officedocument.drawingml.chart+xml"/>
  <Override PartName="/ppt/notesSlides/notesSlide53.xml" ContentType="application/vnd.openxmlformats-officedocument.presentationml.notesSlide+xml"/>
  <Override PartName="/ppt/charts/chart61.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62.xml" ContentType="application/vnd.openxmlformats-officedocument.drawingml.chart+xml"/>
  <Override PartName="/ppt/notesSlides/notesSlide56.xml" ContentType="application/vnd.openxmlformats-officedocument.presentationml.notesSlide+xml"/>
  <Override PartName="/ppt/charts/chart63.xml" ContentType="application/vnd.openxmlformats-officedocument.drawingml.chart+xml"/>
  <Override PartName="/ppt/notesSlides/notesSlide57.xml" ContentType="application/vnd.openxmlformats-officedocument.presentationml.notesSlide+xml"/>
  <Override PartName="/ppt/charts/chart64.xml" ContentType="application/vnd.openxmlformats-officedocument.drawingml.chart+xml"/>
  <Override PartName="/ppt/notesSlides/notesSlide58.xml" ContentType="application/vnd.openxmlformats-officedocument.presentationml.notesSlide+xml"/>
  <Override PartName="/ppt/charts/chart65.xml" ContentType="application/vnd.openxmlformats-officedocument.drawingml.chart+xml"/>
  <Override PartName="/ppt/notesSlides/notesSlide59.xml" ContentType="application/vnd.openxmlformats-officedocument.presentationml.notesSlide+xml"/>
  <Override PartName="/ppt/charts/chart66.xml" ContentType="application/vnd.openxmlformats-officedocument.drawingml.chart+xml"/>
  <Override PartName="/ppt/notesSlides/notesSlide60.xml" ContentType="application/vnd.openxmlformats-officedocument.presentationml.notesSlide+xml"/>
  <Override PartName="/ppt/charts/chart67.xml" ContentType="application/vnd.openxmlformats-officedocument.drawingml.chart+xml"/>
  <Override PartName="/ppt/notesSlides/notesSlide61.xml" ContentType="application/vnd.openxmlformats-officedocument.presentationml.notesSlide+xml"/>
  <Override PartName="/ppt/charts/chart68.xml" ContentType="application/vnd.openxmlformats-officedocument.drawingml.chart+xml"/>
  <Override PartName="/ppt/notesSlides/notesSlide62.xml" ContentType="application/vnd.openxmlformats-officedocument.presentationml.notesSlide+xml"/>
  <Override PartName="/ppt/charts/chart69.xml" ContentType="application/vnd.openxmlformats-officedocument.drawingml.chart+xml"/>
  <Override PartName="/ppt/notesSlides/notesSlide63.xml" ContentType="application/vnd.openxmlformats-officedocument.presentationml.notesSlide+xml"/>
  <Override PartName="/ppt/charts/chart70.xml" ContentType="application/vnd.openxmlformats-officedocument.drawingml.chart+xml"/>
  <Override PartName="/ppt/notesSlides/notesSlide64.xml" ContentType="application/vnd.openxmlformats-officedocument.presentationml.notesSlide+xml"/>
  <Override PartName="/ppt/charts/chart71.xml" ContentType="application/vnd.openxmlformats-officedocument.drawingml.chart+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72.xml" ContentType="application/vnd.openxmlformats-officedocument.drawingml.chart+xml"/>
  <Override PartName="/ppt/notesSlides/notesSlide67.xml" ContentType="application/vnd.openxmlformats-officedocument.presentationml.notesSlide+xml"/>
  <Override PartName="/ppt/charts/chart73.xml" ContentType="application/vnd.openxmlformats-officedocument.drawingml.chart+xml"/>
  <Override PartName="/ppt/notesSlides/notesSlide68.xml" ContentType="application/vnd.openxmlformats-officedocument.presentationml.notesSlide+xml"/>
  <Override PartName="/ppt/charts/chart74.xml" ContentType="application/vnd.openxmlformats-officedocument.drawingml.chart+xml"/>
  <Override PartName="/ppt/notesSlides/notesSlide69.xml" ContentType="application/vnd.openxmlformats-officedocument.presentationml.notesSlide+xml"/>
  <Override PartName="/ppt/charts/chart75.xml" ContentType="application/vnd.openxmlformats-officedocument.drawingml.chart+xml"/>
  <Override PartName="/ppt/notesSlides/notesSlide70.xml" ContentType="application/vnd.openxmlformats-officedocument.presentationml.notesSlide+xml"/>
  <Override PartName="/ppt/charts/chart76.xml" ContentType="application/vnd.openxmlformats-officedocument.drawingml.chart+xml"/>
  <Override PartName="/ppt/notesSlides/notesSlide71.xml" ContentType="application/vnd.openxmlformats-officedocument.presentationml.notesSlide+xml"/>
  <Override PartName="/ppt/charts/chart77.xml" ContentType="application/vnd.openxmlformats-officedocument.drawingml.chart+xml"/>
  <Override PartName="/ppt/notesSlides/notesSlide72.xml" ContentType="application/vnd.openxmlformats-officedocument.presentationml.notesSlide+xml"/>
  <Override PartName="/ppt/charts/chart78.xml" ContentType="application/vnd.openxmlformats-officedocument.drawingml.chart+xml"/>
  <Override PartName="/ppt/drawings/drawing11.xml" ContentType="application/vnd.openxmlformats-officedocument.drawingml.chartshapes+xml"/>
  <Override PartName="/ppt/notesSlides/notesSlide73.xml" ContentType="application/vnd.openxmlformats-officedocument.presentationml.notesSlide+xml"/>
  <Override PartName="/ppt/charts/chart79.xml" ContentType="application/vnd.openxmlformats-officedocument.drawingml.chart+xml"/>
  <Override PartName="/ppt/drawings/drawing12.xml" ContentType="application/vnd.openxmlformats-officedocument.drawingml.chartshapes+xml"/>
  <Override PartName="/ppt/notesSlides/notesSlide74.xml" ContentType="application/vnd.openxmlformats-officedocument.presentationml.notesSlide+xml"/>
  <Override PartName="/ppt/charts/chart80.xml" ContentType="application/vnd.openxmlformats-officedocument.drawingml.chart+xml"/>
  <Override PartName="/ppt/drawings/drawing13.xml" ContentType="application/vnd.openxmlformats-officedocument.drawingml.chartshapes+xml"/>
  <Override PartName="/ppt/notesSlides/notesSlide75.xml" ContentType="application/vnd.openxmlformats-officedocument.presentationml.notesSlide+xml"/>
  <Override PartName="/ppt/charts/chart81.xml" ContentType="application/vnd.openxmlformats-officedocument.drawingml.chart+xml"/>
  <Override PartName="/ppt/drawings/drawing14.xml" ContentType="application/vnd.openxmlformats-officedocument.drawingml.chartshapes+xml"/>
  <Override PartName="/ppt/notesSlides/notesSlide76.xml" ContentType="application/vnd.openxmlformats-officedocument.presentationml.notesSlide+xml"/>
  <Override PartName="/ppt/charts/chart82.xml" ContentType="application/vnd.openxmlformats-officedocument.drawingml.chart+xml"/>
  <Override PartName="/ppt/drawings/drawing15.xml" ContentType="application/vnd.openxmlformats-officedocument.drawingml.chartshapes+xml"/>
  <Override PartName="/ppt/notesSlides/notesSlide77.xml" ContentType="application/vnd.openxmlformats-officedocument.presentationml.notesSlide+xml"/>
  <Override PartName="/ppt/charts/chart83.xml" ContentType="application/vnd.openxmlformats-officedocument.drawingml.chart+xml"/>
  <Override PartName="/ppt/drawings/drawing16.xml" ContentType="application/vnd.openxmlformats-officedocument.drawingml.chartshapes+xml"/>
  <Override PartName="/ppt/notesSlides/notesSlide78.xml" ContentType="application/vnd.openxmlformats-officedocument.presentationml.notesSlide+xml"/>
  <Override PartName="/ppt/charts/chart84.xml" ContentType="application/vnd.openxmlformats-officedocument.drawingml.chart+xml"/>
  <Override PartName="/ppt/notesSlides/notesSlide79.xml" ContentType="application/vnd.openxmlformats-officedocument.presentationml.notesSlide+xml"/>
  <Override PartName="/ppt/charts/chart85.xml" ContentType="application/vnd.openxmlformats-officedocument.drawingml.chart+xml"/>
  <Override PartName="/ppt/notesSlides/notesSlide80.xml" ContentType="application/vnd.openxmlformats-officedocument.presentationml.notesSlide+xml"/>
  <Override PartName="/ppt/charts/chart86.xml" ContentType="application/vnd.openxmlformats-officedocument.drawingml.chart+xml"/>
  <Override PartName="/ppt/notesSlides/notesSlide81.xml" ContentType="application/vnd.openxmlformats-officedocument.presentationml.notesSlide+xml"/>
  <Override PartName="/ppt/charts/chart87.xml" ContentType="application/vnd.openxmlformats-officedocument.drawingml.chart+xml"/>
  <Override PartName="/ppt/notesSlides/notesSlide82.xml" ContentType="application/vnd.openxmlformats-officedocument.presentationml.notesSlide+xml"/>
  <Override PartName="/ppt/charts/chart88.xml" ContentType="application/vnd.openxmlformats-officedocument.drawingml.chart+xml"/>
  <Override PartName="/ppt/notesSlides/notesSlide83.xml" ContentType="application/vnd.openxmlformats-officedocument.presentationml.notesSlide+xml"/>
  <Override PartName="/ppt/charts/chart89.xml" ContentType="application/vnd.openxmlformats-officedocument.drawingml.chart+xml"/>
  <Override PartName="/ppt/notesSlides/notesSlide84.xml" ContentType="application/vnd.openxmlformats-officedocument.presentationml.notesSlide+xml"/>
  <Override PartName="/ppt/charts/chart90.xml" ContentType="application/vnd.openxmlformats-officedocument.drawingml.chart+xml"/>
  <Override PartName="/ppt/notesSlides/notesSlide85.xml" ContentType="application/vnd.openxmlformats-officedocument.presentationml.notesSlide+xml"/>
  <Override PartName="/ppt/charts/chart91.xml" ContentType="application/vnd.openxmlformats-officedocument.drawingml.chart+xml"/>
  <Override PartName="/ppt/notesSlides/notesSlide86.xml" ContentType="application/vnd.openxmlformats-officedocument.presentationml.notesSlide+xml"/>
  <Override PartName="/ppt/charts/chart92.xml" ContentType="application/vnd.openxmlformats-officedocument.drawingml.chart+xml"/>
  <Override PartName="/ppt/drawings/drawing17.xml" ContentType="application/vnd.openxmlformats-officedocument.drawingml.chartshapes+xml"/>
  <Override PartName="/ppt/notesSlides/notesSlide87.xml" ContentType="application/vnd.openxmlformats-officedocument.presentationml.notesSlide+xml"/>
  <Override PartName="/ppt/charts/chart93.xml" ContentType="application/vnd.openxmlformats-officedocument.drawingml.chart+xml"/>
  <Override PartName="/ppt/drawings/drawing18.xml" ContentType="application/vnd.openxmlformats-officedocument.drawingml.chartshapes+xml"/>
  <Override PartName="/ppt/notesSlides/notesSlide88.xml" ContentType="application/vnd.openxmlformats-officedocument.presentationml.notesSlide+xml"/>
  <Override PartName="/ppt/charts/chart94.xml" ContentType="application/vnd.openxmlformats-officedocument.drawingml.chart+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rts/chart95.xml" ContentType="application/vnd.openxmlformats-officedocument.drawingml.chart+xml"/>
  <Override PartName="/ppt/notesSlides/notesSlide92.xml" ContentType="application/vnd.openxmlformats-officedocument.presentationml.notesSlide+xml"/>
  <Override PartName="/ppt/charts/chart96.xml" ContentType="application/vnd.openxmlformats-officedocument.drawingml.chart+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97.xml" ContentType="application/vnd.openxmlformats-officedocument.drawingml.chart+xml"/>
  <Override PartName="/ppt/drawings/drawing19.xml" ContentType="application/vnd.openxmlformats-officedocument.drawingml.chartshapes+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98.xml" ContentType="application/vnd.openxmlformats-officedocument.drawingml.chart+xml"/>
  <Override PartName="/ppt/notesSlides/notesSlide102.xml" ContentType="application/vnd.openxmlformats-officedocument.presentationml.notesSlide+xml"/>
  <Override PartName="/ppt/charts/chart99.xml" ContentType="application/vnd.openxmlformats-officedocument.drawingml.chart+xml"/>
  <Override PartName="/ppt/drawings/drawing20.xml" ContentType="application/vnd.openxmlformats-officedocument.drawingml.chartshapes+xml"/>
  <Override PartName="/ppt/notesSlides/notesSlide103.xml" ContentType="application/vnd.openxmlformats-officedocument.presentationml.notesSlide+xml"/>
  <Override PartName="/ppt/charts/chart100.xml" ContentType="application/vnd.openxmlformats-officedocument.drawingml.chart+xml"/>
  <Override PartName="/ppt/notesSlides/notesSlide104.xml" ContentType="application/vnd.openxmlformats-officedocument.presentationml.notesSlide+xml"/>
  <Override PartName="/ppt/charts/chart101.xml" ContentType="application/vnd.openxmlformats-officedocument.drawingml.chart+xml"/>
  <Override PartName="/ppt/notesSlides/notesSlide105.xml" ContentType="application/vnd.openxmlformats-officedocument.presentationml.notesSlide+xml"/>
  <Override PartName="/ppt/charts/chart102.xml" ContentType="application/vnd.openxmlformats-officedocument.drawingml.chart+xml"/>
  <Override PartName="/ppt/notesSlides/notesSlide106.xml" ContentType="application/vnd.openxmlformats-officedocument.presentationml.notesSlide+xml"/>
  <Override PartName="/ppt/charts/chart103.xml" ContentType="application/vnd.openxmlformats-officedocument.drawingml.chart+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rts/chart104.xml" ContentType="application/vnd.openxmlformats-officedocument.drawingml.chart+xml"/>
  <Override PartName="/ppt/notesSlides/notesSlide111.xml" ContentType="application/vnd.openxmlformats-officedocument.presentationml.notesSlide+xml"/>
  <Override PartName="/ppt/charts/chart105.xml" ContentType="application/vnd.openxmlformats-officedocument.drawingml.chart+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charts/chart106.xml" ContentType="application/vnd.openxmlformats-officedocument.drawingml.chart+xml"/>
  <Override PartName="/ppt/notesSlides/notesSlide115.xml" ContentType="application/vnd.openxmlformats-officedocument.presentationml.notesSlide+xml"/>
  <Override PartName="/ppt/charts/chart107.xml" ContentType="application/vnd.openxmlformats-officedocument.drawingml.chart+xml"/>
  <Override PartName="/ppt/notesSlides/notesSlide116.xml" ContentType="application/vnd.openxmlformats-officedocument.presentationml.notesSlide+xml"/>
  <Override PartName="/ppt/charts/chart108.xml" ContentType="application/vnd.openxmlformats-officedocument.drawingml.chart+xml"/>
  <Override PartName="/ppt/notesSlides/notesSlide117.xml" ContentType="application/vnd.openxmlformats-officedocument.presentationml.notesSlide+xml"/>
  <Override PartName="/ppt/charts/chart109.xml" ContentType="application/vnd.openxmlformats-officedocument.drawingml.chart+xml"/>
  <Override PartName="/ppt/notesSlides/notesSlide118.xml" ContentType="application/vnd.openxmlformats-officedocument.presentationml.notesSlide+xml"/>
  <Override PartName="/ppt/charts/chart110.xml" ContentType="application/vnd.openxmlformats-officedocument.drawingml.chart+xml"/>
  <Override PartName="/ppt/notesSlides/notesSlide119.xml" ContentType="application/vnd.openxmlformats-officedocument.presentationml.notesSlide+xml"/>
  <Override PartName="/ppt/charts/chart111.xml" ContentType="application/vnd.openxmlformats-officedocument.drawingml.chart+xml"/>
  <Override PartName="/ppt/notesSlides/notesSlide120.xml" ContentType="application/vnd.openxmlformats-officedocument.presentationml.notesSlide+xml"/>
  <Override PartName="/ppt/charts/chart112.xml" ContentType="application/vnd.openxmlformats-officedocument.drawingml.chart+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charts/chart113.xml" ContentType="application/vnd.openxmlformats-officedocument.drawingml.chart+xml"/>
  <Override PartName="/ppt/notesSlides/notesSlide124.xml" ContentType="application/vnd.openxmlformats-officedocument.presentationml.notesSlide+xml"/>
  <Override PartName="/ppt/charts/chart114.xml" ContentType="application/vnd.openxmlformats-officedocument.drawingml.chart+xml"/>
  <Override PartName="/ppt/notesSlides/notesSlide125.xml" ContentType="application/vnd.openxmlformats-officedocument.presentationml.notesSlide+xml"/>
  <Override PartName="/ppt/charts/chart115.xml" ContentType="application/vnd.openxmlformats-officedocument.drawingml.chart+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charts/chart116.xml" ContentType="application/vnd.openxmlformats-officedocument.drawingml.chart+xml"/>
  <Override PartName="/ppt/notesSlides/notesSlide129.xml" ContentType="application/vnd.openxmlformats-officedocument.presentationml.notesSlide+xml"/>
  <Override PartName="/ppt/charts/chart117.xml" ContentType="application/vnd.openxmlformats-officedocument.drawingml.chart+xml"/>
  <Override PartName="/ppt/notesSlides/notesSlide130.xml" ContentType="application/vnd.openxmlformats-officedocument.presentationml.notesSlide+xml"/>
  <Override PartName="/ppt/charts/chart118.xml" ContentType="application/vnd.openxmlformats-officedocument.drawingml.chart+xml"/>
  <Override PartName="/ppt/notesSlides/notesSlide131.xml" ContentType="application/vnd.openxmlformats-officedocument.presentationml.notesSlide+xml"/>
  <Override PartName="/ppt/charts/chart119.xml" ContentType="application/vnd.openxmlformats-officedocument.drawingml.chart+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charts/chart120.xml" ContentType="application/vnd.openxmlformats-officedocument.drawingml.chart+xml"/>
  <Override PartName="/ppt/notesSlides/notesSlide135.xml" ContentType="application/vnd.openxmlformats-officedocument.presentationml.notesSlide+xml"/>
  <Override PartName="/ppt/charts/chart121.xml" ContentType="application/vnd.openxmlformats-officedocument.drawingml.chart+xml"/>
  <Override PartName="/ppt/drawings/drawing21.xml" ContentType="application/vnd.openxmlformats-officedocument.drawingml.chartshapes+xml"/>
  <Override PartName="/ppt/notesSlides/notesSlide136.xml" ContentType="application/vnd.openxmlformats-officedocument.presentationml.notesSlide+xml"/>
  <Override PartName="/ppt/charts/chart122.xml" ContentType="application/vnd.openxmlformats-officedocument.drawingml.chart+xml"/>
  <Override PartName="/ppt/notesSlides/notesSlide137.xml" ContentType="application/vnd.openxmlformats-officedocument.presentationml.notesSlide+xml"/>
  <Override PartName="/ppt/charts/chart123.xml" ContentType="application/vnd.openxmlformats-officedocument.drawingml.chart+xml"/>
  <Override PartName="/ppt/notesSlides/notesSlide138.xml" ContentType="application/vnd.openxmlformats-officedocument.presentationml.notesSlide+xml"/>
  <Override PartName="/ppt/charts/chart124.xml" ContentType="application/vnd.openxmlformats-officedocument.drawingml.chart+xml"/>
  <Override PartName="/ppt/notesSlides/notesSlide139.xml" ContentType="application/vnd.openxmlformats-officedocument.presentationml.notesSlide+xml"/>
  <Override PartName="/ppt/charts/chart125.xml" ContentType="application/vnd.openxmlformats-officedocument.drawingml.chart+xml"/>
  <Override PartName="/ppt/notesSlides/notesSlide140.xml" ContentType="application/vnd.openxmlformats-officedocument.presentationml.notesSlide+xml"/>
  <Override PartName="/ppt/charts/chart126.xml" ContentType="application/vnd.openxmlformats-officedocument.drawingml.chart+xml"/>
  <Override PartName="/ppt/notesSlides/notesSlide141.xml" ContentType="application/vnd.openxmlformats-officedocument.presentationml.notesSlide+xml"/>
  <Override PartName="/ppt/charts/chart127.xml" ContentType="application/vnd.openxmlformats-officedocument.drawingml.chart+xml"/>
  <Override PartName="/ppt/notesSlides/notesSlide142.xml" ContentType="application/vnd.openxmlformats-officedocument.presentationml.notesSlide+xml"/>
  <Override PartName="/ppt/charts/chart128.xml" ContentType="application/vnd.openxmlformats-officedocument.drawingml.chart+xml"/>
  <Override PartName="/ppt/notesSlides/notesSlide143.xml" ContentType="application/vnd.openxmlformats-officedocument.presentationml.notesSlide+xml"/>
  <Override PartName="/ppt/charts/chart129.xml" ContentType="application/vnd.openxmlformats-officedocument.drawingml.chart+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charts/chart130.xml" ContentType="application/vnd.openxmlformats-officedocument.drawingml.chart+xml"/>
  <Override PartName="/ppt/drawings/drawing22.xml" ContentType="application/vnd.openxmlformats-officedocument.drawingml.chartshapes+xml"/>
  <Override PartName="/ppt/notesSlides/notesSlide146.xml" ContentType="application/vnd.openxmlformats-officedocument.presentationml.notesSlide+xml"/>
  <Override PartName="/ppt/charts/chart131.xml" ContentType="application/vnd.openxmlformats-officedocument.drawingml.chart+xml"/>
  <Override PartName="/ppt/notesSlides/notesSlide147.xml" ContentType="application/vnd.openxmlformats-officedocument.presentationml.notesSlide+xml"/>
  <Override PartName="/ppt/charts/chart132.xml" ContentType="application/vnd.openxmlformats-officedocument.drawingml.chart+xml"/>
  <Override PartName="/ppt/notesSlides/notesSlide148.xml" ContentType="application/vnd.openxmlformats-officedocument.presentationml.notesSlide+xml"/>
  <Override PartName="/ppt/charts/chart133.xml" ContentType="application/vnd.openxmlformats-officedocument.drawingml.chart+xml"/>
  <Override PartName="/ppt/notesSlides/notesSlide149.xml" ContentType="application/vnd.openxmlformats-officedocument.presentationml.notesSlide+xml"/>
  <Override PartName="/ppt/charts/chart134.xml" ContentType="application/vnd.openxmlformats-officedocument.drawingml.chart+xml"/>
  <Override PartName="/ppt/notesSlides/notesSlide150.xml" ContentType="application/vnd.openxmlformats-officedocument.presentationml.notesSlide+xml"/>
  <Override PartName="/ppt/charts/chart135.xml" ContentType="application/vnd.openxmlformats-officedocument.drawingml.chart+xml"/>
  <Override PartName="/ppt/notesSlides/notesSlide151.xml" ContentType="application/vnd.openxmlformats-officedocument.presentationml.notesSlide+xml"/>
  <Override PartName="/ppt/charts/chart136.xml" ContentType="application/vnd.openxmlformats-officedocument.drawingml.chart+xml"/>
  <Override PartName="/ppt/notesSlides/notesSlide152.xml" ContentType="application/vnd.openxmlformats-officedocument.presentationml.notesSlide+xml"/>
  <Override PartName="/ppt/charts/chart137.xml" ContentType="application/vnd.openxmlformats-officedocument.drawingml.chart+xml"/>
  <Override PartName="/ppt/notesSlides/notesSlide153.xml" ContentType="application/vnd.openxmlformats-officedocument.presentationml.notesSlide+xml"/>
  <Override PartName="/ppt/charts/chart138.xml" ContentType="application/vnd.openxmlformats-officedocument.drawingml.chart+xml"/>
  <Override PartName="/ppt/notesSlides/notesSlide154.xml" ContentType="application/vnd.openxmlformats-officedocument.presentationml.notesSlide+xml"/>
  <Override PartName="/ppt/charts/chart139.xml" ContentType="application/vnd.openxmlformats-officedocument.drawingml.chart+xml"/>
  <Override PartName="/ppt/notesSlides/notesSlide155.xml" ContentType="application/vnd.openxmlformats-officedocument.presentationml.notesSlide+xml"/>
  <Override PartName="/ppt/charts/chart140.xml" ContentType="application/vnd.openxmlformats-officedocument.drawingml.chart+xml"/>
  <Override PartName="/ppt/notesSlides/notesSlide156.xml" ContentType="application/vnd.openxmlformats-officedocument.presentationml.notesSlide+xml"/>
  <Override PartName="/ppt/charts/chart141.xml" ContentType="application/vnd.openxmlformats-officedocument.drawingml.chart+xml"/>
  <Override PartName="/ppt/notesSlides/notesSlide157.xml" ContentType="application/vnd.openxmlformats-officedocument.presentationml.notesSlide+xml"/>
  <Override PartName="/ppt/charts/chart142.xml" ContentType="application/vnd.openxmlformats-officedocument.drawingml.chart+xml"/>
  <Override PartName="/ppt/notesSlides/notesSlide158.xml" ContentType="application/vnd.openxmlformats-officedocument.presentationml.notesSlide+xml"/>
  <Override PartName="/ppt/charts/chart143.xml" ContentType="application/vnd.openxmlformats-officedocument.drawingml.chart+xml"/>
  <Override PartName="/ppt/notesSlides/notesSlide159.xml" ContentType="application/vnd.openxmlformats-officedocument.presentationml.notesSlide+xml"/>
  <Override PartName="/ppt/charts/chart144.xml" ContentType="application/vnd.openxmlformats-officedocument.drawingml.chart+xml"/>
  <Override PartName="/ppt/notesSlides/notesSlide160.xml" ContentType="application/vnd.openxmlformats-officedocument.presentationml.notesSlide+xml"/>
  <Override PartName="/ppt/charts/chart145.xml" ContentType="application/vnd.openxmlformats-officedocument.drawingml.chart+xml"/>
  <Override PartName="/ppt/notesSlides/notesSlide161.xml" ContentType="application/vnd.openxmlformats-officedocument.presentationml.notesSlide+xml"/>
  <Override PartName="/ppt/charts/chart146.xml" ContentType="application/vnd.openxmlformats-officedocument.drawingml.chart+xml"/>
  <Override PartName="/ppt/notesSlides/notesSlide162.xml" ContentType="application/vnd.openxmlformats-officedocument.presentationml.notesSlide+xml"/>
  <Override PartName="/ppt/charts/chart147.xml" ContentType="application/vnd.openxmlformats-officedocument.drawingml.chart+xml"/>
  <Override PartName="/ppt/notesSlides/notesSlide163.xml" ContentType="application/vnd.openxmlformats-officedocument.presentationml.notesSlide+xml"/>
  <Override PartName="/ppt/charts/chart148.xml" ContentType="application/vnd.openxmlformats-officedocument.drawingml.chart+xml"/>
  <Override PartName="/ppt/notesSlides/notesSlide164.xml" ContentType="application/vnd.openxmlformats-officedocument.presentationml.notesSlide+xml"/>
  <Override PartName="/ppt/charts/chart149.xml" ContentType="application/vnd.openxmlformats-officedocument.drawingml.chart+xml"/>
  <Override PartName="/ppt/notesSlides/notesSlide165.xml" ContentType="application/vnd.openxmlformats-officedocument.presentationml.notesSlide+xml"/>
  <Override PartName="/ppt/charts/chart150.xml" ContentType="application/vnd.openxmlformats-officedocument.drawingml.chart+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charts/chart151.xml" ContentType="application/vnd.openxmlformats-officedocument.drawingml.chart+xml"/>
  <Override PartName="/ppt/drawings/drawing23.xml" ContentType="application/vnd.openxmlformats-officedocument.drawingml.chartshapes+xml"/>
  <Override PartName="/ppt/notesSlides/notesSlide170.xml" ContentType="application/vnd.openxmlformats-officedocument.presentationml.notesSlide+xml"/>
  <Override PartName="/ppt/charts/chart152.xml" ContentType="application/vnd.openxmlformats-officedocument.drawingml.chart+xml"/>
  <Override PartName="/ppt/drawings/drawing24.xml" ContentType="application/vnd.openxmlformats-officedocument.drawingml.chartshapes+xml"/>
  <Override PartName="/ppt/notesSlides/notesSlide171.xml" ContentType="application/vnd.openxmlformats-officedocument.presentationml.notesSlide+xml"/>
  <Override PartName="/ppt/charts/chart153.xml" ContentType="application/vnd.openxmlformats-officedocument.drawingml.chart+xml"/>
  <Override PartName="/ppt/drawings/drawing25.xml" ContentType="application/vnd.openxmlformats-officedocument.drawingml.chartshapes+xml"/>
  <Override PartName="/ppt/notesSlides/notesSlide172.xml" ContentType="application/vnd.openxmlformats-officedocument.presentationml.notesSlide+xml"/>
  <Override PartName="/ppt/charts/chart154.xml" ContentType="application/vnd.openxmlformats-officedocument.drawingml.chart+xml"/>
  <Override PartName="/ppt/drawings/drawing26.xml" ContentType="application/vnd.openxmlformats-officedocument.drawingml.chartshapes+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charts/chart155.xml" ContentType="application/vnd.openxmlformats-officedocument.drawingml.chart+xml"/>
  <Override PartName="/ppt/drawings/drawing27.xml" ContentType="application/vnd.openxmlformats-officedocument.drawingml.chartshapes+xml"/>
  <Override PartName="/ppt/notesSlides/notesSlide176.xml" ContentType="application/vnd.openxmlformats-officedocument.presentationml.notesSlide+xml"/>
  <Override PartName="/ppt/charts/chart156.xml" ContentType="application/vnd.openxmlformats-officedocument.drawingml.chart+xml"/>
  <Override PartName="/ppt/drawings/drawing28.xml" ContentType="application/vnd.openxmlformats-officedocument.drawingml.chartshapes+xml"/>
  <Override PartName="/ppt/notesSlides/notesSlide177.xml" ContentType="application/vnd.openxmlformats-officedocument.presentationml.notesSlide+xml"/>
  <Override PartName="/ppt/charts/chart157.xml" ContentType="application/vnd.openxmlformats-officedocument.drawingml.chart+xml"/>
  <Override PartName="/ppt/drawings/drawing29.xml" ContentType="application/vnd.openxmlformats-officedocument.drawingml.chartshapes+xml"/>
  <Override PartName="/ppt/notesSlides/notesSlide178.xml" ContentType="application/vnd.openxmlformats-officedocument.presentationml.notesSlide+xml"/>
  <Override PartName="/ppt/charts/chart158.xml" ContentType="application/vnd.openxmlformats-officedocument.drawingml.chart+xml"/>
  <Override PartName="/ppt/drawings/drawing30.xml" ContentType="application/vnd.openxmlformats-officedocument.drawingml.chartshapes+xml"/>
  <Override PartName="/ppt/notesSlides/notesSlide179.xml" ContentType="application/vnd.openxmlformats-officedocument.presentationml.notesSlide+xml"/>
  <Override PartName="/ppt/charts/chart159.xml" ContentType="application/vnd.openxmlformats-officedocument.drawingml.chart+xml"/>
  <Override PartName="/ppt/drawings/drawing31.xml" ContentType="application/vnd.openxmlformats-officedocument.drawingml.chartshapes+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charts/chart160.xml" ContentType="application/vnd.openxmlformats-officedocument.drawingml.chart+xml"/>
  <Override PartName="/ppt/notesSlides/notesSlide183.xml" ContentType="application/vnd.openxmlformats-officedocument.presentationml.notesSlide+xml"/>
  <Override PartName="/ppt/charts/chart161.xml" ContentType="application/vnd.openxmlformats-officedocument.drawingml.chart+xml"/>
  <Override PartName="/ppt/drawings/drawing32.xml" ContentType="application/vnd.openxmlformats-officedocument.drawingml.chartshapes+xml"/>
  <Override PartName="/ppt/notesSlides/notesSlide184.xml" ContentType="application/vnd.openxmlformats-officedocument.presentationml.notesSlide+xml"/>
  <Override PartName="/ppt/charts/chart162.xml" ContentType="application/vnd.openxmlformats-officedocument.drawingml.chart+xml"/>
  <Override PartName="/ppt/notesSlides/notesSlide185.xml" ContentType="application/vnd.openxmlformats-officedocument.presentationml.notesSlide+xml"/>
  <Override PartName="/ppt/charts/chart163.xml" ContentType="application/vnd.openxmlformats-officedocument.drawingml.chart+xml"/>
  <Override PartName="/ppt/notesSlides/notesSlide186.xml" ContentType="application/vnd.openxmlformats-officedocument.presentationml.notesSlide+xml"/>
  <Override PartName="/ppt/charts/chart164.xml" ContentType="application/vnd.openxmlformats-officedocument.drawingml.chart+xml"/>
  <Override PartName="/ppt/notesSlides/notesSlide187.xml" ContentType="application/vnd.openxmlformats-officedocument.presentationml.notesSlide+xml"/>
  <Override PartName="/ppt/charts/chart165.xml" ContentType="application/vnd.openxmlformats-officedocument.drawingml.chart+xml"/>
  <Override PartName="/ppt/notesSlides/notesSlide188.xml" ContentType="application/vnd.openxmlformats-officedocument.presentationml.notesSlide+xml"/>
  <Override PartName="/ppt/charts/chart166.xml" ContentType="application/vnd.openxmlformats-officedocument.drawingml.chart+xml"/>
  <Override PartName="/ppt/notesSlides/notesSlide189.xml" ContentType="application/vnd.openxmlformats-officedocument.presentationml.notesSlide+xml"/>
  <Override PartName="/ppt/charts/chart167.xml" ContentType="application/vnd.openxmlformats-officedocument.drawingml.chart+xml"/>
  <Override PartName="/ppt/notesSlides/notesSlide190.xml" ContentType="application/vnd.openxmlformats-officedocument.presentationml.notesSlide+xml"/>
  <Override PartName="/ppt/charts/chart168.xml" ContentType="application/vnd.openxmlformats-officedocument.drawingml.chart+xml"/>
  <Override PartName="/ppt/notesSlides/notesSlide191.xml" ContentType="application/vnd.openxmlformats-officedocument.presentationml.notesSlide+xml"/>
  <Override PartName="/ppt/charts/chart169.xml" ContentType="application/vnd.openxmlformats-officedocument.drawingml.chart+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charts/chart170.xml" ContentType="application/vnd.openxmlformats-officedocument.drawingml.chart+xml"/>
  <Override PartName="/ppt/drawings/drawing33.xml" ContentType="application/vnd.openxmlformats-officedocument.drawingml.chartshapes+xml"/>
  <Override PartName="/ppt/notesSlides/notesSlide194.xml" ContentType="application/vnd.openxmlformats-officedocument.presentationml.notesSlide+xml"/>
  <Override PartName="/ppt/charts/chart171.xml" ContentType="application/vnd.openxmlformats-officedocument.drawingml.chart+xml"/>
  <Override PartName="/ppt/notesSlides/notesSlide195.xml" ContentType="application/vnd.openxmlformats-officedocument.presentationml.notesSlide+xml"/>
  <Override PartName="/ppt/charts/chart172.xml" ContentType="application/vnd.openxmlformats-officedocument.drawingml.chart+xml"/>
  <Override PartName="/ppt/notesSlides/notesSlide196.xml" ContentType="application/vnd.openxmlformats-officedocument.presentationml.notesSlide+xml"/>
  <Override PartName="/ppt/charts/chart173.xml" ContentType="application/vnd.openxmlformats-officedocument.drawingml.chart+xml"/>
  <Override PartName="/ppt/notesSlides/notesSlide197.xml" ContentType="application/vnd.openxmlformats-officedocument.presentationml.notesSlide+xml"/>
  <Override PartName="/ppt/charts/chart174.xml" ContentType="application/vnd.openxmlformats-officedocument.drawingml.chart+xml"/>
  <Override PartName="/ppt/notesSlides/notesSlide198.xml" ContentType="application/vnd.openxmlformats-officedocument.presentationml.notesSlide+xml"/>
  <Override PartName="/ppt/charts/chart175.xml" ContentType="application/vnd.openxmlformats-officedocument.drawingml.chart+xml"/>
  <Override PartName="/ppt/notesSlides/notesSlide199.xml" ContentType="application/vnd.openxmlformats-officedocument.presentationml.notesSlide+xml"/>
  <Override PartName="/ppt/charts/chart176.xml" ContentType="application/vnd.openxmlformats-officedocument.drawingml.chart+xml"/>
  <Override PartName="/ppt/notesSlides/notesSlide200.xml" ContentType="application/vnd.openxmlformats-officedocument.presentationml.notesSlide+xml"/>
  <Override PartName="/ppt/charts/chart177.xml" ContentType="application/vnd.openxmlformats-officedocument.drawingml.chart+xml"/>
  <Override PartName="/ppt/notesSlides/notesSlide201.xml" ContentType="application/vnd.openxmlformats-officedocument.presentationml.notesSlide+xml"/>
  <Override PartName="/ppt/charts/chart178.xml" ContentType="application/vnd.openxmlformats-officedocument.drawingml.chart+xml"/>
  <Override PartName="/ppt/notesSlides/notesSlide202.xml" ContentType="application/vnd.openxmlformats-officedocument.presentationml.notesSlide+xml"/>
  <Override PartName="/ppt/charts/chart179.xml" ContentType="application/vnd.openxmlformats-officedocument.drawingml.chart+xml"/>
  <Override PartName="/ppt/notesSlides/notesSlide203.xml" ContentType="application/vnd.openxmlformats-officedocument.presentationml.notesSlide+xml"/>
  <Override PartName="/ppt/charts/chart180.xml" ContentType="application/vnd.openxmlformats-officedocument.drawingml.chart+xml"/>
  <Override PartName="/ppt/notesSlides/notesSlide204.xml" ContentType="application/vnd.openxmlformats-officedocument.presentationml.notesSlide+xml"/>
  <Override PartName="/ppt/charts/chart181.xml" ContentType="application/vnd.openxmlformats-officedocument.drawingml.chart+xml"/>
  <Override PartName="/ppt/notesSlides/notesSlide205.xml" ContentType="application/vnd.openxmlformats-officedocument.presentationml.notesSlide+xml"/>
  <Override PartName="/ppt/charts/chart182.xml" ContentType="application/vnd.openxmlformats-officedocument.drawingml.chart+xml"/>
  <Override PartName="/ppt/notesSlides/notesSlide206.xml" ContentType="application/vnd.openxmlformats-officedocument.presentationml.notesSlide+xml"/>
  <Override PartName="/ppt/charts/chart183.xml" ContentType="application/vnd.openxmlformats-officedocument.drawingml.chart+xml"/>
  <Override PartName="/ppt/notesSlides/notesSlide207.xml" ContentType="application/vnd.openxmlformats-officedocument.presentationml.notesSlide+xml"/>
  <Override PartName="/ppt/charts/chart184.xml" ContentType="application/vnd.openxmlformats-officedocument.drawingml.chart+xml"/>
  <Override PartName="/ppt/notesSlides/notesSlide208.xml" ContentType="application/vnd.openxmlformats-officedocument.presentationml.notesSlide+xml"/>
  <Override PartName="/ppt/charts/chart185.xml" ContentType="application/vnd.openxmlformats-officedocument.drawingml.chart+xml"/>
  <Override PartName="/ppt/notesSlides/notesSlide209.xml" ContentType="application/vnd.openxmlformats-officedocument.presentationml.notesSlide+xml"/>
  <Override PartName="/ppt/charts/chart186.xml" ContentType="application/vnd.openxmlformats-officedocument.drawingml.chart+xml"/>
  <Override PartName="/ppt/notesSlides/notesSlide210.xml" ContentType="application/vnd.openxmlformats-officedocument.presentationml.notesSlide+xml"/>
  <Override PartName="/ppt/charts/chart187.xml" ContentType="application/vnd.openxmlformats-officedocument.drawingml.chart+xml"/>
  <Override PartName="/ppt/notesSlides/notesSlide211.xml" ContentType="application/vnd.openxmlformats-officedocument.presentationml.notesSlide+xml"/>
  <Override PartName="/ppt/charts/chart188.xml" ContentType="application/vnd.openxmlformats-officedocument.drawingml.chart+xml"/>
  <Override PartName="/ppt/notesSlides/notesSlide212.xml" ContentType="application/vnd.openxmlformats-officedocument.presentationml.notesSlide+xml"/>
  <Override PartName="/ppt/charts/chart189.xml" ContentType="application/vnd.openxmlformats-officedocument.drawingml.chart+xml"/>
  <Override PartName="/ppt/notesSlides/notesSlide213.xml" ContentType="application/vnd.openxmlformats-officedocument.presentationml.notesSlide+xml"/>
  <Override PartName="/ppt/charts/chart190.xml" ContentType="application/vnd.openxmlformats-officedocument.drawingml.chart+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charts/chart191.xml" ContentType="application/vnd.openxmlformats-officedocument.drawingml.chart+xml"/>
  <Override PartName="/ppt/notesSlides/notesSlide218.xml" ContentType="application/vnd.openxmlformats-officedocument.presentationml.notesSlide+xml"/>
  <Override PartName="/ppt/charts/chart192.xml" ContentType="application/vnd.openxmlformats-officedocument.drawingml.chart+xml"/>
  <Override PartName="/ppt/notesSlides/notesSlide219.xml" ContentType="application/vnd.openxmlformats-officedocument.presentationml.notesSlide+xml"/>
  <Override PartName="/ppt/charts/chart193.xml" ContentType="application/vnd.openxmlformats-officedocument.drawingml.chart+xml"/>
  <Override PartName="/ppt/notesSlides/notesSlide220.xml" ContentType="application/vnd.openxmlformats-officedocument.presentationml.notesSlide+xml"/>
  <Override PartName="/ppt/charts/chart194.xml" ContentType="application/vnd.openxmlformats-officedocument.drawingml.chart+xml"/>
  <Override PartName="/ppt/drawings/drawing34.xml" ContentType="application/vnd.openxmlformats-officedocument.drawingml.chartshapes+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charts/chart195.xml" ContentType="application/vnd.openxmlformats-officedocument.drawingml.chart+xml"/>
  <Override PartName="/ppt/notesSlides/notesSlide224.xml" ContentType="application/vnd.openxmlformats-officedocument.presentationml.notesSlide+xml"/>
  <Override PartName="/ppt/charts/chart196.xml" ContentType="application/vnd.openxmlformats-officedocument.drawingml.chart+xml"/>
  <Override PartName="/ppt/notesSlides/notesSlide225.xml" ContentType="application/vnd.openxmlformats-officedocument.presentationml.notesSlide+xml"/>
  <Override PartName="/ppt/charts/chart197.xml" ContentType="application/vnd.openxmlformats-officedocument.drawingml.chart+xml"/>
  <Override PartName="/ppt/notesSlides/notesSlide226.xml" ContentType="application/vnd.openxmlformats-officedocument.presentationml.notesSlide+xml"/>
  <Override PartName="/ppt/charts/chart198.xml" ContentType="application/vnd.openxmlformats-officedocument.drawingml.chart+xml"/>
  <Override PartName="/ppt/notesSlides/notesSlide227.xml" ContentType="application/vnd.openxmlformats-officedocument.presentationml.notesSlide+xml"/>
  <Override PartName="/ppt/charts/chart199.xml" ContentType="application/vnd.openxmlformats-officedocument.drawingml.chart+xml"/>
  <Override PartName="/ppt/drawings/drawing3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33"/>
  </p:notesMasterIdLst>
  <p:sldIdLst>
    <p:sldId id="372" r:id="rId6"/>
    <p:sldId id="373"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410" r:id="rId44"/>
    <p:sldId id="411" r:id="rId45"/>
    <p:sldId id="412" r:id="rId46"/>
    <p:sldId id="413" r:id="rId47"/>
    <p:sldId id="414" r:id="rId48"/>
    <p:sldId id="415" r:id="rId49"/>
    <p:sldId id="416" r:id="rId50"/>
    <p:sldId id="417" r:id="rId51"/>
    <p:sldId id="418" r:id="rId52"/>
    <p:sldId id="419" r:id="rId53"/>
    <p:sldId id="420" r:id="rId54"/>
    <p:sldId id="421" r:id="rId55"/>
    <p:sldId id="422" r:id="rId56"/>
    <p:sldId id="557" r:id="rId57"/>
    <p:sldId id="424" r:id="rId58"/>
    <p:sldId id="425" r:id="rId59"/>
    <p:sldId id="426" r:id="rId60"/>
    <p:sldId id="427" r:id="rId61"/>
    <p:sldId id="428" r:id="rId62"/>
    <p:sldId id="430" r:id="rId63"/>
    <p:sldId id="554" r:id="rId64"/>
    <p:sldId id="481" r:id="rId65"/>
    <p:sldId id="432" r:id="rId66"/>
    <p:sldId id="433" r:id="rId67"/>
    <p:sldId id="434" r:id="rId68"/>
    <p:sldId id="435" r:id="rId69"/>
    <p:sldId id="436" r:id="rId70"/>
    <p:sldId id="437" r:id="rId71"/>
    <p:sldId id="438" r:id="rId72"/>
    <p:sldId id="439" r:id="rId73"/>
    <p:sldId id="440" r:id="rId74"/>
    <p:sldId id="441" r:id="rId75"/>
    <p:sldId id="442" r:id="rId76"/>
    <p:sldId id="443" r:id="rId77"/>
    <p:sldId id="444" r:id="rId78"/>
    <p:sldId id="445" r:id="rId79"/>
    <p:sldId id="446" r:id="rId80"/>
    <p:sldId id="447" r:id="rId81"/>
    <p:sldId id="448" r:id="rId82"/>
    <p:sldId id="449" r:id="rId83"/>
    <p:sldId id="450" r:id="rId84"/>
    <p:sldId id="451" r:id="rId85"/>
    <p:sldId id="452" r:id="rId86"/>
    <p:sldId id="453" r:id="rId87"/>
    <p:sldId id="454" r:id="rId88"/>
    <p:sldId id="455" r:id="rId89"/>
    <p:sldId id="456" r:id="rId90"/>
    <p:sldId id="457" r:id="rId91"/>
    <p:sldId id="458" r:id="rId92"/>
    <p:sldId id="459" r:id="rId93"/>
    <p:sldId id="460" r:id="rId94"/>
    <p:sldId id="461" r:id="rId95"/>
    <p:sldId id="462" r:id="rId96"/>
    <p:sldId id="464" r:id="rId97"/>
    <p:sldId id="465" r:id="rId98"/>
    <p:sldId id="466" r:id="rId99"/>
    <p:sldId id="467" r:id="rId100"/>
    <p:sldId id="468" r:id="rId101"/>
    <p:sldId id="469" r:id="rId102"/>
    <p:sldId id="470" r:id="rId103"/>
    <p:sldId id="471" r:id="rId104"/>
    <p:sldId id="472" r:id="rId105"/>
    <p:sldId id="473" r:id="rId106"/>
    <p:sldId id="474" r:id="rId107"/>
    <p:sldId id="475" r:id="rId108"/>
    <p:sldId id="476" r:id="rId109"/>
    <p:sldId id="477" r:id="rId110"/>
    <p:sldId id="478" r:id="rId111"/>
    <p:sldId id="479" r:id="rId112"/>
    <p:sldId id="558" r:id="rId113"/>
    <p:sldId id="559" r:id="rId114"/>
    <p:sldId id="560" r:id="rId115"/>
    <p:sldId id="561" r:id="rId116"/>
    <p:sldId id="562" r:id="rId117"/>
    <p:sldId id="563" r:id="rId118"/>
    <p:sldId id="564" r:id="rId119"/>
    <p:sldId id="565" r:id="rId120"/>
    <p:sldId id="566" r:id="rId121"/>
    <p:sldId id="567" r:id="rId122"/>
    <p:sldId id="568" r:id="rId123"/>
    <p:sldId id="569" r:id="rId124"/>
    <p:sldId id="570" r:id="rId125"/>
    <p:sldId id="584" r:id="rId126"/>
    <p:sldId id="583" r:id="rId127"/>
    <p:sldId id="579" r:id="rId128"/>
    <p:sldId id="580" r:id="rId129"/>
    <p:sldId id="581" r:id="rId130"/>
    <p:sldId id="571" r:id="rId131"/>
    <p:sldId id="572" r:id="rId132"/>
    <p:sldId id="573" r:id="rId133"/>
    <p:sldId id="574" r:id="rId134"/>
    <p:sldId id="575" r:id="rId135"/>
    <p:sldId id="576" r:id="rId136"/>
    <p:sldId id="480" r:id="rId137"/>
    <p:sldId id="637" r:id="rId138"/>
    <p:sldId id="586" r:id="rId139"/>
    <p:sldId id="587" r:id="rId140"/>
    <p:sldId id="588" r:id="rId141"/>
    <p:sldId id="589" r:id="rId142"/>
    <p:sldId id="590" r:id="rId143"/>
    <p:sldId id="591" r:id="rId144"/>
    <p:sldId id="592" r:id="rId145"/>
    <p:sldId id="593" r:id="rId146"/>
    <p:sldId id="594" r:id="rId147"/>
    <p:sldId id="595" r:id="rId148"/>
    <p:sldId id="596" r:id="rId149"/>
    <p:sldId id="597" r:id="rId150"/>
    <p:sldId id="598" r:id="rId151"/>
    <p:sldId id="599" r:id="rId152"/>
    <p:sldId id="600" r:id="rId153"/>
    <p:sldId id="601" r:id="rId154"/>
    <p:sldId id="602" r:id="rId155"/>
    <p:sldId id="603" r:id="rId156"/>
    <p:sldId id="604" r:id="rId157"/>
    <p:sldId id="605" r:id="rId158"/>
    <p:sldId id="606" r:id="rId159"/>
    <p:sldId id="607" r:id="rId160"/>
    <p:sldId id="608" r:id="rId161"/>
    <p:sldId id="609" r:id="rId162"/>
    <p:sldId id="610" r:id="rId163"/>
    <p:sldId id="611" r:id="rId164"/>
    <p:sldId id="612" r:id="rId165"/>
    <p:sldId id="613" r:id="rId166"/>
    <p:sldId id="614" r:id="rId167"/>
    <p:sldId id="615" r:id="rId168"/>
    <p:sldId id="616" r:id="rId169"/>
    <p:sldId id="617" r:id="rId170"/>
    <p:sldId id="618" r:id="rId171"/>
    <p:sldId id="619" r:id="rId172"/>
    <p:sldId id="620" r:id="rId173"/>
    <p:sldId id="623" r:id="rId174"/>
    <p:sldId id="624" r:id="rId175"/>
    <p:sldId id="625" r:id="rId176"/>
    <p:sldId id="627" r:id="rId177"/>
    <p:sldId id="629" r:id="rId178"/>
    <p:sldId id="630" r:id="rId179"/>
    <p:sldId id="631" r:id="rId180"/>
    <p:sldId id="638" r:id="rId181"/>
    <p:sldId id="632" r:id="rId182"/>
    <p:sldId id="634" r:id="rId183"/>
    <p:sldId id="636" r:id="rId184"/>
    <p:sldId id="639" r:id="rId185"/>
    <p:sldId id="640" r:id="rId186"/>
    <p:sldId id="641" r:id="rId187"/>
    <p:sldId id="642" r:id="rId188"/>
    <p:sldId id="643" r:id="rId189"/>
    <p:sldId id="644" r:id="rId190"/>
    <p:sldId id="645" r:id="rId191"/>
    <p:sldId id="646" r:id="rId192"/>
    <p:sldId id="647" r:id="rId193"/>
    <p:sldId id="648" r:id="rId194"/>
    <p:sldId id="649" r:id="rId195"/>
    <p:sldId id="650" r:id="rId196"/>
    <p:sldId id="651" r:id="rId197"/>
    <p:sldId id="652" r:id="rId198"/>
    <p:sldId id="653" r:id="rId199"/>
    <p:sldId id="654" r:id="rId200"/>
    <p:sldId id="655" r:id="rId201"/>
    <p:sldId id="656" r:id="rId202"/>
    <p:sldId id="657" r:id="rId203"/>
    <p:sldId id="658" r:id="rId204"/>
    <p:sldId id="659" r:id="rId205"/>
    <p:sldId id="660" r:id="rId206"/>
    <p:sldId id="661" r:id="rId207"/>
    <p:sldId id="662" r:id="rId208"/>
    <p:sldId id="663" r:id="rId209"/>
    <p:sldId id="664" r:id="rId210"/>
    <p:sldId id="665" r:id="rId211"/>
    <p:sldId id="666" r:id="rId212"/>
    <p:sldId id="667" r:id="rId213"/>
    <p:sldId id="668" r:id="rId214"/>
    <p:sldId id="669" r:id="rId215"/>
    <p:sldId id="670" r:id="rId216"/>
    <p:sldId id="671" r:id="rId217"/>
    <p:sldId id="672" r:id="rId218"/>
    <p:sldId id="673" r:id="rId219"/>
    <p:sldId id="675" r:id="rId220"/>
    <p:sldId id="676" r:id="rId221"/>
    <p:sldId id="677" r:id="rId222"/>
    <p:sldId id="678" r:id="rId223"/>
    <p:sldId id="679" r:id="rId224"/>
    <p:sldId id="680" r:id="rId225"/>
    <p:sldId id="682" r:id="rId226"/>
    <p:sldId id="683" r:id="rId227"/>
    <p:sldId id="684" r:id="rId228"/>
    <p:sldId id="685" r:id="rId229"/>
    <p:sldId id="686" r:id="rId230"/>
    <p:sldId id="687" r:id="rId231"/>
    <p:sldId id="689" r:id="rId23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Edwards" initials="LBE" lastIdx="7" clrIdx="0"/>
  <p:cmAuthor id="1" name="Anna Y. Kucheryavaya" initials="AYK" lastIdx="2" clrIdx="1">
    <p:extLst>
      <p:ext uri="{19B8F6BF-5375-455C-9EA6-DF929625EA0E}">
        <p15:presenceInfo xmlns:p15="http://schemas.microsoft.com/office/powerpoint/2012/main" userId="S-1-5-21-3838001524-2532167733-2738084025-5360" providerId="AD"/>
      </p:ext>
    </p:extLst>
  </p:cmAuthor>
  <p:cmAuthor id="2" name="Wida Cherikh" initials="WC" lastIdx="63" clrIdx="2">
    <p:extLst>
      <p:ext uri="{19B8F6BF-5375-455C-9EA6-DF929625EA0E}">
        <p15:presenceInfo xmlns:p15="http://schemas.microsoft.com/office/powerpoint/2012/main" userId="S-1-5-21-3838001524-2532167733-2738084025-2225" providerId="AD"/>
      </p:ext>
    </p:extLst>
  </p:cmAuthor>
  <p:cmAuthor id="3" name="Aparna Sadavarte" initials="AS" lastIdx="35" clrIdx="3">
    <p:extLst>
      <p:ext uri="{19B8F6BF-5375-455C-9EA6-DF929625EA0E}">
        <p15:presenceInfo xmlns:p15="http://schemas.microsoft.com/office/powerpoint/2012/main" userId="S-1-5-21-3838001524-2532167733-2738084025-157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66FF"/>
    <a:srgbClr val="FFCCFF"/>
    <a:srgbClr val="CC6600"/>
    <a:srgbClr val="339933"/>
    <a:srgbClr val="006600"/>
    <a:srgbClr val="00FFFF"/>
    <a:srgbClr val="009999"/>
    <a:srgbClr val="9933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78788" autoAdjust="0"/>
  </p:normalViewPr>
  <p:slideViewPr>
    <p:cSldViewPr>
      <p:cViewPr varScale="1">
        <p:scale>
          <a:sx n="69" d="100"/>
          <a:sy n="69" d="100"/>
        </p:scale>
        <p:origin x="1877" y="62"/>
      </p:cViewPr>
      <p:guideLst>
        <p:guide orient="horz" pos="3360"/>
        <p:guide pos="2160"/>
      </p:guideLst>
    </p:cSldViewPr>
  </p:slideViewPr>
  <p:notesTextViewPr>
    <p:cViewPr>
      <p:scale>
        <a:sx n="3" d="2"/>
        <a:sy n="3" d="2"/>
      </p:scale>
      <p:origin x="0" y="0"/>
    </p:cViewPr>
  </p:notesTextViewPr>
  <p:sorterViewPr>
    <p:cViewPr>
      <p:scale>
        <a:sx n="100" d="100"/>
        <a:sy n="100" d="100"/>
      </p:scale>
      <p:origin x="0" y="-18716"/>
    </p:cViewPr>
  </p:sorterViewPr>
  <p:notesViewPr>
    <p:cSldViewPr>
      <p:cViewPr>
        <p:scale>
          <a:sx n="68" d="100"/>
          <a:sy n="68" d="100"/>
        </p:scale>
        <p:origin x="3174" y="-114"/>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1.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theme" Target="theme/theme1.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tableStyles" Target="tableStyles.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13" Type="http://schemas.openxmlformats.org/officeDocument/2006/relationships/slide" Target="slides/slide8.xml"/><Relationship Id="rId109" Type="http://schemas.openxmlformats.org/officeDocument/2006/relationships/slide" Target="slides/slide104.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18" Type="http://schemas.openxmlformats.org/officeDocument/2006/relationships/slide" Target="slides/slide213.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208" Type="http://schemas.openxmlformats.org/officeDocument/2006/relationships/slide" Target="slides/slide203.xml"/><Relationship Id="rId229" Type="http://schemas.openxmlformats.org/officeDocument/2006/relationships/slide" Target="slides/slide224.xml"/><Relationship Id="rId14" Type="http://schemas.openxmlformats.org/officeDocument/2006/relationships/slide" Target="slides/slide9.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8" Type="http://schemas.openxmlformats.org/officeDocument/2006/relationships/slide" Target="slides/slide3.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219" Type="http://schemas.openxmlformats.org/officeDocument/2006/relationships/slide" Target="slides/slide214.xml"/><Relationship Id="rId230" Type="http://schemas.openxmlformats.org/officeDocument/2006/relationships/slide" Target="slides/slide225.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customXml" Target="../customXml/item4.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viewProps" Target="viewProps.xml"/><Relationship Id="rId26" Type="http://schemas.openxmlformats.org/officeDocument/2006/relationships/slide" Target="slides/slide21.xml"/><Relationship Id="rId231" Type="http://schemas.openxmlformats.org/officeDocument/2006/relationships/slide" Target="slides/slide226.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233" Type="http://schemas.openxmlformats.org/officeDocument/2006/relationships/notesMaster" Target="notesMasters/notesMaster1.xml"/><Relationship Id="rId212" Type="http://schemas.openxmlformats.org/officeDocument/2006/relationships/slide" Target="slides/slide207.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223" Type="http://schemas.openxmlformats.org/officeDocument/2006/relationships/slide" Target="slides/slide218.xml"/><Relationship Id="rId18" Type="http://schemas.openxmlformats.org/officeDocument/2006/relationships/slide" Target="slides/slide13.xml"/><Relationship Id="rId39" Type="http://schemas.openxmlformats.org/officeDocument/2006/relationships/slide" Target="slides/slide34.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1" Type="http://schemas.openxmlformats.org/officeDocument/2006/relationships/slide" Target="slides/slide66.xml"/><Relationship Id="rId92" Type="http://schemas.openxmlformats.org/officeDocument/2006/relationships/slide" Target="slides/slide87.xml"/><Relationship Id="rId213" Type="http://schemas.openxmlformats.org/officeDocument/2006/relationships/slide" Target="slides/slide208.xml"/><Relationship Id="rId234"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4.xml"/><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99" Type="http://schemas.openxmlformats.org/officeDocument/2006/relationships/slide" Target="slides/slide194.xml"/><Relationship Id="rId203" Type="http://schemas.openxmlformats.org/officeDocument/2006/relationships/slide" Target="slides/slide198.xml"/><Relationship Id="rId19" Type="http://schemas.openxmlformats.org/officeDocument/2006/relationships/slide" Target="slides/slide14.xml"/><Relationship Id="rId224" Type="http://schemas.openxmlformats.org/officeDocument/2006/relationships/slide" Target="slides/slide219.xml"/><Relationship Id="rId30" Type="http://schemas.openxmlformats.org/officeDocument/2006/relationships/slide" Target="slides/slide2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189" Type="http://schemas.openxmlformats.org/officeDocument/2006/relationships/slide" Target="slides/slide184.xml"/><Relationship Id="rId3" Type="http://schemas.openxmlformats.org/officeDocument/2006/relationships/customXml" Target="../customXml/item3.xml"/><Relationship Id="rId214" Type="http://schemas.openxmlformats.org/officeDocument/2006/relationships/slide" Target="slides/slide209.xml"/><Relationship Id="rId235" Type="http://schemas.openxmlformats.org/officeDocument/2006/relationships/presProps" Target="presProps.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179" Type="http://schemas.openxmlformats.org/officeDocument/2006/relationships/slide" Target="slides/slide17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1.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6.xlsx"/></Relationships>
</file>

<file path=ppt/charts/_rels/chart170.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_Worksheet182.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_Worksheet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_Worksheet184.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_Worksheet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_Worksheet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_Worksheet187.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_Worksheet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_Worksheet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_Worksheet190.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_Worksheet191.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_Worksheet192.xlsx"/></Relationships>
</file>

<file path=ppt/charts/_rels/chart194.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package" Target="../embeddings/Microsoft_Excel_Worksheet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_Worksheet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_Worksheet195.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_Worksheet196.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_Worksheet197.xlsx"/></Relationships>
</file>

<file path=ppt/charts/_rels/chart199.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package" Target="../embeddings/Microsoft_Excel_Worksheet19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9.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63512414930462"/>
          <c:y val="4.7979425958851921E-2"/>
          <c:w val="0.87457099389125037"/>
          <c:h val="0.75560028786724254"/>
        </c:manualLayout>
      </c:layout>
      <c:barChart>
        <c:barDir val="col"/>
        <c:grouping val="stacked"/>
        <c:varyColors val="0"/>
        <c:ser>
          <c:idx val="0"/>
          <c:order val="0"/>
          <c:tx>
            <c:strRef>
              <c:f>Sheet1!$B$1</c:f>
              <c:strCache>
                <c:ptCount val="1"/>
                <c:pt idx="0">
                  <c:v>North America</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Sheet1!$A$2:$A$37</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Sheet1!$B$2:$B$37</c:f>
              <c:numCache>
                <c:formatCode>General</c:formatCode>
                <c:ptCount val="30"/>
                <c:pt idx="0">
                  <c:v>43</c:v>
                </c:pt>
                <c:pt idx="1">
                  <c:v>41</c:v>
                </c:pt>
                <c:pt idx="2">
                  <c:v>58</c:v>
                </c:pt>
                <c:pt idx="3">
                  <c:v>59</c:v>
                </c:pt>
                <c:pt idx="4">
                  <c:v>55</c:v>
                </c:pt>
                <c:pt idx="5">
                  <c:v>61</c:v>
                </c:pt>
                <c:pt idx="6">
                  <c:v>67</c:v>
                </c:pt>
                <c:pt idx="7">
                  <c:v>64</c:v>
                </c:pt>
                <c:pt idx="8">
                  <c:v>67</c:v>
                </c:pt>
                <c:pt idx="9">
                  <c:v>61</c:v>
                </c:pt>
                <c:pt idx="10">
                  <c:v>61</c:v>
                </c:pt>
                <c:pt idx="11">
                  <c:v>59</c:v>
                </c:pt>
                <c:pt idx="12">
                  <c:v>58</c:v>
                </c:pt>
                <c:pt idx="13">
                  <c:v>57</c:v>
                </c:pt>
                <c:pt idx="14">
                  <c:v>56</c:v>
                </c:pt>
                <c:pt idx="15">
                  <c:v>57</c:v>
                </c:pt>
                <c:pt idx="16">
                  <c:v>55</c:v>
                </c:pt>
                <c:pt idx="17">
                  <c:v>57</c:v>
                </c:pt>
                <c:pt idx="18">
                  <c:v>57</c:v>
                </c:pt>
                <c:pt idx="19">
                  <c:v>57</c:v>
                </c:pt>
                <c:pt idx="20">
                  <c:v>48</c:v>
                </c:pt>
                <c:pt idx="21">
                  <c:v>55</c:v>
                </c:pt>
                <c:pt idx="22">
                  <c:v>58</c:v>
                </c:pt>
                <c:pt idx="23">
                  <c:v>57</c:v>
                </c:pt>
                <c:pt idx="24">
                  <c:v>56</c:v>
                </c:pt>
                <c:pt idx="25">
                  <c:v>59</c:v>
                </c:pt>
                <c:pt idx="26">
                  <c:v>53</c:v>
                </c:pt>
                <c:pt idx="27">
                  <c:v>57</c:v>
                </c:pt>
                <c:pt idx="28">
                  <c:v>62</c:v>
                </c:pt>
                <c:pt idx="29">
                  <c:v>56</c:v>
                </c:pt>
              </c:numCache>
            </c:numRef>
          </c:val>
          <c:extLst>
            <c:ext xmlns:c16="http://schemas.microsoft.com/office/drawing/2014/chart" uri="{C3380CC4-5D6E-409C-BE32-E72D297353CC}">
              <c16:uniqueId val="{00000000-41EA-4334-B350-D0FC97268194}"/>
            </c:ext>
          </c:extLst>
        </c:ser>
        <c:ser>
          <c:idx val="1"/>
          <c:order val="1"/>
          <c:tx>
            <c:strRef>
              <c:f>Sheet1!$C$1</c:f>
              <c:strCache>
                <c:ptCount val="1"/>
                <c:pt idx="0">
                  <c:v>Europe</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Sheet1!$A$2:$A$37</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Sheet1!$C$2:$C$37</c:f>
              <c:numCache>
                <c:formatCode>General</c:formatCode>
                <c:ptCount val="30"/>
                <c:pt idx="0">
                  <c:v>33</c:v>
                </c:pt>
                <c:pt idx="1">
                  <c:v>35</c:v>
                </c:pt>
                <c:pt idx="2">
                  <c:v>33</c:v>
                </c:pt>
                <c:pt idx="3">
                  <c:v>43</c:v>
                </c:pt>
                <c:pt idx="4">
                  <c:v>43</c:v>
                </c:pt>
                <c:pt idx="5">
                  <c:v>43</c:v>
                </c:pt>
                <c:pt idx="6">
                  <c:v>42</c:v>
                </c:pt>
                <c:pt idx="7">
                  <c:v>41</c:v>
                </c:pt>
                <c:pt idx="8">
                  <c:v>37</c:v>
                </c:pt>
                <c:pt idx="9">
                  <c:v>41</c:v>
                </c:pt>
                <c:pt idx="10">
                  <c:v>37</c:v>
                </c:pt>
                <c:pt idx="11">
                  <c:v>40</c:v>
                </c:pt>
                <c:pt idx="12">
                  <c:v>37</c:v>
                </c:pt>
                <c:pt idx="13">
                  <c:v>41</c:v>
                </c:pt>
                <c:pt idx="14">
                  <c:v>45</c:v>
                </c:pt>
                <c:pt idx="15">
                  <c:v>45</c:v>
                </c:pt>
                <c:pt idx="16">
                  <c:v>40</c:v>
                </c:pt>
                <c:pt idx="17">
                  <c:v>47</c:v>
                </c:pt>
                <c:pt idx="18">
                  <c:v>40</c:v>
                </c:pt>
                <c:pt idx="19">
                  <c:v>40</c:v>
                </c:pt>
                <c:pt idx="20">
                  <c:v>48</c:v>
                </c:pt>
                <c:pt idx="21">
                  <c:v>48</c:v>
                </c:pt>
                <c:pt idx="22">
                  <c:v>50</c:v>
                </c:pt>
                <c:pt idx="23">
                  <c:v>47</c:v>
                </c:pt>
                <c:pt idx="24">
                  <c:v>42</c:v>
                </c:pt>
                <c:pt idx="25">
                  <c:v>49</c:v>
                </c:pt>
                <c:pt idx="26">
                  <c:v>51</c:v>
                </c:pt>
                <c:pt idx="27">
                  <c:v>48</c:v>
                </c:pt>
                <c:pt idx="28">
                  <c:v>50</c:v>
                </c:pt>
                <c:pt idx="29">
                  <c:v>40</c:v>
                </c:pt>
              </c:numCache>
            </c:numRef>
          </c:val>
          <c:extLst>
            <c:ext xmlns:c16="http://schemas.microsoft.com/office/drawing/2014/chart" uri="{C3380CC4-5D6E-409C-BE32-E72D297353CC}">
              <c16:uniqueId val="{00000001-41EA-4334-B350-D0FC97268194}"/>
            </c:ext>
          </c:extLst>
        </c:ser>
        <c:ser>
          <c:idx val="2"/>
          <c:order val="2"/>
          <c:tx>
            <c:strRef>
              <c:f>Sheet1!$D$1</c:f>
              <c:strCache>
                <c:ptCount val="1"/>
                <c:pt idx="0">
                  <c:v>Other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numRef>
              <c:f>Sheet1!$A$2:$A$37</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Sheet1!$D$2:$D$37</c:f>
              <c:numCache>
                <c:formatCode>General</c:formatCode>
                <c:ptCount val="30"/>
                <c:pt idx="0">
                  <c:v>5</c:v>
                </c:pt>
                <c:pt idx="1">
                  <c:v>5</c:v>
                </c:pt>
                <c:pt idx="2">
                  <c:v>5</c:v>
                </c:pt>
                <c:pt idx="3">
                  <c:v>6</c:v>
                </c:pt>
                <c:pt idx="4">
                  <c:v>7</c:v>
                </c:pt>
                <c:pt idx="5">
                  <c:v>6</c:v>
                </c:pt>
                <c:pt idx="6">
                  <c:v>3</c:v>
                </c:pt>
                <c:pt idx="7">
                  <c:v>10</c:v>
                </c:pt>
                <c:pt idx="8">
                  <c:v>4</c:v>
                </c:pt>
                <c:pt idx="9">
                  <c:v>6</c:v>
                </c:pt>
                <c:pt idx="10">
                  <c:v>9</c:v>
                </c:pt>
                <c:pt idx="11">
                  <c:v>8</c:v>
                </c:pt>
                <c:pt idx="12">
                  <c:v>10</c:v>
                </c:pt>
                <c:pt idx="13">
                  <c:v>9</c:v>
                </c:pt>
                <c:pt idx="14">
                  <c:v>7</c:v>
                </c:pt>
                <c:pt idx="15">
                  <c:v>11</c:v>
                </c:pt>
                <c:pt idx="16">
                  <c:v>12</c:v>
                </c:pt>
                <c:pt idx="17">
                  <c:v>12</c:v>
                </c:pt>
                <c:pt idx="18">
                  <c:v>12</c:v>
                </c:pt>
                <c:pt idx="19">
                  <c:v>13</c:v>
                </c:pt>
                <c:pt idx="20">
                  <c:v>16</c:v>
                </c:pt>
                <c:pt idx="21">
                  <c:v>10</c:v>
                </c:pt>
                <c:pt idx="22">
                  <c:v>14</c:v>
                </c:pt>
                <c:pt idx="23">
                  <c:v>21</c:v>
                </c:pt>
                <c:pt idx="24">
                  <c:v>18</c:v>
                </c:pt>
                <c:pt idx="25">
                  <c:v>11</c:v>
                </c:pt>
                <c:pt idx="26">
                  <c:v>18</c:v>
                </c:pt>
                <c:pt idx="27">
                  <c:v>17</c:v>
                </c:pt>
                <c:pt idx="28">
                  <c:v>18</c:v>
                </c:pt>
                <c:pt idx="29">
                  <c:v>21</c:v>
                </c:pt>
              </c:numCache>
            </c:numRef>
          </c:val>
          <c:extLst>
            <c:ext xmlns:c16="http://schemas.microsoft.com/office/drawing/2014/chart" uri="{C3380CC4-5D6E-409C-BE32-E72D297353CC}">
              <c16:uniqueId val="{00000002-41EA-4334-B350-D0FC97268194}"/>
            </c:ext>
          </c:extLst>
        </c:ser>
        <c:dLbls>
          <c:showLegendKey val="0"/>
          <c:showVal val="0"/>
          <c:showCatName val="0"/>
          <c:showSerName val="0"/>
          <c:showPercent val="0"/>
          <c:showBubbleSize val="0"/>
        </c:dLbls>
        <c:gapWidth val="25"/>
        <c:overlap val="100"/>
        <c:axId val="385711464"/>
        <c:axId val="385711856"/>
      </c:barChart>
      <c:catAx>
        <c:axId val="385711464"/>
        <c:scaling>
          <c:orientation val="minMax"/>
        </c:scaling>
        <c:delete val="0"/>
        <c:axPos val="b"/>
        <c:title>
          <c:tx>
            <c:rich>
              <a:bodyPr/>
              <a:lstStyle/>
              <a:p>
                <a:pPr>
                  <a:defRPr sz="1700">
                    <a:solidFill>
                      <a:schemeClr val="bg2"/>
                    </a:solidFill>
                  </a:defRPr>
                </a:pPr>
                <a:r>
                  <a:rPr lang="en-US" sz="1700" dirty="0" smtClean="0">
                    <a:solidFill>
                      <a:schemeClr val="bg2"/>
                    </a:solidFill>
                  </a:rPr>
                  <a:t>Transplant Year</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385711856"/>
        <c:crosses val="autoZero"/>
        <c:auto val="1"/>
        <c:lblAlgn val="ctr"/>
        <c:lblOffset val="100"/>
        <c:tickLblSkip val="1"/>
        <c:noMultiLvlLbl val="0"/>
      </c:catAx>
      <c:valAx>
        <c:axId val="385711856"/>
        <c:scaling>
          <c:orientation val="minMax"/>
          <c:max val="13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Centers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385711464"/>
        <c:crosses val="autoZero"/>
        <c:crossBetween val="between"/>
        <c:majorUnit val="10"/>
      </c:valAx>
      <c:spPr>
        <a:noFill/>
        <a:ln>
          <a:solidFill>
            <a:schemeClr val="bg2"/>
          </a:solidFill>
        </a:ln>
      </c:spPr>
    </c:plotArea>
    <c:legend>
      <c:legendPos val="t"/>
      <c:layout>
        <c:manualLayout>
          <c:xMode val="edge"/>
          <c:yMode val="edge"/>
          <c:x val="0.28736499198662113"/>
          <c:y val="1.8817204301075269E-2"/>
          <c:w val="0.44739390983206745"/>
          <c:h val="5.8043772754212172E-2"/>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4159879429134106"/>
          <c:w val="0.86362491052259061"/>
          <c:h val="0.69196645341207363"/>
        </c:manualLayout>
      </c:layout>
      <c:barChart>
        <c:barDir val="col"/>
        <c:grouping val="percentStacked"/>
        <c:varyColors val="0"/>
        <c:ser>
          <c:idx val="0"/>
          <c:order val="0"/>
          <c:tx>
            <c:strRef>
              <c:f>Sheet1!$B$1</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Sheet1!$B$2:$B$8</c:f>
              <c:numCache>
                <c:formatCode>General</c:formatCode>
                <c:ptCount val="7"/>
                <c:pt idx="0">
                  <c:v>1150</c:v>
                </c:pt>
                <c:pt idx="1">
                  <c:v>613</c:v>
                </c:pt>
                <c:pt idx="2">
                  <c:v>14</c:v>
                </c:pt>
                <c:pt idx="3">
                  <c:v>2</c:v>
                </c:pt>
                <c:pt idx="4">
                  <c:v>5</c:v>
                </c:pt>
                <c:pt idx="5">
                  <c:v>1</c:v>
                </c:pt>
                <c:pt idx="6">
                  <c:v>0</c:v>
                </c:pt>
              </c:numCache>
            </c:numRef>
          </c:val>
          <c:extLst>
            <c:ext xmlns:c16="http://schemas.microsoft.com/office/drawing/2014/chart" uri="{C3380CC4-5D6E-409C-BE32-E72D297353CC}">
              <c16:uniqueId val="{00000000-F7BC-4631-A37B-B453BD02EBBA}"/>
            </c:ext>
          </c:extLst>
        </c:ser>
        <c:ser>
          <c:idx val="1"/>
          <c:order val="1"/>
          <c:tx>
            <c:strRef>
              <c:f>Sheet1!$C$1</c:f>
              <c:strCache>
                <c:ptCount val="1"/>
                <c:pt idx="0">
                  <c:v>1-5</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Sheet1!$C$2:$C$8</c:f>
              <c:numCache>
                <c:formatCode>General</c:formatCode>
                <c:ptCount val="7"/>
                <c:pt idx="0">
                  <c:v>166</c:v>
                </c:pt>
                <c:pt idx="1">
                  <c:v>1226</c:v>
                </c:pt>
                <c:pt idx="2">
                  <c:v>342</c:v>
                </c:pt>
                <c:pt idx="3">
                  <c:v>89</c:v>
                </c:pt>
                <c:pt idx="4">
                  <c:v>20</c:v>
                </c:pt>
                <c:pt idx="5">
                  <c:v>4</c:v>
                </c:pt>
                <c:pt idx="6">
                  <c:v>0</c:v>
                </c:pt>
              </c:numCache>
            </c:numRef>
          </c:val>
          <c:extLst>
            <c:ext xmlns:c16="http://schemas.microsoft.com/office/drawing/2014/chart" uri="{C3380CC4-5D6E-409C-BE32-E72D297353CC}">
              <c16:uniqueId val="{00000001-F7BC-4631-A37B-B453BD02EBBA}"/>
            </c:ext>
          </c:extLst>
        </c:ser>
        <c:ser>
          <c:idx val="2"/>
          <c:order val="2"/>
          <c:tx>
            <c:strRef>
              <c:f>Sheet1!$D$1</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Sheet1!$D$2:$D$8</c:f>
              <c:numCache>
                <c:formatCode>General</c:formatCode>
                <c:ptCount val="7"/>
                <c:pt idx="0">
                  <c:v>0</c:v>
                </c:pt>
                <c:pt idx="1">
                  <c:v>142</c:v>
                </c:pt>
                <c:pt idx="2">
                  <c:v>415</c:v>
                </c:pt>
                <c:pt idx="3">
                  <c:v>404</c:v>
                </c:pt>
                <c:pt idx="4">
                  <c:v>166</c:v>
                </c:pt>
                <c:pt idx="5">
                  <c:v>55</c:v>
                </c:pt>
                <c:pt idx="6">
                  <c:v>6</c:v>
                </c:pt>
              </c:numCache>
            </c:numRef>
          </c:val>
          <c:extLst>
            <c:ext xmlns:c16="http://schemas.microsoft.com/office/drawing/2014/chart" uri="{C3380CC4-5D6E-409C-BE32-E72D297353CC}">
              <c16:uniqueId val="{00000002-F7BC-4631-A37B-B453BD02EBBA}"/>
            </c:ext>
          </c:extLst>
        </c:ser>
        <c:ser>
          <c:idx val="3"/>
          <c:order val="3"/>
          <c:tx>
            <c:strRef>
              <c:f>Sheet1!$E$1</c:f>
              <c:strCache>
                <c:ptCount val="1"/>
                <c:pt idx="0">
                  <c:v>11-17</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invertIfNegative val="0"/>
          <c:cat>
            <c:strRef>
              <c:f>Sheet1!$A$2:$A$8</c:f>
              <c:strCache>
                <c:ptCount val="7"/>
                <c:pt idx="0">
                  <c:v>&lt;1</c:v>
                </c:pt>
                <c:pt idx="1">
                  <c:v>1-5</c:v>
                </c:pt>
                <c:pt idx="2">
                  <c:v>6-10</c:v>
                </c:pt>
                <c:pt idx="3">
                  <c:v>11-17</c:v>
                </c:pt>
                <c:pt idx="4">
                  <c:v>18-34</c:v>
                </c:pt>
                <c:pt idx="5">
                  <c:v>35-49</c:v>
                </c:pt>
                <c:pt idx="6">
                  <c:v>50-65</c:v>
                </c:pt>
              </c:strCache>
            </c:strRef>
          </c:cat>
          <c:val>
            <c:numRef>
              <c:f>Sheet1!$E$2:$E$8</c:f>
              <c:numCache>
                <c:formatCode>General</c:formatCode>
                <c:ptCount val="7"/>
                <c:pt idx="0">
                  <c:v>0</c:v>
                </c:pt>
                <c:pt idx="1">
                  <c:v>17</c:v>
                </c:pt>
                <c:pt idx="2">
                  <c:v>190</c:v>
                </c:pt>
                <c:pt idx="3">
                  <c:v>1325</c:v>
                </c:pt>
                <c:pt idx="4">
                  <c:v>1149</c:v>
                </c:pt>
                <c:pt idx="5">
                  <c:v>380</c:v>
                </c:pt>
                <c:pt idx="6">
                  <c:v>77</c:v>
                </c:pt>
              </c:numCache>
            </c:numRef>
          </c:val>
          <c:extLst>
            <c:ext xmlns:c16="http://schemas.microsoft.com/office/drawing/2014/chart" uri="{C3380CC4-5D6E-409C-BE32-E72D297353CC}">
              <c16:uniqueId val="{00000003-F7BC-4631-A37B-B453BD02EBBA}"/>
            </c:ext>
          </c:extLst>
        </c:ser>
        <c:dLbls>
          <c:showLegendKey val="0"/>
          <c:showVal val="0"/>
          <c:showCatName val="0"/>
          <c:showSerName val="0"/>
          <c:showPercent val="0"/>
          <c:showBubbleSize val="0"/>
        </c:dLbls>
        <c:gapWidth val="40"/>
        <c:overlap val="100"/>
        <c:axId val="581207016"/>
        <c:axId val="581207408"/>
      </c:barChart>
      <c:catAx>
        <c:axId val="581207016"/>
        <c:scaling>
          <c:orientation val="minMax"/>
        </c:scaling>
        <c:delete val="0"/>
        <c:axPos val="b"/>
        <c:title>
          <c:tx>
            <c:rich>
              <a:bodyPr/>
              <a:lstStyle/>
              <a:p>
                <a:pPr>
                  <a:defRPr sz="1700">
                    <a:solidFill>
                      <a:schemeClr val="bg2"/>
                    </a:solidFill>
                  </a:defRPr>
                </a:pPr>
                <a:r>
                  <a:rPr lang="en-US" sz="1700" dirty="0" smtClean="0">
                    <a:solidFill>
                      <a:schemeClr val="bg2"/>
                    </a:solidFill>
                  </a:rPr>
                  <a:t>Donor </a:t>
                </a:r>
                <a:r>
                  <a:rPr lang="en-US" sz="1700" baseline="0" dirty="0" smtClean="0">
                    <a:solidFill>
                      <a:schemeClr val="bg2"/>
                    </a:solidFill>
                  </a:rPr>
                  <a:t> </a:t>
                </a:r>
                <a:r>
                  <a:rPr lang="en-US" sz="1700" dirty="0" smtClean="0">
                    <a:solidFill>
                      <a:schemeClr val="bg2"/>
                    </a:solidFill>
                  </a:rPr>
                  <a:t>Age (Years)</a:t>
                </a:r>
                <a:endParaRPr lang="en-US" sz="1700" dirty="0">
                  <a:solidFill>
                    <a:schemeClr val="bg2"/>
                  </a:solidFill>
                </a:endParaRPr>
              </a:p>
            </c:rich>
          </c:tx>
          <c:layout>
            <c:manualLayout>
              <c:xMode val="edge"/>
              <c:yMode val="edge"/>
              <c:x val="0.43385478363877084"/>
              <c:y val="0.90336532152230975"/>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1207408"/>
        <c:crosses val="autoZero"/>
        <c:auto val="1"/>
        <c:lblAlgn val="ctr"/>
        <c:lblOffset val="100"/>
        <c:noMultiLvlLbl val="0"/>
      </c:catAx>
      <c:valAx>
        <c:axId val="581207408"/>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1207016"/>
        <c:crosses val="autoZero"/>
        <c:crossBetween val="between"/>
        <c:majorUnit val="0.2"/>
      </c:valAx>
      <c:spPr>
        <a:noFill/>
        <a:ln w="12700">
          <a:solidFill>
            <a:schemeClr val="bg2"/>
          </a:solidFill>
        </a:ln>
      </c:spPr>
    </c:plotArea>
    <c:legend>
      <c:legendPos val="t"/>
      <c:layout>
        <c:manualLayout>
          <c:xMode val="edge"/>
          <c:yMode val="edge"/>
          <c:x val="0.37912805147144224"/>
          <c:y val="3.3854166666666664E-2"/>
          <c:w val="0.59659721738322535"/>
          <c:h val="5.5946932414698183E-2"/>
        </c:manualLayout>
      </c:layout>
      <c:overlay val="0"/>
      <c:spPr>
        <a:no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2377766938425"/>
          <c:y val="3.0273334973753282E-2"/>
          <c:w val="0.86434743223470112"/>
          <c:h val="0.82543020013123347"/>
        </c:manualLayout>
      </c:layout>
      <c:scatterChart>
        <c:scatterStyle val="lineMarker"/>
        <c:varyColors val="0"/>
        <c:ser>
          <c:idx val="0"/>
          <c:order val="0"/>
          <c:tx>
            <c:strRef>
              <c:f>Sheet1!$B$1</c:f>
              <c:strCache>
                <c:ptCount val="1"/>
                <c:pt idx="0">
                  <c:v>Retransplant (N = 573)</c:v>
                </c:pt>
              </c:strCache>
            </c:strRef>
          </c:tx>
          <c:spPr>
            <a:ln w="41275">
              <a:solidFill>
                <a:srgbClr val="FF9933"/>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93.521000000000001</c:v>
                </c:pt>
                <c:pt idx="2">
                  <c:v>91.391999999999996</c:v>
                </c:pt>
                <c:pt idx="3">
                  <c:v>90.144999999999996</c:v>
                </c:pt>
                <c:pt idx="4">
                  <c:v>89.432000000000002</c:v>
                </c:pt>
                <c:pt idx="5">
                  <c:v>88.897999999999996</c:v>
                </c:pt>
                <c:pt idx="6">
                  <c:v>88.007000000000005</c:v>
                </c:pt>
                <c:pt idx="7">
                  <c:v>87.650999999999996</c:v>
                </c:pt>
                <c:pt idx="8">
                  <c:v>87.295000000000002</c:v>
                </c:pt>
                <c:pt idx="9">
                  <c:v>86.403000000000006</c:v>
                </c:pt>
                <c:pt idx="10">
                  <c:v>86.045000000000002</c:v>
                </c:pt>
                <c:pt idx="11">
                  <c:v>85.686000000000007</c:v>
                </c:pt>
                <c:pt idx="12">
                  <c:v>85.686000000000007</c:v>
                </c:pt>
                <c:pt idx="13">
                  <c:v>85.686000000000007</c:v>
                </c:pt>
                <c:pt idx="14">
                  <c:v>85.319000000000003</c:v>
                </c:pt>
                <c:pt idx="15">
                  <c:v>84.766999999999996</c:v>
                </c:pt>
                <c:pt idx="16">
                  <c:v>84.397000000000006</c:v>
                </c:pt>
                <c:pt idx="17">
                  <c:v>84.212000000000003</c:v>
                </c:pt>
                <c:pt idx="18">
                  <c:v>84.027000000000001</c:v>
                </c:pt>
                <c:pt idx="19">
                  <c:v>83.287000000000006</c:v>
                </c:pt>
                <c:pt idx="20">
                  <c:v>82.545000000000002</c:v>
                </c:pt>
                <c:pt idx="21">
                  <c:v>81.986999999999995</c:v>
                </c:pt>
                <c:pt idx="22">
                  <c:v>81.424000000000007</c:v>
                </c:pt>
                <c:pt idx="23">
                  <c:v>81.424000000000007</c:v>
                </c:pt>
                <c:pt idx="24">
                  <c:v>81.233999999999995</c:v>
                </c:pt>
                <c:pt idx="25">
                  <c:v>81.233999999999995</c:v>
                </c:pt>
                <c:pt idx="26">
                  <c:v>81.037999999999997</c:v>
                </c:pt>
                <c:pt idx="27">
                  <c:v>81.037999999999997</c:v>
                </c:pt>
                <c:pt idx="28">
                  <c:v>80.45</c:v>
                </c:pt>
                <c:pt idx="29">
                  <c:v>79.662999999999997</c:v>
                </c:pt>
                <c:pt idx="30">
                  <c:v>79.662999999999997</c:v>
                </c:pt>
                <c:pt idx="31">
                  <c:v>79.269000000000005</c:v>
                </c:pt>
                <c:pt idx="32">
                  <c:v>79.269000000000005</c:v>
                </c:pt>
                <c:pt idx="33">
                  <c:v>79.072000000000003</c:v>
                </c:pt>
                <c:pt idx="34">
                  <c:v>78.673000000000002</c:v>
                </c:pt>
                <c:pt idx="35">
                  <c:v>78.27</c:v>
                </c:pt>
                <c:pt idx="36">
                  <c:v>77.662000000000006</c:v>
                </c:pt>
                <c:pt idx="37">
                  <c:v>77.451999999999998</c:v>
                </c:pt>
                <c:pt idx="38">
                  <c:v>77.03</c:v>
                </c:pt>
                <c:pt idx="39">
                  <c:v>76.603999999999999</c:v>
                </c:pt>
                <c:pt idx="40">
                  <c:v>75.753</c:v>
                </c:pt>
                <c:pt idx="41">
                  <c:v>75.539000000000001</c:v>
                </c:pt>
                <c:pt idx="42">
                  <c:v>75.113</c:v>
                </c:pt>
                <c:pt idx="43">
                  <c:v>74.683000000000007</c:v>
                </c:pt>
                <c:pt idx="44">
                  <c:v>74.683000000000007</c:v>
                </c:pt>
                <c:pt idx="45">
                  <c:v>74.683000000000007</c:v>
                </c:pt>
                <c:pt idx="46">
                  <c:v>74.468000000000004</c:v>
                </c:pt>
                <c:pt idx="47">
                  <c:v>74.028000000000006</c:v>
                </c:pt>
                <c:pt idx="48">
                  <c:v>73.135999999999996</c:v>
                </c:pt>
                <c:pt idx="49">
                  <c:v>72.908000000000001</c:v>
                </c:pt>
                <c:pt idx="50">
                  <c:v>72.222999999999999</c:v>
                </c:pt>
                <c:pt idx="51">
                  <c:v>71.766000000000005</c:v>
                </c:pt>
                <c:pt idx="52">
                  <c:v>71.536000000000001</c:v>
                </c:pt>
                <c:pt idx="53">
                  <c:v>71.307000000000002</c:v>
                </c:pt>
                <c:pt idx="54">
                  <c:v>71.307000000000002</c:v>
                </c:pt>
                <c:pt idx="55">
                  <c:v>70.614999999999995</c:v>
                </c:pt>
                <c:pt idx="56">
                  <c:v>70.153000000000006</c:v>
                </c:pt>
                <c:pt idx="57">
                  <c:v>69.688999999999993</c:v>
                </c:pt>
                <c:pt idx="58">
                  <c:v>69.222999999999999</c:v>
                </c:pt>
                <c:pt idx="59">
                  <c:v>68.754000000000005</c:v>
                </c:pt>
                <c:pt idx="60">
                  <c:v>68.037000000000006</c:v>
                </c:pt>
                <c:pt idx="61">
                  <c:v>67.305000000000007</c:v>
                </c:pt>
                <c:pt idx="62">
                  <c:v>66.807000000000002</c:v>
                </c:pt>
                <c:pt idx="63">
                  <c:v>66.055999999999997</c:v>
                </c:pt>
                <c:pt idx="64">
                  <c:v>65.805000000000007</c:v>
                </c:pt>
                <c:pt idx="65">
                  <c:v>65.554000000000002</c:v>
                </c:pt>
                <c:pt idx="66">
                  <c:v>65.554000000000002</c:v>
                </c:pt>
                <c:pt idx="67">
                  <c:v>65.302000000000007</c:v>
                </c:pt>
                <c:pt idx="68">
                  <c:v>65.302000000000007</c:v>
                </c:pt>
                <c:pt idx="69">
                  <c:v>65.049000000000007</c:v>
                </c:pt>
                <c:pt idx="70">
                  <c:v>65.049000000000007</c:v>
                </c:pt>
                <c:pt idx="71">
                  <c:v>64.534999999999997</c:v>
                </c:pt>
                <c:pt idx="72">
                  <c:v>64.272999999999996</c:v>
                </c:pt>
                <c:pt idx="73">
                  <c:v>64.006</c:v>
                </c:pt>
                <c:pt idx="74">
                  <c:v>63.735999999999997</c:v>
                </c:pt>
                <c:pt idx="75">
                  <c:v>63.465000000000003</c:v>
                </c:pt>
                <c:pt idx="76">
                  <c:v>62.923000000000002</c:v>
                </c:pt>
                <c:pt idx="77">
                  <c:v>62.109000000000002</c:v>
                </c:pt>
                <c:pt idx="78">
                  <c:v>61.835000000000001</c:v>
                </c:pt>
                <c:pt idx="79">
                  <c:v>61.835000000000001</c:v>
                </c:pt>
                <c:pt idx="80">
                  <c:v>61.558</c:v>
                </c:pt>
                <c:pt idx="81">
                  <c:v>61.558</c:v>
                </c:pt>
                <c:pt idx="82">
                  <c:v>61.277000000000001</c:v>
                </c:pt>
                <c:pt idx="83">
                  <c:v>60.996000000000002</c:v>
                </c:pt>
                <c:pt idx="84">
                  <c:v>60.713999999999999</c:v>
                </c:pt>
                <c:pt idx="85">
                  <c:v>60.42</c:v>
                </c:pt>
                <c:pt idx="86">
                  <c:v>60.121000000000002</c:v>
                </c:pt>
                <c:pt idx="87">
                  <c:v>59.822000000000003</c:v>
                </c:pt>
                <c:pt idx="88">
                  <c:v>59.523000000000003</c:v>
                </c:pt>
                <c:pt idx="89">
                  <c:v>59.223999999999997</c:v>
                </c:pt>
                <c:pt idx="90">
                  <c:v>59.223999999999997</c:v>
                </c:pt>
                <c:pt idx="91">
                  <c:v>59.223999999999997</c:v>
                </c:pt>
                <c:pt idx="92">
                  <c:v>58.921999999999997</c:v>
                </c:pt>
                <c:pt idx="93">
                  <c:v>58.317</c:v>
                </c:pt>
                <c:pt idx="94">
                  <c:v>58.015000000000001</c:v>
                </c:pt>
                <c:pt idx="95">
                  <c:v>57.707999999999998</c:v>
                </c:pt>
                <c:pt idx="96">
                  <c:v>57.707999999999998</c:v>
                </c:pt>
                <c:pt idx="97">
                  <c:v>57.707999999999998</c:v>
                </c:pt>
                <c:pt idx="98">
                  <c:v>57.378</c:v>
                </c:pt>
                <c:pt idx="99">
                  <c:v>56.374000000000002</c:v>
                </c:pt>
                <c:pt idx="100">
                  <c:v>56.374000000000002</c:v>
                </c:pt>
                <c:pt idx="101">
                  <c:v>55.697000000000003</c:v>
                </c:pt>
                <c:pt idx="102">
                  <c:v>55.697000000000003</c:v>
                </c:pt>
                <c:pt idx="103">
                  <c:v>55.017000000000003</c:v>
                </c:pt>
                <c:pt idx="104">
                  <c:v>54.335999999999999</c:v>
                </c:pt>
                <c:pt idx="105">
                  <c:v>53.988</c:v>
                </c:pt>
                <c:pt idx="106">
                  <c:v>53.637</c:v>
                </c:pt>
                <c:pt idx="107">
                  <c:v>53.286999999999999</c:v>
                </c:pt>
                <c:pt idx="108">
                  <c:v>52.923999999999999</c:v>
                </c:pt>
                <c:pt idx="109">
                  <c:v>52.554000000000002</c:v>
                </c:pt>
                <c:pt idx="110">
                  <c:v>51.033000000000001</c:v>
                </c:pt>
                <c:pt idx="111">
                  <c:v>51.033000000000001</c:v>
                </c:pt>
                <c:pt idx="112">
                  <c:v>50.262999999999998</c:v>
                </c:pt>
                <c:pt idx="113">
                  <c:v>49.875999999999998</c:v>
                </c:pt>
                <c:pt idx="114">
                  <c:v>49.097000000000001</c:v>
                </c:pt>
                <c:pt idx="115">
                  <c:v>49.097000000000001</c:v>
                </c:pt>
                <c:pt idx="116">
                  <c:v>48.701000000000001</c:v>
                </c:pt>
                <c:pt idx="117">
                  <c:v>48.305</c:v>
                </c:pt>
                <c:pt idx="118">
                  <c:v>48.305</c:v>
                </c:pt>
                <c:pt idx="119">
                  <c:v>48.305</c:v>
                </c:pt>
                <c:pt idx="120">
                  <c:v>48.305</c:v>
                </c:pt>
                <c:pt idx="121">
                  <c:v>48.305</c:v>
                </c:pt>
                <c:pt idx="122">
                  <c:v>47.874000000000002</c:v>
                </c:pt>
                <c:pt idx="123">
                  <c:v>47.442999999999998</c:v>
                </c:pt>
                <c:pt idx="124">
                  <c:v>47.442999999999998</c:v>
                </c:pt>
                <c:pt idx="125">
                  <c:v>47.442999999999998</c:v>
                </c:pt>
                <c:pt idx="126">
                  <c:v>47.442999999999998</c:v>
                </c:pt>
                <c:pt idx="127">
                  <c:v>47.442999999999998</c:v>
                </c:pt>
                <c:pt idx="128">
                  <c:v>46.149000000000001</c:v>
                </c:pt>
                <c:pt idx="129">
                  <c:v>46.149000000000001</c:v>
                </c:pt>
                <c:pt idx="130">
                  <c:v>46.149000000000001</c:v>
                </c:pt>
                <c:pt idx="131">
                  <c:v>46.149000000000001</c:v>
                </c:pt>
                <c:pt idx="132">
                  <c:v>46.149000000000001</c:v>
                </c:pt>
                <c:pt idx="133">
                  <c:v>46.149000000000001</c:v>
                </c:pt>
                <c:pt idx="134">
                  <c:v>46.149000000000001</c:v>
                </c:pt>
                <c:pt idx="135">
                  <c:v>45.134</c:v>
                </c:pt>
                <c:pt idx="136">
                  <c:v>45.134</c:v>
                </c:pt>
                <c:pt idx="137">
                  <c:v>45.134</c:v>
                </c:pt>
                <c:pt idx="138">
                  <c:v>44.627000000000002</c:v>
                </c:pt>
                <c:pt idx="139">
                  <c:v>44.627000000000002</c:v>
                </c:pt>
                <c:pt idx="140">
                  <c:v>44.627000000000002</c:v>
                </c:pt>
                <c:pt idx="141">
                  <c:v>44.101999999999997</c:v>
                </c:pt>
                <c:pt idx="142">
                  <c:v>43.052</c:v>
                </c:pt>
                <c:pt idx="143">
                  <c:v>42.521000000000001</c:v>
                </c:pt>
                <c:pt idx="144">
                  <c:v>42.521000000000001</c:v>
                </c:pt>
                <c:pt idx="145">
                  <c:v>42.521000000000001</c:v>
                </c:pt>
                <c:pt idx="146">
                  <c:v>41.960999999999999</c:v>
                </c:pt>
                <c:pt idx="147">
                  <c:v>41.960999999999999</c:v>
                </c:pt>
                <c:pt idx="148">
                  <c:v>41.960999999999999</c:v>
                </c:pt>
                <c:pt idx="149">
                  <c:v>41.960999999999999</c:v>
                </c:pt>
                <c:pt idx="150">
                  <c:v>41.393999999999998</c:v>
                </c:pt>
                <c:pt idx="151">
                  <c:v>41.393999999999998</c:v>
                </c:pt>
                <c:pt idx="152">
                  <c:v>41.393999999999998</c:v>
                </c:pt>
                <c:pt idx="153">
                  <c:v>41.393999999999998</c:v>
                </c:pt>
                <c:pt idx="154">
                  <c:v>41.393999999999998</c:v>
                </c:pt>
                <c:pt idx="155">
                  <c:v>41.393999999999998</c:v>
                </c:pt>
                <c:pt idx="156">
                  <c:v>40.802999999999997</c:v>
                </c:pt>
                <c:pt idx="157">
                  <c:v>40.802999999999997</c:v>
                </c:pt>
                <c:pt idx="158">
                  <c:v>40.802999999999997</c:v>
                </c:pt>
                <c:pt idx="159">
                  <c:v>40.110999999999997</c:v>
                </c:pt>
                <c:pt idx="160">
                  <c:v>40.110999999999997</c:v>
                </c:pt>
                <c:pt idx="161">
                  <c:v>38.728000000000002</c:v>
                </c:pt>
                <c:pt idx="162">
                  <c:v>38.728000000000002</c:v>
                </c:pt>
                <c:pt idx="163">
                  <c:v>38.728000000000002</c:v>
                </c:pt>
                <c:pt idx="164">
                  <c:v>38.036999999999999</c:v>
                </c:pt>
                <c:pt idx="165">
                  <c:v>38.036999999999999</c:v>
                </c:pt>
                <c:pt idx="166">
                  <c:v>38.036999999999999</c:v>
                </c:pt>
                <c:pt idx="167">
                  <c:v>38.036999999999999</c:v>
                </c:pt>
                <c:pt idx="168">
                  <c:v>38.036999999999999</c:v>
                </c:pt>
                <c:pt idx="169">
                  <c:v>38.036999999999999</c:v>
                </c:pt>
                <c:pt idx="170">
                  <c:v>38.036999999999999</c:v>
                </c:pt>
                <c:pt idx="171">
                  <c:v>38.036999999999999</c:v>
                </c:pt>
                <c:pt idx="172">
                  <c:v>38.036999999999999</c:v>
                </c:pt>
                <c:pt idx="173">
                  <c:v>38.036999999999999</c:v>
                </c:pt>
                <c:pt idx="174">
                  <c:v>38.036999999999999</c:v>
                </c:pt>
                <c:pt idx="175">
                  <c:v>38.036999999999999</c:v>
                </c:pt>
                <c:pt idx="176">
                  <c:v>38.036999999999999</c:v>
                </c:pt>
                <c:pt idx="177">
                  <c:v>38.036999999999999</c:v>
                </c:pt>
                <c:pt idx="178">
                  <c:v>38.036999999999999</c:v>
                </c:pt>
                <c:pt idx="179">
                  <c:v>38.036999999999999</c:v>
                </c:pt>
                <c:pt idx="180">
                  <c:v>38.036999999999999</c:v>
                </c:pt>
                <c:pt idx="181">
                  <c:v>38.036999999999999</c:v>
                </c:pt>
                <c:pt idx="182">
                  <c:v>38.036999999999999</c:v>
                </c:pt>
                <c:pt idx="183">
                  <c:v>38.036999999999999</c:v>
                </c:pt>
                <c:pt idx="184">
                  <c:v>38.036999999999999</c:v>
                </c:pt>
                <c:pt idx="185">
                  <c:v>38.036999999999999</c:v>
                </c:pt>
                <c:pt idx="186">
                  <c:v>38.036999999999999</c:v>
                </c:pt>
                <c:pt idx="187">
                  <c:v>38.036999999999999</c:v>
                </c:pt>
                <c:pt idx="188">
                  <c:v>38.036999999999999</c:v>
                </c:pt>
                <c:pt idx="189">
                  <c:v>38.036999999999999</c:v>
                </c:pt>
                <c:pt idx="190">
                  <c:v>36.81</c:v>
                </c:pt>
                <c:pt idx="191">
                  <c:v>36.81</c:v>
                </c:pt>
                <c:pt idx="192">
                  <c:v>35.494999999999997</c:v>
                </c:pt>
                <c:pt idx="193">
                  <c:v>35.494999999999997</c:v>
                </c:pt>
                <c:pt idx="194">
                  <c:v>35.494999999999997</c:v>
                </c:pt>
                <c:pt idx="195">
                  <c:v>35.494999999999997</c:v>
                </c:pt>
                <c:pt idx="196">
                  <c:v>35.494999999999997</c:v>
                </c:pt>
                <c:pt idx="197">
                  <c:v>35.494999999999997</c:v>
                </c:pt>
                <c:pt idx="198">
                  <c:v>35.494999999999997</c:v>
                </c:pt>
                <c:pt idx="199">
                  <c:v>34.075000000000003</c:v>
                </c:pt>
                <c:pt idx="200">
                  <c:v>34.075000000000003</c:v>
                </c:pt>
                <c:pt idx="201">
                  <c:v>34.075000000000003</c:v>
                </c:pt>
                <c:pt idx="202">
                  <c:v>34.075000000000003</c:v>
                </c:pt>
                <c:pt idx="203">
                  <c:v>34.075000000000003</c:v>
                </c:pt>
                <c:pt idx="204">
                  <c:v>34.075000000000003</c:v>
                </c:pt>
                <c:pt idx="205">
                  <c:v>34.075000000000003</c:v>
                </c:pt>
                <c:pt idx="206">
                  <c:v>34.075000000000003</c:v>
                </c:pt>
                <c:pt idx="207">
                  <c:v>34.075000000000003</c:v>
                </c:pt>
                <c:pt idx="208">
                  <c:v>34.075000000000003</c:v>
                </c:pt>
                <c:pt idx="209">
                  <c:v>34.075000000000003</c:v>
                </c:pt>
                <c:pt idx="210">
                  <c:v>34.075000000000003</c:v>
                </c:pt>
                <c:pt idx="211">
                  <c:v>34.075000000000003</c:v>
                </c:pt>
                <c:pt idx="212">
                  <c:v>34.075000000000003</c:v>
                </c:pt>
                <c:pt idx="213">
                  <c:v>34.075000000000003</c:v>
                </c:pt>
                <c:pt idx="214">
                  <c:v>34.075000000000003</c:v>
                </c:pt>
                <c:pt idx="215">
                  <c:v>34.075000000000003</c:v>
                </c:pt>
                <c:pt idx="216">
                  <c:v>34.075000000000003</c:v>
                </c:pt>
                <c:pt idx="217">
                  <c:v>34.075000000000003</c:v>
                </c:pt>
                <c:pt idx="218">
                  <c:v>34.075000000000003</c:v>
                </c:pt>
                <c:pt idx="219">
                  <c:v>34.075000000000003</c:v>
                </c:pt>
                <c:pt idx="220">
                  <c:v>34.075000000000003</c:v>
                </c:pt>
                <c:pt idx="221">
                  <c:v>34.075000000000003</c:v>
                </c:pt>
                <c:pt idx="222">
                  <c:v>34.075000000000003</c:v>
                </c:pt>
                <c:pt idx="223">
                  <c:v>34.075000000000003</c:v>
                </c:pt>
                <c:pt idx="224">
                  <c:v>34.075000000000003</c:v>
                </c:pt>
                <c:pt idx="225">
                  <c:v>34.075000000000003</c:v>
                </c:pt>
                <c:pt idx="226">
                  <c:v>34.075000000000003</c:v>
                </c:pt>
                <c:pt idx="227">
                  <c:v>34.075000000000003</c:v>
                </c:pt>
                <c:pt idx="228">
                  <c:v>34.075000000000003</c:v>
                </c:pt>
                <c:pt idx="229">
                  <c:v>34.075000000000003</c:v>
                </c:pt>
                <c:pt idx="230">
                  <c:v>34.075000000000003</c:v>
                </c:pt>
                <c:pt idx="231">
                  <c:v>34.075000000000003</c:v>
                </c:pt>
                <c:pt idx="232">
                  <c:v>32.994</c:v>
                </c:pt>
                <c:pt idx="233">
                  <c:v>32.994</c:v>
                </c:pt>
                <c:pt idx="234">
                  <c:v>32.994</c:v>
                </c:pt>
                <c:pt idx="235">
                  <c:v>32.994</c:v>
                </c:pt>
                <c:pt idx="236">
                  <c:v>32.994</c:v>
                </c:pt>
                <c:pt idx="237">
                  <c:v>32.994</c:v>
                </c:pt>
                <c:pt idx="238">
                  <c:v>32.994</c:v>
                </c:pt>
                <c:pt idx="239">
                  <c:v>32.994</c:v>
                </c:pt>
                <c:pt idx="240">
                  <c:v>32.994</c:v>
                </c:pt>
              </c:numCache>
            </c:numRef>
          </c:yVal>
          <c:smooth val="0"/>
          <c:extLst>
            <c:ext xmlns:c16="http://schemas.microsoft.com/office/drawing/2014/chart" uri="{C3380CC4-5D6E-409C-BE32-E72D297353CC}">
              <c16:uniqueId val="{00000000-EDB7-4030-914E-655D6F972710}"/>
            </c:ext>
          </c:extLst>
        </c:ser>
        <c:ser>
          <c:idx val="1"/>
          <c:order val="1"/>
          <c:tx>
            <c:strRef>
              <c:f>Sheet1!$C$1</c:f>
              <c:strCache>
                <c:ptCount val="1"/>
                <c:pt idx="0">
                  <c:v>Primary (N = 10,893)</c:v>
                </c:pt>
              </c:strCache>
            </c:strRef>
          </c:tx>
          <c:spPr>
            <a:ln w="41275">
              <a:solidFill>
                <a:srgbClr val="00B0F0"/>
              </a:solidFill>
              <a:prstDash val="solid"/>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94.481999999999999</c:v>
                </c:pt>
                <c:pt idx="2">
                  <c:v>92.947999999999993</c:v>
                </c:pt>
                <c:pt idx="3">
                  <c:v>92.132000000000005</c:v>
                </c:pt>
                <c:pt idx="4">
                  <c:v>91.578999999999994</c:v>
                </c:pt>
                <c:pt idx="5">
                  <c:v>90.995999999999995</c:v>
                </c:pt>
                <c:pt idx="6">
                  <c:v>90.546999999999997</c:v>
                </c:pt>
                <c:pt idx="7">
                  <c:v>90.210999999999999</c:v>
                </c:pt>
                <c:pt idx="8">
                  <c:v>89.873999999999995</c:v>
                </c:pt>
                <c:pt idx="9">
                  <c:v>89.468000000000004</c:v>
                </c:pt>
                <c:pt idx="10">
                  <c:v>89.168999999999997</c:v>
                </c:pt>
                <c:pt idx="11">
                  <c:v>88.808999999999997</c:v>
                </c:pt>
                <c:pt idx="12">
                  <c:v>88.593999999999994</c:v>
                </c:pt>
                <c:pt idx="13">
                  <c:v>88.364000000000004</c:v>
                </c:pt>
                <c:pt idx="14">
                  <c:v>88.152000000000001</c:v>
                </c:pt>
                <c:pt idx="15">
                  <c:v>87.835999999999999</c:v>
                </c:pt>
                <c:pt idx="16">
                  <c:v>87.551000000000002</c:v>
                </c:pt>
                <c:pt idx="17">
                  <c:v>87.376999999999995</c:v>
                </c:pt>
                <c:pt idx="18">
                  <c:v>87.131</c:v>
                </c:pt>
                <c:pt idx="19">
                  <c:v>86.802000000000007</c:v>
                </c:pt>
                <c:pt idx="20">
                  <c:v>86.605999999999995</c:v>
                </c:pt>
                <c:pt idx="21">
                  <c:v>86.41</c:v>
                </c:pt>
                <c:pt idx="22">
                  <c:v>86.222999999999999</c:v>
                </c:pt>
                <c:pt idx="23">
                  <c:v>85.962000000000003</c:v>
                </c:pt>
                <c:pt idx="24">
                  <c:v>85.76</c:v>
                </c:pt>
                <c:pt idx="25">
                  <c:v>85.662000000000006</c:v>
                </c:pt>
                <c:pt idx="26">
                  <c:v>85.486000000000004</c:v>
                </c:pt>
                <c:pt idx="27">
                  <c:v>85.209000000000003</c:v>
                </c:pt>
                <c:pt idx="28">
                  <c:v>84.974999999999994</c:v>
                </c:pt>
                <c:pt idx="29">
                  <c:v>84.751999999999995</c:v>
                </c:pt>
                <c:pt idx="30">
                  <c:v>84.563000000000002</c:v>
                </c:pt>
                <c:pt idx="31">
                  <c:v>84.450999999999993</c:v>
                </c:pt>
                <c:pt idx="32">
                  <c:v>84.281999999999996</c:v>
                </c:pt>
                <c:pt idx="33">
                  <c:v>84.067999999999998</c:v>
                </c:pt>
                <c:pt idx="34">
                  <c:v>83.840999999999994</c:v>
                </c:pt>
                <c:pt idx="35">
                  <c:v>83.668999999999997</c:v>
                </c:pt>
                <c:pt idx="36">
                  <c:v>83.472999999999999</c:v>
                </c:pt>
                <c:pt idx="37">
                  <c:v>83.317999999999998</c:v>
                </c:pt>
                <c:pt idx="38">
                  <c:v>83.173000000000002</c:v>
                </c:pt>
                <c:pt idx="39">
                  <c:v>82.881</c:v>
                </c:pt>
                <c:pt idx="40">
                  <c:v>82.734999999999999</c:v>
                </c:pt>
                <c:pt idx="41">
                  <c:v>82.563000000000002</c:v>
                </c:pt>
                <c:pt idx="42">
                  <c:v>82.391999999999996</c:v>
                </c:pt>
                <c:pt idx="43">
                  <c:v>82.158000000000001</c:v>
                </c:pt>
                <c:pt idx="44">
                  <c:v>81.984999999999999</c:v>
                </c:pt>
                <c:pt idx="45">
                  <c:v>81.835999999999999</c:v>
                </c:pt>
                <c:pt idx="46">
                  <c:v>81.649000000000001</c:v>
                </c:pt>
                <c:pt idx="47">
                  <c:v>81.41</c:v>
                </c:pt>
                <c:pt idx="48">
                  <c:v>81.143000000000001</c:v>
                </c:pt>
                <c:pt idx="49">
                  <c:v>80.971999999999994</c:v>
                </c:pt>
                <c:pt idx="50">
                  <c:v>80.8</c:v>
                </c:pt>
                <c:pt idx="51">
                  <c:v>80.587999999999994</c:v>
                </c:pt>
                <c:pt idx="52">
                  <c:v>80.414000000000001</c:v>
                </c:pt>
                <c:pt idx="53">
                  <c:v>80.239999999999995</c:v>
                </c:pt>
                <c:pt idx="54">
                  <c:v>80.105999999999995</c:v>
                </c:pt>
                <c:pt idx="55">
                  <c:v>79.944999999999993</c:v>
                </c:pt>
                <c:pt idx="56">
                  <c:v>79.837000000000003</c:v>
                </c:pt>
                <c:pt idx="57">
                  <c:v>79.661000000000001</c:v>
                </c:pt>
                <c:pt idx="58">
                  <c:v>79.442999999999998</c:v>
                </c:pt>
                <c:pt idx="59">
                  <c:v>79.236999999999995</c:v>
                </c:pt>
                <c:pt idx="60">
                  <c:v>79.027000000000001</c:v>
                </c:pt>
                <c:pt idx="61">
                  <c:v>78.813000000000002</c:v>
                </c:pt>
                <c:pt idx="62">
                  <c:v>78.638999999999996</c:v>
                </c:pt>
                <c:pt idx="63">
                  <c:v>78.376999999999995</c:v>
                </c:pt>
                <c:pt idx="64">
                  <c:v>78.245999999999995</c:v>
                </c:pt>
                <c:pt idx="65">
                  <c:v>78.025999999999996</c:v>
                </c:pt>
                <c:pt idx="66">
                  <c:v>77.834000000000003</c:v>
                </c:pt>
                <c:pt idx="67">
                  <c:v>77.643000000000001</c:v>
                </c:pt>
                <c:pt idx="68">
                  <c:v>77.435000000000002</c:v>
                </c:pt>
                <c:pt idx="69">
                  <c:v>77.302000000000007</c:v>
                </c:pt>
                <c:pt idx="70">
                  <c:v>77.152000000000001</c:v>
                </c:pt>
                <c:pt idx="71">
                  <c:v>76.924999999999997</c:v>
                </c:pt>
                <c:pt idx="72">
                  <c:v>76.772000000000006</c:v>
                </c:pt>
                <c:pt idx="73">
                  <c:v>76.551000000000002</c:v>
                </c:pt>
                <c:pt idx="74">
                  <c:v>76.438999999999993</c:v>
                </c:pt>
                <c:pt idx="75">
                  <c:v>76.245999999999995</c:v>
                </c:pt>
                <c:pt idx="76">
                  <c:v>75.986999999999995</c:v>
                </c:pt>
                <c:pt idx="77">
                  <c:v>75.823999999999998</c:v>
                </c:pt>
                <c:pt idx="78">
                  <c:v>75.644999999999996</c:v>
                </c:pt>
                <c:pt idx="79">
                  <c:v>75.448999999999998</c:v>
                </c:pt>
                <c:pt idx="80">
                  <c:v>75.316999999999993</c:v>
                </c:pt>
                <c:pt idx="81">
                  <c:v>75.102999999999994</c:v>
                </c:pt>
                <c:pt idx="82">
                  <c:v>74.87</c:v>
                </c:pt>
                <c:pt idx="83">
                  <c:v>74.584000000000003</c:v>
                </c:pt>
                <c:pt idx="84">
                  <c:v>74.394999999999996</c:v>
                </c:pt>
                <c:pt idx="85">
                  <c:v>74.165000000000006</c:v>
                </c:pt>
                <c:pt idx="86">
                  <c:v>73.968000000000004</c:v>
                </c:pt>
                <c:pt idx="87">
                  <c:v>73.787999999999997</c:v>
                </c:pt>
                <c:pt idx="88">
                  <c:v>73.661000000000001</c:v>
                </c:pt>
                <c:pt idx="89">
                  <c:v>73.424999999999997</c:v>
                </c:pt>
                <c:pt idx="90">
                  <c:v>73.242000000000004</c:v>
                </c:pt>
                <c:pt idx="91">
                  <c:v>73.004000000000005</c:v>
                </c:pt>
                <c:pt idx="92">
                  <c:v>72.856999999999999</c:v>
                </c:pt>
                <c:pt idx="93">
                  <c:v>72.765000000000001</c:v>
                </c:pt>
                <c:pt idx="94">
                  <c:v>72.671999999999997</c:v>
                </c:pt>
                <c:pt idx="95">
                  <c:v>72.521000000000001</c:v>
                </c:pt>
                <c:pt idx="96">
                  <c:v>72.290999999999997</c:v>
                </c:pt>
                <c:pt idx="97">
                  <c:v>72.093999999999994</c:v>
                </c:pt>
                <c:pt idx="98">
                  <c:v>71.994</c:v>
                </c:pt>
                <c:pt idx="99">
                  <c:v>71.893000000000001</c:v>
                </c:pt>
                <c:pt idx="100">
                  <c:v>71.691000000000003</c:v>
                </c:pt>
                <c:pt idx="101">
                  <c:v>71.488</c:v>
                </c:pt>
                <c:pt idx="102">
                  <c:v>71.344999999999999</c:v>
                </c:pt>
                <c:pt idx="103">
                  <c:v>71.099999999999994</c:v>
                </c:pt>
                <c:pt idx="104">
                  <c:v>70.935000000000002</c:v>
                </c:pt>
                <c:pt idx="105">
                  <c:v>70.748000000000005</c:v>
                </c:pt>
                <c:pt idx="106">
                  <c:v>70.581000000000003</c:v>
                </c:pt>
                <c:pt idx="107">
                  <c:v>70.453999999999994</c:v>
                </c:pt>
                <c:pt idx="108">
                  <c:v>70.238</c:v>
                </c:pt>
                <c:pt idx="109">
                  <c:v>70.126999999999995</c:v>
                </c:pt>
                <c:pt idx="110">
                  <c:v>69.900999999999996</c:v>
                </c:pt>
                <c:pt idx="111">
                  <c:v>69.626999999999995</c:v>
                </c:pt>
                <c:pt idx="112">
                  <c:v>69.397999999999996</c:v>
                </c:pt>
                <c:pt idx="113">
                  <c:v>69.328999999999994</c:v>
                </c:pt>
                <c:pt idx="114">
                  <c:v>69.167000000000002</c:v>
                </c:pt>
                <c:pt idx="115">
                  <c:v>68.959000000000003</c:v>
                </c:pt>
                <c:pt idx="116">
                  <c:v>68.748999999999995</c:v>
                </c:pt>
                <c:pt idx="117">
                  <c:v>68.608000000000004</c:v>
                </c:pt>
                <c:pt idx="118">
                  <c:v>68.441999999999993</c:v>
                </c:pt>
                <c:pt idx="119">
                  <c:v>68.153000000000006</c:v>
                </c:pt>
                <c:pt idx="120">
                  <c:v>68.03</c:v>
                </c:pt>
                <c:pt idx="121">
                  <c:v>67.748999999999995</c:v>
                </c:pt>
                <c:pt idx="122">
                  <c:v>67.462000000000003</c:v>
                </c:pt>
                <c:pt idx="123">
                  <c:v>67.304000000000002</c:v>
                </c:pt>
                <c:pt idx="124">
                  <c:v>67.251000000000005</c:v>
                </c:pt>
                <c:pt idx="125">
                  <c:v>67.144000000000005</c:v>
                </c:pt>
                <c:pt idx="126">
                  <c:v>66.956999999999994</c:v>
                </c:pt>
                <c:pt idx="127">
                  <c:v>66.768000000000001</c:v>
                </c:pt>
                <c:pt idx="128">
                  <c:v>66.632000000000005</c:v>
                </c:pt>
                <c:pt idx="129">
                  <c:v>66.55</c:v>
                </c:pt>
                <c:pt idx="130">
                  <c:v>66.356999999999999</c:v>
                </c:pt>
                <c:pt idx="131">
                  <c:v>66.19</c:v>
                </c:pt>
                <c:pt idx="132">
                  <c:v>66.046999999999997</c:v>
                </c:pt>
                <c:pt idx="133">
                  <c:v>65.753</c:v>
                </c:pt>
                <c:pt idx="134">
                  <c:v>65.394999999999996</c:v>
                </c:pt>
                <c:pt idx="135">
                  <c:v>65.123999999999995</c:v>
                </c:pt>
                <c:pt idx="136">
                  <c:v>65.003</c:v>
                </c:pt>
                <c:pt idx="137">
                  <c:v>64.850999999999999</c:v>
                </c:pt>
                <c:pt idx="138">
                  <c:v>64.667000000000002</c:v>
                </c:pt>
                <c:pt idx="139">
                  <c:v>64.635999999999996</c:v>
                </c:pt>
                <c:pt idx="140">
                  <c:v>64.543999999999997</c:v>
                </c:pt>
                <c:pt idx="141">
                  <c:v>64.358000000000004</c:v>
                </c:pt>
                <c:pt idx="142">
                  <c:v>64.295000000000002</c:v>
                </c:pt>
                <c:pt idx="143">
                  <c:v>64.167000000000002</c:v>
                </c:pt>
                <c:pt idx="144">
                  <c:v>64.037000000000006</c:v>
                </c:pt>
                <c:pt idx="145">
                  <c:v>63.902000000000001</c:v>
                </c:pt>
                <c:pt idx="146">
                  <c:v>63.661000000000001</c:v>
                </c:pt>
                <c:pt idx="147">
                  <c:v>63.521999999999998</c:v>
                </c:pt>
                <c:pt idx="148">
                  <c:v>63.451999999999998</c:v>
                </c:pt>
                <c:pt idx="149">
                  <c:v>63.241</c:v>
                </c:pt>
                <c:pt idx="150">
                  <c:v>63.1</c:v>
                </c:pt>
                <c:pt idx="151">
                  <c:v>62.957000000000001</c:v>
                </c:pt>
                <c:pt idx="152">
                  <c:v>62.848999999999997</c:v>
                </c:pt>
                <c:pt idx="153">
                  <c:v>62.741</c:v>
                </c:pt>
                <c:pt idx="154">
                  <c:v>62.631999999999998</c:v>
                </c:pt>
                <c:pt idx="155">
                  <c:v>62.372999999999998</c:v>
                </c:pt>
                <c:pt idx="156">
                  <c:v>62.185000000000002</c:v>
                </c:pt>
                <c:pt idx="157">
                  <c:v>61.95</c:v>
                </c:pt>
                <c:pt idx="158">
                  <c:v>61.71</c:v>
                </c:pt>
                <c:pt idx="159">
                  <c:v>61.427999999999997</c:v>
                </c:pt>
                <c:pt idx="160">
                  <c:v>61.145000000000003</c:v>
                </c:pt>
                <c:pt idx="161">
                  <c:v>60.942</c:v>
                </c:pt>
                <c:pt idx="162">
                  <c:v>60.86</c:v>
                </c:pt>
                <c:pt idx="163">
                  <c:v>60.695</c:v>
                </c:pt>
                <c:pt idx="164">
                  <c:v>60.445999999999998</c:v>
                </c:pt>
                <c:pt idx="165">
                  <c:v>60.067999999999998</c:v>
                </c:pt>
                <c:pt idx="166">
                  <c:v>59.899000000000001</c:v>
                </c:pt>
                <c:pt idx="167">
                  <c:v>59.725999999999999</c:v>
                </c:pt>
                <c:pt idx="168">
                  <c:v>59.551000000000002</c:v>
                </c:pt>
                <c:pt idx="169">
                  <c:v>59.414000000000001</c:v>
                </c:pt>
                <c:pt idx="170">
                  <c:v>59.274000000000001</c:v>
                </c:pt>
                <c:pt idx="171">
                  <c:v>59.085999999999999</c:v>
                </c:pt>
                <c:pt idx="172">
                  <c:v>58.707000000000001</c:v>
                </c:pt>
                <c:pt idx="173">
                  <c:v>58.658999999999999</c:v>
                </c:pt>
                <c:pt idx="174">
                  <c:v>58.563000000000002</c:v>
                </c:pt>
                <c:pt idx="175">
                  <c:v>58.319000000000003</c:v>
                </c:pt>
                <c:pt idx="176">
                  <c:v>58.220999999999997</c:v>
                </c:pt>
                <c:pt idx="177">
                  <c:v>58.121000000000002</c:v>
                </c:pt>
                <c:pt idx="178">
                  <c:v>58.121000000000002</c:v>
                </c:pt>
                <c:pt idx="179">
                  <c:v>58.121000000000002</c:v>
                </c:pt>
                <c:pt idx="180">
                  <c:v>58.067999999999998</c:v>
                </c:pt>
                <c:pt idx="181">
                  <c:v>57.85</c:v>
                </c:pt>
                <c:pt idx="182">
                  <c:v>57.627000000000002</c:v>
                </c:pt>
                <c:pt idx="183">
                  <c:v>57.456000000000003</c:v>
                </c:pt>
                <c:pt idx="184">
                  <c:v>57.399000000000001</c:v>
                </c:pt>
                <c:pt idx="185">
                  <c:v>57.168999999999997</c:v>
                </c:pt>
                <c:pt idx="186">
                  <c:v>56.88</c:v>
                </c:pt>
                <c:pt idx="187">
                  <c:v>56.88</c:v>
                </c:pt>
                <c:pt idx="188">
                  <c:v>56.587000000000003</c:v>
                </c:pt>
                <c:pt idx="189">
                  <c:v>56.408999999999999</c:v>
                </c:pt>
                <c:pt idx="190">
                  <c:v>56.348999999999997</c:v>
                </c:pt>
                <c:pt idx="191">
                  <c:v>56.164999999999999</c:v>
                </c:pt>
                <c:pt idx="192">
                  <c:v>56.04</c:v>
                </c:pt>
                <c:pt idx="193">
                  <c:v>55.908999999999999</c:v>
                </c:pt>
                <c:pt idx="194">
                  <c:v>55.774999999999999</c:v>
                </c:pt>
                <c:pt idx="195">
                  <c:v>55.639000000000003</c:v>
                </c:pt>
                <c:pt idx="196">
                  <c:v>55.433</c:v>
                </c:pt>
                <c:pt idx="197">
                  <c:v>55.295000000000002</c:v>
                </c:pt>
                <c:pt idx="198">
                  <c:v>55.225999999999999</c:v>
                </c:pt>
                <c:pt idx="199">
                  <c:v>54.942999999999998</c:v>
                </c:pt>
                <c:pt idx="200">
                  <c:v>54.801000000000002</c:v>
                </c:pt>
                <c:pt idx="201">
                  <c:v>54.801000000000002</c:v>
                </c:pt>
                <c:pt idx="202">
                  <c:v>54.728999999999999</c:v>
                </c:pt>
                <c:pt idx="203">
                  <c:v>54.438000000000002</c:v>
                </c:pt>
                <c:pt idx="204">
                  <c:v>54.213000000000001</c:v>
                </c:pt>
                <c:pt idx="205">
                  <c:v>53.97</c:v>
                </c:pt>
                <c:pt idx="206">
                  <c:v>53.804000000000002</c:v>
                </c:pt>
                <c:pt idx="207">
                  <c:v>53.720999999999997</c:v>
                </c:pt>
                <c:pt idx="208">
                  <c:v>53.554000000000002</c:v>
                </c:pt>
                <c:pt idx="209">
                  <c:v>53.469000000000001</c:v>
                </c:pt>
                <c:pt idx="210">
                  <c:v>53.384999999999998</c:v>
                </c:pt>
                <c:pt idx="211">
                  <c:v>53.298999999999999</c:v>
                </c:pt>
                <c:pt idx="212">
                  <c:v>53.298999999999999</c:v>
                </c:pt>
                <c:pt idx="213">
                  <c:v>53.125999999999998</c:v>
                </c:pt>
                <c:pt idx="214">
                  <c:v>52.951999999999998</c:v>
                </c:pt>
                <c:pt idx="215">
                  <c:v>52.771999999999998</c:v>
                </c:pt>
                <c:pt idx="216">
                  <c:v>52.771999999999998</c:v>
                </c:pt>
                <c:pt idx="217">
                  <c:v>52.478999999999999</c:v>
                </c:pt>
                <c:pt idx="218">
                  <c:v>52.378999999999998</c:v>
                </c:pt>
                <c:pt idx="219">
                  <c:v>52.378999999999998</c:v>
                </c:pt>
                <c:pt idx="220">
                  <c:v>52.176000000000002</c:v>
                </c:pt>
                <c:pt idx="221">
                  <c:v>51.869</c:v>
                </c:pt>
                <c:pt idx="222">
                  <c:v>51.662999999999997</c:v>
                </c:pt>
                <c:pt idx="223">
                  <c:v>51.662999999999997</c:v>
                </c:pt>
                <c:pt idx="224">
                  <c:v>51.662999999999997</c:v>
                </c:pt>
                <c:pt idx="225">
                  <c:v>51.555999999999997</c:v>
                </c:pt>
                <c:pt idx="226">
                  <c:v>51.234999999999999</c:v>
                </c:pt>
                <c:pt idx="227">
                  <c:v>51.125999999999998</c:v>
                </c:pt>
                <c:pt idx="228">
                  <c:v>51.125999999999998</c:v>
                </c:pt>
                <c:pt idx="229">
                  <c:v>51.003999999999998</c:v>
                </c:pt>
                <c:pt idx="230">
                  <c:v>51.003999999999998</c:v>
                </c:pt>
                <c:pt idx="231">
                  <c:v>51.003999999999998</c:v>
                </c:pt>
                <c:pt idx="232">
                  <c:v>50.286000000000001</c:v>
                </c:pt>
                <c:pt idx="233">
                  <c:v>50.177999999999997</c:v>
                </c:pt>
                <c:pt idx="234">
                  <c:v>50.067999999999998</c:v>
                </c:pt>
                <c:pt idx="235">
                  <c:v>50.067999999999998</c:v>
                </c:pt>
                <c:pt idx="236">
                  <c:v>50.067999999999998</c:v>
                </c:pt>
                <c:pt idx="237">
                  <c:v>49.953000000000003</c:v>
                </c:pt>
                <c:pt idx="238">
                  <c:v>49.953000000000003</c:v>
                </c:pt>
                <c:pt idx="239">
                  <c:v>49.715000000000003</c:v>
                </c:pt>
                <c:pt idx="240">
                  <c:v>49.593000000000004</c:v>
                </c:pt>
              </c:numCache>
            </c:numRef>
          </c:yVal>
          <c:smooth val="0"/>
          <c:extLst>
            <c:ext xmlns:c16="http://schemas.microsoft.com/office/drawing/2014/chart" uri="{C3380CC4-5D6E-409C-BE32-E72D297353CC}">
              <c16:uniqueId val="{00000001-EDB7-4030-914E-655D6F972710}"/>
            </c:ext>
          </c:extLst>
        </c:ser>
        <c:dLbls>
          <c:showLegendKey val="0"/>
          <c:showVal val="0"/>
          <c:showCatName val="0"/>
          <c:showSerName val="0"/>
          <c:showPercent val="0"/>
          <c:showBubbleSize val="0"/>
        </c:dLbls>
        <c:axId val="685235608"/>
        <c:axId val="685236000"/>
      </c:scatterChart>
      <c:valAx>
        <c:axId val="685235608"/>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5236000"/>
        <c:crosses val="autoZero"/>
        <c:crossBetween val="midCat"/>
        <c:majorUnit val="1"/>
      </c:valAx>
      <c:valAx>
        <c:axId val="68523600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800" b="1" i="0" baseline="0" dirty="0" smtClean="0">
                    <a:solidFill>
                      <a:schemeClr val="bg2"/>
                    </a:solidFill>
                  </a:rPr>
                  <a:t>Survival (%)</a:t>
                </a:r>
                <a:endParaRPr lang="en-US" sz="16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5235608"/>
        <c:crosses val="autoZero"/>
        <c:crossBetween val="midCat"/>
        <c:majorUnit val="25"/>
      </c:valAx>
      <c:spPr>
        <a:noFill/>
        <a:ln>
          <a:solidFill>
            <a:schemeClr val="bg2"/>
          </a:solidFill>
        </a:ln>
      </c:spPr>
    </c:plotArea>
    <c:legend>
      <c:legendPos val="r"/>
      <c:layout>
        <c:manualLayout>
          <c:xMode val="edge"/>
          <c:yMode val="edge"/>
          <c:x val="0.12372413072259776"/>
          <c:y val="0.70242249015748026"/>
          <c:w val="0.60921828908554576"/>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059152328181224E-2"/>
          <c:y val="0.14446617559901784"/>
          <c:w val="0.88087525517643661"/>
          <c:h val="0.6933153416306832"/>
        </c:manualLayout>
      </c:layout>
      <c:scatterChart>
        <c:scatterStyle val="lineMarker"/>
        <c:varyColors val="0"/>
        <c:ser>
          <c:idx val="0"/>
          <c:order val="0"/>
          <c:tx>
            <c:strRef>
              <c:f>Sheet1!$B$1</c:f>
              <c:strCache>
                <c:ptCount val="1"/>
                <c:pt idx="0">
                  <c:v>&lt;1 Year (N=70)</c:v>
                </c:pt>
              </c:strCache>
            </c:strRef>
          </c:tx>
          <c:spPr>
            <a:ln w="41275">
              <a:solidFill>
                <a:srgbClr val="00B0F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77.143000000000001</c:v>
                </c:pt>
                <c:pt idx="2">
                  <c:v>71.320999999999998</c:v>
                </c:pt>
                <c:pt idx="3">
                  <c:v>64.043000000000006</c:v>
                </c:pt>
                <c:pt idx="4">
                  <c:v>61.131999999999998</c:v>
                </c:pt>
                <c:pt idx="5">
                  <c:v>59.677</c:v>
                </c:pt>
                <c:pt idx="6">
                  <c:v>56.765000000000001</c:v>
                </c:pt>
                <c:pt idx="7">
                  <c:v>55.31</c:v>
                </c:pt>
                <c:pt idx="8">
                  <c:v>55.31</c:v>
                </c:pt>
                <c:pt idx="9">
                  <c:v>55.31</c:v>
                </c:pt>
                <c:pt idx="10">
                  <c:v>53.814999999999998</c:v>
                </c:pt>
                <c:pt idx="11">
                  <c:v>53.814999999999998</c:v>
                </c:pt>
                <c:pt idx="12">
                  <c:v>53.814999999999998</c:v>
                </c:pt>
                <c:pt idx="13">
                  <c:v>53.814999999999998</c:v>
                </c:pt>
                <c:pt idx="14">
                  <c:v>52.32</c:v>
                </c:pt>
                <c:pt idx="15">
                  <c:v>50.825000000000003</c:v>
                </c:pt>
                <c:pt idx="16">
                  <c:v>50.825000000000003</c:v>
                </c:pt>
                <c:pt idx="17">
                  <c:v>50.825000000000003</c:v>
                </c:pt>
                <c:pt idx="18">
                  <c:v>50.825000000000003</c:v>
                </c:pt>
                <c:pt idx="19">
                  <c:v>47.835999999999999</c:v>
                </c:pt>
                <c:pt idx="20">
                  <c:v>47.835999999999999</c:v>
                </c:pt>
                <c:pt idx="21">
                  <c:v>47.835999999999999</c:v>
                </c:pt>
                <c:pt idx="22">
                  <c:v>46.292999999999999</c:v>
                </c:pt>
                <c:pt idx="23">
                  <c:v>46.292999999999999</c:v>
                </c:pt>
                <c:pt idx="24">
                  <c:v>46.292999999999999</c:v>
                </c:pt>
                <c:pt idx="25">
                  <c:v>46.292999999999999</c:v>
                </c:pt>
                <c:pt idx="26">
                  <c:v>46.292999999999999</c:v>
                </c:pt>
                <c:pt idx="27">
                  <c:v>46.292999999999999</c:v>
                </c:pt>
                <c:pt idx="28">
                  <c:v>46.292999999999999</c:v>
                </c:pt>
                <c:pt idx="29">
                  <c:v>46.292999999999999</c:v>
                </c:pt>
                <c:pt idx="30">
                  <c:v>46.292999999999999</c:v>
                </c:pt>
                <c:pt idx="31">
                  <c:v>46.292999999999999</c:v>
                </c:pt>
                <c:pt idx="32">
                  <c:v>46.292999999999999</c:v>
                </c:pt>
                <c:pt idx="33">
                  <c:v>46.292999999999999</c:v>
                </c:pt>
                <c:pt idx="34">
                  <c:v>46.292999999999999</c:v>
                </c:pt>
                <c:pt idx="35">
                  <c:v>46.292999999999999</c:v>
                </c:pt>
                <c:pt idx="36">
                  <c:v>46.292999999999999</c:v>
                </c:pt>
                <c:pt idx="37">
                  <c:v>46.292999999999999</c:v>
                </c:pt>
                <c:pt idx="38">
                  <c:v>46.292999999999999</c:v>
                </c:pt>
                <c:pt idx="39">
                  <c:v>46.292999999999999</c:v>
                </c:pt>
                <c:pt idx="40">
                  <c:v>46.292999999999999</c:v>
                </c:pt>
                <c:pt idx="41">
                  <c:v>46.292999999999999</c:v>
                </c:pt>
                <c:pt idx="42">
                  <c:v>44.578000000000003</c:v>
                </c:pt>
                <c:pt idx="43">
                  <c:v>44.578000000000003</c:v>
                </c:pt>
                <c:pt idx="44">
                  <c:v>44.578000000000003</c:v>
                </c:pt>
                <c:pt idx="45">
                  <c:v>44.578000000000003</c:v>
                </c:pt>
                <c:pt idx="46">
                  <c:v>44.578000000000003</c:v>
                </c:pt>
                <c:pt idx="47">
                  <c:v>44.578000000000003</c:v>
                </c:pt>
                <c:pt idx="48">
                  <c:v>42.795000000000002</c:v>
                </c:pt>
                <c:pt idx="49">
                  <c:v>42.795000000000002</c:v>
                </c:pt>
                <c:pt idx="50">
                  <c:v>42.795000000000002</c:v>
                </c:pt>
                <c:pt idx="51">
                  <c:v>42.795000000000002</c:v>
                </c:pt>
                <c:pt idx="52">
                  <c:v>42.795000000000002</c:v>
                </c:pt>
                <c:pt idx="53">
                  <c:v>42.795000000000002</c:v>
                </c:pt>
                <c:pt idx="54">
                  <c:v>42.795000000000002</c:v>
                </c:pt>
                <c:pt idx="55">
                  <c:v>42.795000000000002</c:v>
                </c:pt>
                <c:pt idx="56">
                  <c:v>42.795000000000002</c:v>
                </c:pt>
                <c:pt idx="57">
                  <c:v>42.795000000000002</c:v>
                </c:pt>
                <c:pt idx="58">
                  <c:v>40.933999999999997</c:v>
                </c:pt>
                <c:pt idx="59">
                  <c:v>40.933999999999997</c:v>
                </c:pt>
                <c:pt idx="60">
                  <c:v>39.073999999999998</c:v>
                </c:pt>
                <c:pt idx="61">
                  <c:v>39.073999999999998</c:v>
                </c:pt>
                <c:pt idx="62">
                  <c:v>39.073999999999998</c:v>
                </c:pt>
                <c:pt idx="63">
                  <c:v>39.073999999999998</c:v>
                </c:pt>
                <c:pt idx="64">
                  <c:v>39.073999999999998</c:v>
                </c:pt>
                <c:pt idx="65">
                  <c:v>39.073999999999998</c:v>
                </c:pt>
                <c:pt idx="66">
                  <c:v>39.073999999999998</c:v>
                </c:pt>
                <c:pt idx="67">
                  <c:v>39.073999999999998</c:v>
                </c:pt>
                <c:pt idx="68">
                  <c:v>39.073999999999998</c:v>
                </c:pt>
                <c:pt idx="69">
                  <c:v>39.073999999999998</c:v>
                </c:pt>
                <c:pt idx="70">
                  <c:v>39.073999999999998</c:v>
                </c:pt>
                <c:pt idx="71">
                  <c:v>37.213000000000001</c:v>
                </c:pt>
                <c:pt idx="72">
                  <c:v>37.213000000000001</c:v>
                </c:pt>
                <c:pt idx="73">
                  <c:v>37.213000000000001</c:v>
                </c:pt>
                <c:pt idx="74">
                  <c:v>37.213000000000001</c:v>
                </c:pt>
                <c:pt idx="75">
                  <c:v>37.213000000000001</c:v>
                </c:pt>
                <c:pt idx="76">
                  <c:v>37.213000000000001</c:v>
                </c:pt>
                <c:pt idx="77">
                  <c:v>35.253999999999998</c:v>
                </c:pt>
                <c:pt idx="78">
                  <c:v>33.295999999999999</c:v>
                </c:pt>
                <c:pt idx="79">
                  <c:v>33.295999999999999</c:v>
                </c:pt>
                <c:pt idx="80">
                  <c:v>33.295999999999999</c:v>
                </c:pt>
                <c:pt idx="81">
                  <c:v>33.295999999999999</c:v>
                </c:pt>
                <c:pt idx="82">
                  <c:v>33.295999999999999</c:v>
                </c:pt>
                <c:pt idx="83">
                  <c:v>33.295999999999999</c:v>
                </c:pt>
                <c:pt idx="84">
                  <c:v>33.295999999999999</c:v>
                </c:pt>
                <c:pt idx="85">
                  <c:v>33.295999999999999</c:v>
                </c:pt>
                <c:pt idx="86">
                  <c:v>33.295999999999999</c:v>
                </c:pt>
                <c:pt idx="87">
                  <c:v>33.295999999999999</c:v>
                </c:pt>
                <c:pt idx="88">
                  <c:v>33.295999999999999</c:v>
                </c:pt>
                <c:pt idx="89">
                  <c:v>31.076000000000001</c:v>
                </c:pt>
                <c:pt idx="90">
                  <c:v>31.076000000000001</c:v>
                </c:pt>
                <c:pt idx="91">
                  <c:v>31.076000000000001</c:v>
                </c:pt>
                <c:pt idx="92">
                  <c:v>31.076000000000001</c:v>
                </c:pt>
                <c:pt idx="93">
                  <c:v>31.076000000000001</c:v>
                </c:pt>
                <c:pt idx="94">
                  <c:v>28.856000000000002</c:v>
                </c:pt>
                <c:pt idx="95">
                  <c:v>28.856000000000002</c:v>
                </c:pt>
                <c:pt idx="96">
                  <c:v>28.856000000000002</c:v>
                </c:pt>
                <c:pt idx="97">
                  <c:v>28.856000000000002</c:v>
                </c:pt>
                <c:pt idx="98">
                  <c:v>28.856000000000002</c:v>
                </c:pt>
                <c:pt idx="99">
                  <c:v>28.856000000000002</c:v>
                </c:pt>
                <c:pt idx="100">
                  <c:v>28.856000000000002</c:v>
                </c:pt>
                <c:pt idx="101">
                  <c:v>28.856000000000002</c:v>
                </c:pt>
                <c:pt idx="102">
                  <c:v>28.856000000000002</c:v>
                </c:pt>
                <c:pt idx="103">
                  <c:v>28.856000000000002</c:v>
                </c:pt>
                <c:pt idx="104">
                  <c:v>28.856000000000002</c:v>
                </c:pt>
                <c:pt idx="105">
                  <c:v>28.856000000000002</c:v>
                </c:pt>
                <c:pt idx="106">
                  <c:v>28.856000000000002</c:v>
                </c:pt>
                <c:pt idx="107">
                  <c:v>28.856000000000002</c:v>
                </c:pt>
                <c:pt idx="108">
                  <c:v>28.856000000000002</c:v>
                </c:pt>
                <c:pt idx="109">
                  <c:v>28.856000000000002</c:v>
                </c:pt>
                <c:pt idx="110">
                  <c:v>28.856000000000002</c:v>
                </c:pt>
                <c:pt idx="111">
                  <c:v>28.856000000000002</c:v>
                </c:pt>
                <c:pt idx="112">
                  <c:v>28.856000000000002</c:v>
                </c:pt>
                <c:pt idx="113">
                  <c:v>28.856000000000002</c:v>
                </c:pt>
                <c:pt idx="114">
                  <c:v>28.856000000000002</c:v>
                </c:pt>
                <c:pt idx="115">
                  <c:v>28.856000000000002</c:v>
                </c:pt>
                <c:pt idx="116">
                  <c:v>28.856000000000002</c:v>
                </c:pt>
                <c:pt idx="117">
                  <c:v>28.856000000000002</c:v>
                </c:pt>
                <c:pt idx="118">
                  <c:v>28.856000000000002</c:v>
                </c:pt>
                <c:pt idx="119">
                  <c:v>28.856000000000002</c:v>
                </c:pt>
              </c:numCache>
            </c:numRef>
          </c:yVal>
          <c:smooth val="0"/>
          <c:extLst>
            <c:ext xmlns:c16="http://schemas.microsoft.com/office/drawing/2014/chart" uri="{C3380CC4-5D6E-409C-BE32-E72D297353CC}">
              <c16:uniqueId val="{00000000-FD34-4B6A-A3F8-2071CA7ECA8F}"/>
            </c:ext>
          </c:extLst>
        </c:ser>
        <c:ser>
          <c:idx val="1"/>
          <c:order val="1"/>
          <c:tx>
            <c:strRef>
              <c:f>Sheet1!$C$1</c:f>
              <c:strCache>
                <c:ptCount val="1"/>
                <c:pt idx="0">
                  <c:v>1-&lt;3 Years (N=70)</c:v>
                </c:pt>
              </c:strCache>
            </c:strRef>
          </c:tx>
          <c:spPr>
            <a:ln w="41275">
              <a:solidFill>
                <a:srgbClr val="FF9933"/>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94.286000000000001</c:v>
                </c:pt>
                <c:pt idx="2">
                  <c:v>94.286000000000001</c:v>
                </c:pt>
                <c:pt idx="3">
                  <c:v>92.856999999999999</c:v>
                </c:pt>
                <c:pt idx="4">
                  <c:v>92.856999999999999</c:v>
                </c:pt>
                <c:pt idx="5">
                  <c:v>91.429000000000002</c:v>
                </c:pt>
                <c:pt idx="6">
                  <c:v>91.429000000000002</c:v>
                </c:pt>
                <c:pt idx="7">
                  <c:v>91.429000000000002</c:v>
                </c:pt>
                <c:pt idx="8">
                  <c:v>90</c:v>
                </c:pt>
                <c:pt idx="9">
                  <c:v>88.570999999999998</c:v>
                </c:pt>
                <c:pt idx="10">
                  <c:v>88.570999999999998</c:v>
                </c:pt>
                <c:pt idx="11">
                  <c:v>87.143000000000001</c:v>
                </c:pt>
                <c:pt idx="12">
                  <c:v>87.143000000000001</c:v>
                </c:pt>
                <c:pt idx="13">
                  <c:v>87.143000000000001</c:v>
                </c:pt>
                <c:pt idx="14">
                  <c:v>87.143000000000001</c:v>
                </c:pt>
                <c:pt idx="15">
                  <c:v>87.143000000000001</c:v>
                </c:pt>
                <c:pt idx="16">
                  <c:v>85.665999999999997</c:v>
                </c:pt>
                <c:pt idx="17">
                  <c:v>84.188999999999993</c:v>
                </c:pt>
                <c:pt idx="18">
                  <c:v>84.188999999999993</c:v>
                </c:pt>
                <c:pt idx="19">
                  <c:v>84.188999999999993</c:v>
                </c:pt>
                <c:pt idx="20">
                  <c:v>82.712000000000003</c:v>
                </c:pt>
                <c:pt idx="21">
                  <c:v>81.234999999999999</c:v>
                </c:pt>
                <c:pt idx="22">
                  <c:v>78.225999999999999</c:v>
                </c:pt>
                <c:pt idx="23">
                  <c:v>78.225999999999999</c:v>
                </c:pt>
                <c:pt idx="24">
                  <c:v>76.721999999999994</c:v>
                </c:pt>
                <c:pt idx="25">
                  <c:v>76.721999999999994</c:v>
                </c:pt>
                <c:pt idx="26">
                  <c:v>76.721999999999994</c:v>
                </c:pt>
                <c:pt idx="27">
                  <c:v>76.721999999999994</c:v>
                </c:pt>
                <c:pt idx="28">
                  <c:v>75.123000000000005</c:v>
                </c:pt>
                <c:pt idx="29">
                  <c:v>75.123000000000005</c:v>
                </c:pt>
                <c:pt idx="30">
                  <c:v>75.123000000000005</c:v>
                </c:pt>
                <c:pt idx="31">
                  <c:v>75.123000000000005</c:v>
                </c:pt>
                <c:pt idx="32">
                  <c:v>75.123000000000005</c:v>
                </c:pt>
                <c:pt idx="33">
                  <c:v>75.123000000000005</c:v>
                </c:pt>
                <c:pt idx="34">
                  <c:v>73.525000000000006</c:v>
                </c:pt>
                <c:pt idx="35">
                  <c:v>70.257000000000005</c:v>
                </c:pt>
                <c:pt idx="36">
                  <c:v>70.257000000000005</c:v>
                </c:pt>
                <c:pt idx="37">
                  <c:v>70.257000000000005</c:v>
                </c:pt>
                <c:pt idx="38">
                  <c:v>68.543999999999997</c:v>
                </c:pt>
                <c:pt idx="39">
                  <c:v>66.786000000000001</c:v>
                </c:pt>
                <c:pt idx="40">
                  <c:v>65.028999999999996</c:v>
                </c:pt>
                <c:pt idx="41">
                  <c:v>65.028999999999996</c:v>
                </c:pt>
                <c:pt idx="42">
                  <c:v>65.028999999999996</c:v>
                </c:pt>
                <c:pt idx="43">
                  <c:v>65.028999999999996</c:v>
                </c:pt>
                <c:pt idx="44">
                  <c:v>65.028999999999996</c:v>
                </c:pt>
                <c:pt idx="45">
                  <c:v>65.028999999999996</c:v>
                </c:pt>
                <c:pt idx="46">
                  <c:v>65.028999999999996</c:v>
                </c:pt>
                <c:pt idx="47">
                  <c:v>63.222000000000001</c:v>
                </c:pt>
                <c:pt idx="48">
                  <c:v>63.222000000000001</c:v>
                </c:pt>
                <c:pt idx="49">
                  <c:v>61.363</c:v>
                </c:pt>
                <c:pt idx="50">
                  <c:v>61.363</c:v>
                </c:pt>
                <c:pt idx="51">
                  <c:v>59.383000000000003</c:v>
                </c:pt>
                <c:pt idx="52">
                  <c:v>59.383000000000003</c:v>
                </c:pt>
                <c:pt idx="53">
                  <c:v>59.383000000000003</c:v>
                </c:pt>
                <c:pt idx="54">
                  <c:v>59.383000000000003</c:v>
                </c:pt>
                <c:pt idx="55">
                  <c:v>55.287999999999997</c:v>
                </c:pt>
                <c:pt idx="56">
                  <c:v>55.287999999999997</c:v>
                </c:pt>
                <c:pt idx="57">
                  <c:v>55.287999999999997</c:v>
                </c:pt>
                <c:pt idx="58">
                  <c:v>55.287999999999997</c:v>
                </c:pt>
                <c:pt idx="59">
                  <c:v>55.287999999999997</c:v>
                </c:pt>
                <c:pt idx="60">
                  <c:v>55.287999999999997</c:v>
                </c:pt>
                <c:pt idx="61">
                  <c:v>53.076000000000001</c:v>
                </c:pt>
                <c:pt idx="62">
                  <c:v>53.076000000000001</c:v>
                </c:pt>
                <c:pt idx="63">
                  <c:v>50.664000000000001</c:v>
                </c:pt>
                <c:pt idx="64">
                  <c:v>50.664000000000001</c:v>
                </c:pt>
                <c:pt idx="65">
                  <c:v>50.664000000000001</c:v>
                </c:pt>
                <c:pt idx="66">
                  <c:v>50.664000000000001</c:v>
                </c:pt>
                <c:pt idx="67">
                  <c:v>50.664000000000001</c:v>
                </c:pt>
                <c:pt idx="68">
                  <c:v>50.664000000000001</c:v>
                </c:pt>
                <c:pt idx="69">
                  <c:v>50.664000000000001</c:v>
                </c:pt>
                <c:pt idx="70">
                  <c:v>50.664000000000001</c:v>
                </c:pt>
                <c:pt idx="71">
                  <c:v>50.664000000000001</c:v>
                </c:pt>
                <c:pt idx="72">
                  <c:v>50.664000000000001</c:v>
                </c:pt>
                <c:pt idx="73">
                  <c:v>47.848999999999997</c:v>
                </c:pt>
                <c:pt idx="74">
                  <c:v>47.848999999999997</c:v>
                </c:pt>
                <c:pt idx="75">
                  <c:v>47.848999999999997</c:v>
                </c:pt>
                <c:pt idx="76">
                  <c:v>45.034999999999997</c:v>
                </c:pt>
                <c:pt idx="77">
                  <c:v>45.034999999999997</c:v>
                </c:pt>
                <c:pt idx="78">
                  <c:v>45.034999999999997</c:v>
                </c:pt>
                <c:pt idx="79">
                  <c:v>45.034999999999997</c:v>
                </c:pt>
                <c:pt idx="80">
                  <c:v>45.034999999999997</c:v>
                </c:pt>
                <c:pt idx="81">
                  <c:v>45.034999999999997</c:v>
                </c:pt>
                <c:pt idx="82">
                  <c:v>45.034999999999997</c:v>
                </c:pt>
                <c:pt idx="83">
                  <c:v>45.034999999999997</c:v>
                </c:pt>
                <c:pt idx="84">
                  <c:v>45.034999999999997</c:v>
                </c:pt>
                <c:pt idx="85">
                  <c:v>45.034999999999997</c:v>
                </c:pt>
                <c:pt idx="86">
                  <c:v>45.034999999999997</c:v>
                </c:pt>
                <c:pt idx="87">
                  <c:v>45.034999999999997</c:v>
                </c:pt>
                <c:pt idx="88">
                  <c:v>45.034999999999997</c:v>
                </c:pt>
                <c:pt idx="89">
                  <c:v>45.034999999999997</c:v>
                </c:pt>
                <c:pt idx="90">
                  <c:v>45.034999999999997</c:v>
                </c:pt>
                <c:pt idx="91">
                  <c:v>45.034999999999997</c:v>
                </c:pt>
                <c:pt idx="92">
                  <c:v>45.034999999999997</c:v>
                </c:pt>
                <c:pt idx="93">
                  <c:v>45.034999999999997</c:v>
                </c:pt>
                <c:pt idx="94">
                  <c:v>45.034999999999997</c:v>
                </c:pt>
                <c:pt idx="95">
                  <c:v>45.034999999999997</c:v>
                </c:pt>
                <c:pt idx="96">
                  <c:v>45.034999999999997</c:v>
                </c:pt>
                <c:pt idx="97">
                  <c:v>45.034999999999997</c:v>
                </c:pt>
                <c:pt idx="98">
                  <c:v>45.034999999999997</c:v>
                </c:pt>
                <c:pt idx="99">
                  <c:v>45.034999999999997</c:v>
                </c:pt>
                <c:pt idx="100">
                  <c:v>45.034999999999997</c:v>
                </c:pt>
                <c:pt idx="101">
                  <c:v>45.034999999999997</c:v>
                </c:pt>
                <c:pt idx="102">
                  <c:v>45.034999999999997</c:v>
                </c:pt>
                <c:pt idx="103">
                  <c:v>45.034999999999997</c:v>
                </c:pt>
                <c:pt idx="104">
                  <c:v>45.034999999999997</c:v>
                </c:pt>
                <c:pt idx="105">
                  <c:v>45.034999999999997</c:v>
                </c:pt>
                <c:pt idx="106">
                  <c:v>41.57</c:v>
                </c:pt>
                <c:pt idx="107">
                  <c:v>41.57</c:v>
                </c:pt>
                <c:pt idx="108">
                  <c:v>41.57</c:v>
                </c:pt>
              </c:numCache>
            </c:numRef>
          </c:yVal>
          <c:smooth val="0"/>
          <c:extLst>
            <c:ext xmlns:c16="http://schemas.microsoft.com/office/drawing/2014/chart" uri="{C3380CC4-5D6E-409C-BE32-E72D297353CC}">
              <c16:uniqueId val="{00000001-FD34-4B6A-A3F8-2071CA7ECA8F}"/>
            </c:ext>
          </c:extLst>
        </c:ser>
        <c:ser>
          <c:idx val="2"/>
          <c:order val="2"/>
          <c:tx>
            <c:strRef>
              <c:f>Sheet1!$D$1</c:f>
              <c:strCache>
                <c:ptCount val="1"/>
                <c:pt idx="0">
                  <c:v>3-&lt;5 Years (N=74)</c:v>
                </c:pt>
              </c:strCache>
            </c:strRef>
          </c:tx>
          <c:spPr>
            <a:ln w="41275">
              <a:solidFill>
                <a:srgbClr val="339933"/>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97.296999999999997</c:v>
                </c:pt>
                <c:pt idx="2">
                  <c:v>93.242999999999995</c:v>
                </c:pt>
                <c:pt idx="3">
                  <c:v>93.242999999999995</c:v>
                </c:pt>
                <c:pt idx="4">
                  <c:v>91.891999999999996</c:v>
                </c:pt>
                <c:pt idx="5">
                  <c:v>90.540999999999997</c:v>
                </c:pt>
                <c:pt idx="6">
                  <c:v>90.540999999999997</c:v>
                </c:pt>
                <c:pt idx="7">
                  <c:v>90.540999999999997</c:v>
                </c:pt>
                <c:pt idx="8">
                  <c:v>89.188999999999993</c:v>
                </c:pt>
                <c:pt idx="9">
                  <c:v>86.486000000000004</c:v>
                </c:pt>
                <c:pt idx="10">
                  <c:v>86.486000000000004</c:v>
                </c:pt>
                <c:pt idx="11">
                  <c:v>86.486000000000004</c:v>
                </c:pt>
                <c:pt idx="12">
                  <c:v>86.486000000000004</c:v>
                </c:pt>
                <c:pt idx="13">
                  <c:v>86.486000000000004</c:v>
                </c:pt>
                <c:pt idx="14">
                  <c:v>86.486000000000004</c:v>
                </c:pt>
                <c:pt idx="15">
                  <c:v>85.114000000000004</c:v>
                </c:pt>
                <c:pt idx="16">
                  <c:v>83.741</c:v>
                </c:pt>
                <c:pt idx="17">
                  <c:v>83.741</c:v>
                </c:pt>
                <c:pt idx="18">
                  <c:v>82.367999999999995</c:v>
                </c:pt>
                <c:pt idx="19">
                  <c:v>82.367999999999995</c:v>
                </c:pt>
                <c:pt idx="20">
                  <c:v>82.367999999999995</c:v>
                </c:pt>
                <c:pt idx="21">
                  <c:v>82.367999999999995</c:v>
                </c:pt>
                <c:pt idx="22">
                  <c:v>82.367999999999995</c:v>
                </c:pt>
                <c:pt idx="23">
                  <c:v>82.367999999999995</c:v>
                </c:pt>
                <c:pt idx="24">
                  <c:v>82.367999999999995</c:v>
                </c:pt>
                <c:pt idx="25">
                  <c:v>82.367999999999995</c:v>
                </c:pt>
                <c:pt idx="26">
                  <c:v>82.367999999999995</c:v>
                </c:pt>
                <c:pt idx="27">
                  <c:v>82.367999999999995</c:v>
                </c:pt>
                <c:pt idx="28">
                  <c:v>82.367999999999995</c:v>
                </c:pt>
                <c:pt idx="29">
                  <c:v>78.033000000000001</c:v>
                </c:pt>
                <c:pt idx="30">
                  <c:v>78.033000000000001</c:v>
                </c:pt>
                <c:pt idx="31">
                  <c:v>78.033000000000001</c:v>
                </c:pt>
                <c:pt idx="32">
                  <c:v>78.033000000000001</c:v>
                </c:pt>
                <c:pt idx="33">
                  <c:v>78.033000000000001</c:v>
                </c:pt>
                <c:pt idx="34">
                  <c:v>78.033000000000001</c:v>
                </c:pt>
                <c:pt idx="35">
                  <c:v>78.033000000000001</c:v>
                </c:pt>
                <c:pt idx="36">
                  <c:v>76.503</c:v>
                </c:pt>
                <c:pt idx="37">
                  <c:v>76.503</c:v>
                </c:pt>
                <c:pt idx="38">
                  <c:v>76.503</c:v>
                </c:pt>
                <c:pt idx="39">
                  <c:v>76.503</c:v>
                </c:pt>
                <c:pt idx="40">
                  <c:v>74.972999999999999</c:v>
                </c:pt>
                <c:pt idx="41">
                  <c:v>73.442999999999998</c:v>
                </c:pt>
                <c:pt idx="42">
                  <c:v>73.442999999999998</c:v>
                </c:pt>
                <c:pt idx="43">
                  <c:v>71.88</c:v>
                </c:pt>
                <c:pt idx="44">
                  <c:v>71.88</c:v>
                </c:pt>
                <c:pt idx="45">
                  <c:v>71.88</c:v>
                </c:pt>
                <c:pt idx="46">
                  <c:v>71.88</c:v>
                </c:pt>
                <c:pt idx="47">
                  <c:v>70.317999999999998</c:v>
                </c:pt>
                <c:pt idx="48">
                  <c:v>70.317999999999998</c:v>
                </c:pt>
                <c:pt idx="49">
                  <c:v>70.317999999999998</c:v>
                </c:pt>
                <c:pt idx="50">
                  <c:v>68.718999999999994</c:v>
                </c:pt>
                <c:pt idx="51">
                  <c:v>68.718999999999994</c:v>
                </c:pt>
                <c:pt idx="52">
                  <c:v>68.718999999999994</c:v>
                </c:pt>
                <c:pt idx="53">
                  <c:v>68.718999999999994</c:v>
                </c:pt>
                <c:pt idx="54">
                  <c:v>68.718999999999994</c:v>
                </c:pt>
                <c:pt idx="55">
                  <c:v>68.718999999999994</c:v>
                </c:pt>
                <c:pt idx="56">
                  <c:v>67.082999999999998</c:v>
                </c:pt>
                <c:pt idx="57">
                  <c:v>65.447000000000003</c:v>
                </c:pt>
                <c:pt idx="58">
                  <c:v>65.447000000000003</c:v>
                </c:pt>
                <c:pt idx="59">
                  <c:v>65.447000000000003</c:v>
                </c:pt>
                <c:pt idx="60">
                  <c:v>63.677999999999997</c:v>
                </c:pt>
                <c:pt idx="61">
                  <c:v>59.984000000000002</c:v>
                </c:pt>
                <c:pt idx="62">
                  <c:v>59.984000000000002</c:v>
                </c:pt>
                <c:pt idx="63">
                  <c:v>59.984000000000002</c:v>
                </c:pt>
                <c:pt idx="64">
                  <c:v>59.984000000000002</c:v>
                </c:pt>
                <c:pt idx="65">
                  <c:v>59.984000000000002</c:v>
                </c:pt>
                <c:pt idx="66">
                  <c:v>59.984000000000002</c:v>
                </c:pt>
                <c:pt idx="67">
                  <c:v>59.984000000000002</c:v>
                </c:pt>
                <c:pt idx="68">
                  <c:v>59.984000000000002</c:v>
                </c:pt>
                <c:pt idx="69">
                  <c:v>59.984000000000002</c:v>
                </c:pt>
                <c:pt idx="70">
                  <c:v>59.984000000000002</c:v>
                </c:pt>
                <c:pt idx="71">
                  <c:v>59.984000000000002</c:v>
                </c:pt>
                <c:pt idx="72">
                  <c:v>59.984000000000002</c:v>
                </c:pt>
                <c:pt idx="73">
                  <c:v>59.984000000000002</c:v>
                </c:pt>
                <c:pt idx="74">
                  <c:v>59.984000000000002</c:v>
                </c:pt>
                <c:pt idx="75">
                  <c:v>57.841999999999999</c:v>
                </c:pt>
                <c:pt idx="76">
                  <c:v>57.841999999999999</c:v>
                </c:pt>
                <c:pt idx="77">
                  <c:v>57.841999999999999</c:v>
                </c:pt>
                <c:pt idx="78">
                  <c:v>57.841999999999999</c:v>
                </c:pt>
                <c:pt idx="79">
                  <c:v>57.841999999999999</c:v>
                </c:pt>
                <c:pt idx="80">
                  <c:v>57.841999999999999</c:v>
                </c:pt>
                <c:pt idx="81">
                  <c:v>57.841999999999999</c:v>
                </c:pt>
                <c:pt idx="82">
                  <c:v>55.7</c:v>
                </c:pt>
                <c:pt idx="83">
                  <c:v>55.7</c:v>
                </c:pt>
                <c:pt idx="84">
                  <c:v>55.7</c:v>
                </c:pt>
                <c:pt idx="85">
                  <c:v>55.7</c:v>
                </c:pt>
                <c:pt idx="86">
                  <c:v>55.7</c:v>
                </c:pt>
                <c:pt idx="87">
                  <c:v>55.7</c:v>
                </c:pt>
                <c:pt idx="88">
                  <c:v>55.7</c:v>
                </c:pt>
                <c:pt idx="89">
                  <c:v>55.7</c:v>
                </c:pt>
                <c:pt idx="90">
                  <c:v>55.7</c:v>
                </c:pt>
                <c:pt idx="91">
                  <c:v>55.7</c:v>
                </c:pt>
                <c:pt idx="92">
                  <c:v>55.7</c:v>
                </c:pt>
                <c:pt idx="93">
                  <c:v>55.7</c:v>
                </c:pt>
                <c:pt idx="94">
                  <c:v>55.7</c:v>
                </c:pt>
                <c:pt idx="95">
                  <c:v>55.7</c:v>
                </c:pt>
                <c:pt idx="96">
                  <c:v>55.7</c:v>
                </c:pt>
                <c:pt idx="97">
                  <c:v>55.7</c:v>
                </c:pt>
                <c:pt idx="98">
                  <c:v>55.7</c:v>
                </c:pt>
                <c:pt idx="99">
                  <c:v>53.472000000000001</c:v>
                </c:pt>
                <c:pt idx="100">
                  <c:v>53.472000000000001</c:v>
                </c:pt>
                <c:pt idx="101">
                  <c:v>53.472000000000001</c:v>
                </c:pt>
                <c:pt idx="102">
                  <c:v>53.472000000000001</c:v>
                </c:pt>
                <c:pt idx="103">
                  <c:v>53.472000000000001</c:v>
                </c:pt>
                <c:pt idx="104">
                  <c:v>53.472000000000001</c:v>
                </c:pt>
                <c:pt idx="105">
                  <c:v>53.472000000000001</c:v>
                </c:pt>
                <c:pt idx="106">
                  <c:v>53.472000000000001</c:v>
                </c:pt>
                <c:pt idx="107">
                  <c:v>53.472000000000001</c:v>
                </c:pt>
                <c:pt idx="108">
                  <c:v>53.472000000000001</c:v>
                </c:pt>
                <c:pt idx="109">
                  <c:v>51.146999999999998</c:v>
                </c:pt>
                <c:pt idx="110">
                  <c:v>51.146999999999998</c:v>
                </c:pt>
                <c:pt idx="111">
                  <c:v>51.146999999999998</c:v>
                </c:pt>
                <c:pt idx="112">
                  <c:v>51.146999999999998</c:v>
                </c:pt>
                <c:pt idx="113">
                  <c:v>48.822000000000003</c:v>
                </c:pt>
                <c:pt idx="114">
                  <c:v>48.822000000000003</c:v>
                </c:pt>
                <c:pt idx="115">
                  <c:v>48.822000000000003</c:v>
                </c:pt>
                <c:pt idx="116">
                  <c:v>48.822000000000003</c:v>
                </c:pt>
                <c:pt idx="117">
                  <c:v>48.822000000000003</c:v>
                </c:pt>
                <c:pt idx="118">
                  <c:v>48.822000000000003</c:v>
                </c:pt>
                <c:pt idx="119">
                  <c:v>48.822000000000003</c:v>
                </c:pt>
                <c:pt idx="120">
                  <c:v>48.822000000000003</c:v>
                </c:pt>
              </c:numCache>
            </c:numRef>
          </c:yVal>
          <c:smooth val="0"/>
          <c:extLst>
            <c:ext xmlns:c16="http://schemas.microsoft.com/office/drawing/2014/chart" uri="{C3380CC4-5D6E-409C-BE32-E72D297353CC}">
              <c16:uniqueId val="{00000002-FD34-4B6A-A3F8-2071CA7ECA8F}"/>
            </c:ext>
          </c:extLst>
        </c:ser>
        <c:ser>
          <c:idx val="3"/>
          <c:order val="3"/>
          <c:tx>
            <c:strRef>
              <c:f>Sheet1!$E$1</c:f>
              <c:strCache>
                <c:ptCount val="1"/>
                <c:pt idx="0">
                  <c:v>5+ Years (N=310)</c:v>
                </c:pt>
              </c:strCache>
            </c:strRef>
          </c:tx>
          <c:spPr>
            <a:ln w="41275">
              <a:solidFill>
                <a:srgbClr val="0000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96.444000000000003</c:v>
                </c:pt>
                <c:pt idx="2">
                  <c:v>95.147000000000006</c:v>
                </c:pt>
                <c:pt idx="3">
                  <c:v>94.822999999999993</c:v>
                </c:pt>
                <c:pt idx="4">
                  <c:v>94.498000000000005</c:v>
                </c:pt>
                <c:pt idx="5">
                  <c:v>94.498000000000005</c:v>
                </c:pt>
                <c:pt idx="6">
                  <c:v>93.524000000000001</c:v>
                </c:pt>
                <c:pt idx="7">
                  <c:v>93.198999999999998</c:v>
                </c:pt>
                <c:pt idx="8">
                  <c:v>93.198999999999998</c:v>
                </c:pt>
                <c:pt idx="9">
                  <c:v>92.55</c:v>
                </c:pt>
                <c:pt idx="10">
                  <c:v>92.55</c:v>
                </c:pt>
                <c:pt idx="11">
                  <c:v>92.224000000000004</c:v>
                </c:pt>
                <c:pt idx="12">
                  <c:v>92.224000000000004</c:v>
                </c:pt>
                <c:pt idx="13">
                  <c:v>92.224000000000004</c:v>
                </c:pt>
                <c:pt idx="14">
                  <c:v>91.888000000000005</c:v>
                </c:pt>
                <c:pt idx="15">
                  <c:v>91.888000000000005</c:v>
                </c:pt>
                <c:pt idx="16">
                  <c:v>91.888000000000005</c:v>
                </c:pt>
                <c:pt idx="17">
                  <c:v>91.888000000000005</c:v>
                </c:pt>
                <c:pt idx="18">
                  <c:v>91.888000000000005</c:v>
                </c:pt>
                <c:pt idx="19">
                  <c:v>91.212999999999994</c:v>
                </c:pt>
                <c:pt idx="20">
                  <c:v>90.198999999999998</c:v>
                </c:pt>
                <c:pt idx="21">
                  <c:v>89.524000000000001</c:v>
                </c:pt>
                <c:pt idx="22">
                  <c:v>89.524000000000001</c:v>
                </c:pt>
                <c:pt idx="23">
                  <c:v>89.524000000000001</c:v>
                </c:pt>
                <c:pt idx="24">
                  <c:v>89.524000000000001</c:v>
                </c:pt>
                <c:pt idx="25">
                  <c:v>89.524000000000001</c:v>
                </c:pt>
                <c:pt idx="26">
                  <c:v>89.17</c:v>
                </c:pt>
                <c:pt idx="27">
                  <c:v>89.17</c:v>
                </c:pt>
                <c:pt idx="28">
                  <c:v>88.462000000000003</c:v>
                </c:pt>
                <c:pt idx="29">
                  <c:v>88.108000000000004</c:v>
                </c:pt>
                <c:pt idx="30">
                  <c:v>88.108000000000004</c:v>
                </c:pt>
                <c:pt idx="31">
                  <c:v>87.4</c:v>
                </c:pt>
                <c:pt idx="32">
                  <c:v>87.4</c:v>
                </c:pt>
                <c:pt idx="33">
                  <c:v>87.045000000000002</c:v>
                </c:pt>
                <c:pt idx="34">
                  <c:v>86.686999999999998</c:v>
                </c:pt>
                <c:pt idx="35">
                  <c:v>86.686999999999998</c:v>
                </c:pt>
                <c:pt idx="36">
                  <c:v>85.962000000000003</c:v>
                </c:pt>
                <c:pt idx="37">
                  <c:v>85.581000000000003</c:v>
                </c:pt>
                <c:pt idx="38">
                  <c:v>85.197000000000003</c:v>
                </c:pt>
                <c:pt idx="39">
                  <c:v>84.81</c:v>
                </c:pt>
                <c:pt idx="40">
                  <c:v>84.036000000000001</c:v>
                </c:pt>
                <c:pt idx="41">
                  <c:v>84.036000000000001</c:v>
                </c:pt>
                <c:pt idx="42">
                  <c:v>84.036000000000001</c:v>
                </c:pt>
                <c:pt idx="43">
                  <c:v>83.644999999999996</c:v>
                </c:pt>
                <c:pt idx="44">
                  <c:v>83.644999999999996</c:v>
                </c:pt>
                <c:pt idx="45">
                  <c:v>83.644999999999996</c:v>
                </c:pt>
                <c:pt idx="46">
                  <c:v>83.251999999999995</c:v>
                </c:pt>
                <c:pt idx="47">
                  <c:v>83.251999999999995</c:v>
                </c:pt>
                <c:pt idx="48">
                  <c:v>82.025999999999996</c:v>
                </c:pt>
                <c:pt idx="49">
                  <c:v>82.025999999999996</c:v>
                </c:pt>
                <c:pt idx="50">
                  <c:v>81.192999999999998</c:v>
                </c:pt>
                <c:pt idx="51">
                  <c:v>80.775999999999996</c:v>
                </c:pt>
                <c:pt idx="52">
                  <c:v>80.36</c:v>
                </c:pt>
                <c:pt idx="53">
                  <c:v>79.944000000000003</c:v>
                </c:pt>
                <c:pt idx="54">
                  <c:v>79.944000000000003</c:v>
                </c:pt>
                <c:pt idx="55">
                  <c:v>79.525000000000006</c:v>
                </c:pt>
                <c:pt idx="56">
                  <c:v>79.103999999999999</c:v>
                </c:pt>
                <c:pt idx="57">
                  <c:v>78.683999999999997</c:v>
                </c:pt>
                <c:pt idx="58">
                  <c:v>78.263000000000005</c:v>
                </c:pt>
                <c:pt idx="59">
                  <c:v>77.414000000000001</c:v>
                </c:pt>
                <c:pt idx="60">
                  <c:v>76.981999999999999</c:v>
                </c:pt>
                <c:pt idx="61">
                  <c:v>76.981999999999999</c:v>
                </c:pt>
                <c:pt idx="62">
                  <c:v>76.091999999999999</c:v>
                </c:pt>
                <c:pt idx="63">
                  <c:v>75.197000000000003</c:v>
                </c:pt>
                <c:pt idx="64">
                  <c:v>74.748999999999995</c:v>
                </c:pt>
                <c:pt idx="65">
                  <c:v>74.302000000000007</c:v>
                </c:pt>
                <c:pt idx="66">
                  <c:v>74.302000000000007</c:v>
                </c:pt>
                <c:pt idx="67">
                  <c:v>73.850999999999999</c:v>
                </c:pt>
                <c:pt idx="68">
                  <c:v>73.850999999999999</c:v>
                </c:pt>
                <c:pt idx="69">
                  <c:v>73.400999999999996</c:v>
                </c:pt>
                <c:pt idx="70">
                  <c:v>73.400999999999996</c:v>
                </c:pt>
                <c:pt idx="71">
                  <c:v>72.944999999999993</c:v>
                </c:pt>
                <c:pt idx="72">
                  <c:v>72.48</c:v>
                </c:pt>
                <c:pt idx="73">
                  <c:v>72.48</c:v>
                </c:pt>
                <c:pt idx="74">
                  <c:v>72</c:v>
                </c:pt>
                <c:pt idx="75">
                  <c:v>72</c:v>
                </c:pt>
                <c:pt idx="76">
                  <c:v>71.516999999999996</c:v>
                </c:pt>
                <c:pt idx="77">
                  <c:v>70.551000000000002</c:v>
                </c:pt>
                <c:pt idx="78">
                  <c:v>70.551000000000002</c:v>
                </c:pt>
                <c:pt idx="79">
                  <c:v>70.551000000000002</c:v>
                </c:pt>
                <c:pt idx="80">
                  <c:v>70.054000000000002</c:v>
                </c:pt>
                <c:pt idx="81">
                  <c:v>70.054000000000002</c:v>
                </c:pt>
                <c:pt idx="82">
                  <c:v>70.054000000000002</c:v>
                </c:pt>
                <c:pt idx="83">
                  <c:v>69.546000000000006</c:v>
                </c:pt>
                <c:pt idx="84">
                  <c:v>69.039000000000001</c:v>
                </c:pt>
                <c:pt idx="85">
                  <c:v>68.503</c:v>
                </c:pt>
                <c:pt idx="86">
                  <c:v>67.954999999999998</c:v>
                </c:pt>
                <c:pt idx="87">
                  <c:v>67.406999999999996</c:v>
                </c:pt>
                <c:pt idx="88">
                  <c:v>66.858999999999995</c:v>
                </c:pt>
                <c:pt idx="89">
                  <c:v>66.858999999999995</c:v>
                </c:pt>
                <c:pt idx="90">
                  <c:v>66.858999999999995</c:v>
                </c:pt>
                <c:pt idx="91">
                  <c:v>66.858999999999995</c:v>
                </c:pt>
                <c:pt idx="92">
                  <c:v>66.307000000000002</c:v>
                </c:pt>
                <c:pt idx="93">
                  <c:v>65.201999999999998</c:v>
                </c:pt>
                <c:pt idx="94">
                  <c:v>65.201999999999998</c:v>
                </c:pt>
                <c:pt idx="95">
                  <c:v>64.64</c:v>
                </c:pt>
                <c:pt idx="96">
                  <c:v>64.64</c:v>
                </c:pt>
                <c:pt idx="97">
                  <c:v>64.64</c:v>
                </c:pt>
                <c:pt idx="98">
                  <c:v>64.03</c:v>
                </c:pt>
                <c:pt idx="99">
                  <c:v>63.414000000000001</c:v>
                </c:pt>
                <c:pt idx="100">
                  <c:v>63.414000000000001</c:v>
                </c:pt>
                <c:pt idx="101">
                  <c:v>62.792000000000002</c:v>
                </c:pt>
                <c:pt idx="102">
                  <c:v>62.792000000000002</c:v>
                </c:pt>
                <c:pt idx="103">
                  <c:v>61.536999999999999</c:v>
                </c:pt>
                <c:pt idx="104">
                  <c:v>60.908999999999999</c:v>
                </c:pt>
                <c:pt idx="105">
                  <c:v>60.908999999999999</c:v>
                </c:pt>
                <c:pt idx="106">
                  <c:v>60.908999999999999</c:v>
                </c:pt>
                <c:pt idx="107">
                  <c:v>60.247</c:v>
                </c:pt>
                <c:pt idx="108">
                  <c:v>59.576999999999998</c:v>
                </c:pt>
                <c:pt idx="109">
                  <c:v>59.576999999999998</c:v>
                </c:pt>
                <c:pt idx="110">
                  <c:v>57.481999999999999</c:v>
                </c:pt>
                <c:pt idx="111">
                  <c:v>57.481999999999999</c:v>
                </c:pt>
                <c:pt idx="112">
                  <c:v>56.773000000000003</c:v>
                </c:pt>
                <c:pt idx="113">
                  <c:v>56.773000000000003</c:v>
                </c:pt>
                <c:pt idx="114">
                  <c:v>56.054000000000002</c:v>
                </c:pt>
                <c:pt idx="115">
                  <c:v>56.054000000000002</c:v>
                </c:pt>
                <c:pt idx="116">
                  <c:v>56.054000000000002</c:v>
                </c:pt>
                <c:pt idx="117">
                  <c:v>56.054000000000002</c:v>
                </c:pt>
                <c:pt idx="118">
                  <c:v>56.054000000000002</c:v>
                </c:pt>
                <c:pt idx="119">
                  <c:v>56.054000000000002</c:v>
                </c:pt>
                <c:pt idx="120">
                  <c:v>56.054000000000002</c:v>
                </c:pt>
              </c:numCache>
            </c:numRef>
          </c:yVal>
          <c:smooth val="0"/>
          <c:extLst>
            <c:ext xmlns:c16="http://schemas.microsoft.com/office/drawing/2014/chart" uri="{C3380CC4-5D6E-409C-BE32-E72D297353CC}">
              <c16:uniqueId val="{00000003-FD34-4B6A-A3F8-2071CA7ECA8F}"/>
            </c:ext>
          </c:extLst>
        </c:ser>
        <c:ser>
          <c:idx val="4"/>
          <c:order val="4"/>
          <c:tx>
            <c:strRef>
              <c:f>Sheet1!$F$1</c:f>
              <c:strCache>
                <c:ptCount val="1"/>
                <c:pt idx="0">
                  <c:v>Primary TX (N=10,893)</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Sheet1!$F$2:$F$122</c:f>
              <c:numCache>
                <c:formatCode>General</c:formatCode>
                <c:ptCount val="121"/>
                <c:pt idx="0">
                  <c:v>100</c:v>
                </c:pt>
                <c:pt idx="1">
                  <c:v>94.481999999999999</c:v>
                </c:pt>
                <c:pt idx="2">
                  <c:v>92.947999999999993</c:v>
                </c:pt>
                <c:pt idx="3">
                  <c:v>92.132000000000005</c:v>
                </c:pt>
                <c:pt idx="4">
                  <c:v>91.578999999999994</c:v>
                </c:pt>
                <c:pt idx="5">
                  <c:v>90.995999999999995</c:v>
                </c:pt>
                <c:pt idx="6">
                  <c:v>90.546999999999997</c:v>
                </c:pt>
                <c:pt idx="7">
                  <c:v>90.210999999999999</c:v>
                </c:pt>
                <c:pt idx="8">
                  <c:v>89.873999999999995</c:v>
                </c:pt>
                <c:pt idx="9">
                  <c:v>89.468000000000004</c:v>
                </c:pt>
                <c:pt idx="10">
                  <c:v>89.168999999999997</c:v>
                </c:pt>
                <c:pt idx="11">
                  <c:v>88.808999999999997</c:v>
                </c:pt>
                <c:pt idx="12">
                  <c:v>88.593999999999994</c:v>
                </c:pt>
                <c:pt idx="13">
                  <c:v>88.364000000000004</c:v>
                </c:pt>
                <c:pt idx="14">
                  <c:v>88.152000000000001</c:v>
                </c:pt>
                <c:pt idx="15">
                  <c:v>87.835999999999999</c:v>
                </c:pt>
                <c:pt idx="16">
                  <c:v>87.551000000000002</c:v>
                </c:pt>
                <c:pt idx="17">
                  <c:v>87.376999999999995</c:v>
                </c:pt>
                <c:pt idx="18">
                  <c:v>87.131</c:v>
                </c:pt>
                <c:pt idx="19">
                  <c:v>86.802000000000007</c:v>
                </c:pt>
                <c:pt idx="20">
                  <c:v>86.605999999999995</c:v>
                </c:pt>
                <c:pt idx="21">
                  <c:v>86.41</c:v>
                </c:pt>
                <c:pt idx="22">
                  <c:v>86.222999999999999</c:v>
                </c:pt>
                <c:pt idx="23">
                  <c:v>85.962000000000003</c:v>
                </c:pt>
                <c:pt idx="24">
                  <c:v>85.76</c:v>
                </c:pt>
                <c:pt idx="25">
                  <c:v>85.662000000000006</c:v>
                </c:pt>
                <c:pt idx="26">
                  <c:v>85.486000000000004</c:v>
                </c:pt>
                <c:pt idx="27">
                  <c:v>85.209000000000003</c:v>
                </c:pt>
                <c:pt idx="28">
                  <c:v>84.974999999999994</c:v>
                </c:pt>
                <c:pt idx="29">
                  <c:v>84.751999999999995</c:v>
                </c:pt>
                <c:pt idx="30">
                  <c:v>84.563000000000002</c:v>
                </c:pt>
                <c:pt idx="31">
                  <c:v>84.450999999999993</c:v>
                </c:pt>
                <c:pt idx="32">
                  <c:v>84.281999999999996</c:v>
                </c:pt>
                <c:pt idx="33">
                  <c:v>84.067999999999998</c:v>
                </c:pt>
                <c:pt idx="34">
                  <c:v>83.840999999999994</c:v>
                </c:pt>
                <c:pt idx="35">
                  <c:v>83.668999999999997</c:v>
                </c:pt>
                <c:pt idx="36">
                  <c:v>83.472999999999999</c:v>
                </c:pt>
                <c:pt idx="37">
                  <c:v>83.317999999999998</c:v>
                </c:pt>
                <c:pt idx="38">
                  <c:v>83.173000000000002</c:v>
                </c:pt>
                <c:pt idx="39">
                  <c:v>82.881</c:v>
                </c:pt>
                <c:pt idx="40">
                  <c:v>82.734999999999999</c:v>
                </c:pt>
                <c:pt idx="41">
                  <c:v>82.563000000000002</c:v>
                </c:pt>
                <c:pt idx="42">
                  <c:v>82.391999999999996</c:v>
                </c:pt>
                <c:pt idx="43">
                  <c:v>82.158000000000001</c:v>
                </c:pt>
                <c:pt idx="44">
                  <c:v>81.984999999999999</c:v>
                </c:pt>
                <c:pt idx="45">
                  <c:v>81.835999999999999</c:v>
                </c:pt>
                <c:pt idx="46">
                  <c:v>81.649000000000001</c:v>
                </c:pt>
                <c:pt idx="47">
                  <c:v>81.41</c:v>
                </c:pt>
                <c:pt idx="48">
                  <c:v>81.143000000000001</c:v>
                </c:pt>
                <c:pt idx="49">
                  <c:v>80.971999999999994</c:v>
                </c:pt>
                <c:pt idx="50">
                  <c:v>80.8</c:v>
                </c:pt>
                <c:pt idx="51">
                  <c:v>80.587999999999994</c:v>
                </c:pt>
                <c:pt idx="52">
                  <c:v>80.414000000000001</c:v>
                </c:pt>
                <c:pt idx="53">
                  <c:v>80.239999999999995</c:v>
                </c:pt>
                <c:pt idx="54">
                  <c:v>80.105999999999995</c:v>
                </c:pt>
                <c:pt idx="55">
                  <c:v>79.944999999999993</c:v>
                </c:pt>
                <c:pt idx="56">
                  <c:v>79.837000000000003</c:v>
                </c:pt>
                <c:pt idx="57">
                  <c:v>79.661000000000001</c:v>
                </c:pt>
                <c:pt idx="58">
                  <c:v>79.442999999999998</c:v>
                </c:pt>
                <c:pt idx="59">
                  <c:v>79.236999999999995</c:v>
                </c:pt>
                <c:pt idx="60">
                  <c:v>79.027000000000001</c:v>
                </c:pt>
                <c:pt idx="61">
                  <c:v>78.813000000000002</c:v>
                </c:pt>
                <c:pt idx="62">
                  <c:v>78.638999999999996</c:v>
                </c:pt>
                <c:pt idx="63">
                  <c:v>78.376999999999995</c:v>
                </c:pt>
                <c:pt idx="64">
                  <c:v>78.245999999999995</c:v>
                </c:pt>
                <c:pt idx="65">
                  <c:v>78.025999999999996</c:v>
                </c:pt>
                <c:pt idx="66">
                  <c:v>77.834000000000003</c:v>
                </c:pt>
                <c:pt idx="67">
                  <c:v>77.643000000000001</c:v>
                </c:pt>
                <c:pt idx="68">
                  <c:v>77.435000000000002</c:v>
                </c:pt>
                <c:pt idx="69">
                  <c:v>77.302000000000007</c:v>
                </c:pt>
                <c:pt idx="70">
                  <c:v>77.152000000000001</c:v>
                </c:pt>
                <c:pt idx="71">
                  <c:v>76.924999999999997</c:v>
                </c:pt>
                <c:pt idx="72">
                  <c:v>76.772000000000006</c:v>
                </c:pt>
                <c:pt idx="73">
                  <c:v>76.551000000000002</c:v>
                </c:pt>
                <c:pt idx="74">
                  <c:v>76.438999999999993</c:v>
                </c:pt>
                <c:pt idx="75">
                  <c:v>76.245999999999995</c:v>
                </c:pt>
                <c:pt idx="76">
                  <c:v>75.986999999999995</c:v>
                </c:pt>
                <c:pt idx="77">
                  <c:v>75.823999999999998</c:v>
                </c:pt>
                <c:pt idx="78">
                  <c:v>75.644999999999996</c:v>
                </c:pt>
                <c:pt idx="79">
                  <c:v>75.448999999999998</c:v>
                </c:pt>
                <c:pt idx="80">
                  <c:v>75.316999999999993</c:v>
                </c:pt>
                <c:pt idx="81">
                  <c:v>75.102999999999994</c:v>
                </c:pt>
                <c:pt idx="82">
                  <c:v>74.87</c:v>
                </c:pt>
                <c:pt idx="83">
                  <c:v>74.584000000000003</c:v>
                </c:pt>
                <c:pt idx="84">
                  <c:v>74.394999999999996</c:v>
                </c:pt>
                <c:pt idx="85">
                  <c:v>74.165000000000006</c:v>
                </c:pt>
                <c:pt idx="86">
                  <c:v>73.968000000000004</c:v>
                </c:pt>
                <c:pt idx="87">
                  <c:v>73.787999999999997</c:v>
                </c:pt>
                <c:pt idx="88">
                  <c:v>73.661000000000001</c:v>
                </c:pt>
                <c:pt idx="89">
                  <c:v>73.424999999999997</c:v>
                </c:pt>
                <c:pt idx="90">
                  <c:v>73.242000000000004</c:v>
                </c:pt>
                <c:pt idx="91">
                  <c:v>73.004000000000005</c:v>
                </c:pt>
                <c:pt idx="92">
                  <c:v>72.856999999999999</c:v>
                </c:pt>
                <c:pt idx="93">
                  <c:v>72.765000000000001</c:v>
                </c:pt>
                <c:pt idx="94">
                  <c:v>72.671999999999997</c:v>
                </c:pt>
                <c:pt idx="95">
                  <c:v>72.521000000000001</c:v>
                </c:pt>
                <c:pt idx="96">
                  <c:v>72.290999999999997</c:v>
                </c:pt>
                <c:pt idx="97">
                  <c:v>72.093999999999994</c:v>
                </c:pt>
                <c:pt idx="98">
                  <c:v>71.994</c:v>
                </c:pt>
                <c:pt idx="99">
                  <c:v>71.893000000000001</c:v>
                </c:pt>
                <c:pt idx="100">
                  <c:v>71.691000000000003</c:v>
                </c:pt>
                <c:pt idx="101">
                  <c:v>71.488</c:v>
                </c:pt>
                <c:pt idx="102">
                  <c:v>71.344999999999999</c:v>
                </c:pt>
                <c:pt idx="103">
                  <c:v>71.099999999999994</c:v>
                </c:pt>
                <c:pt idx="104">
                  <c:v>70.935000000000002</c:v>
                </c:pt>
                <c:pt idx="105">
                  <c:v>70.748000000000005</c:v>
                </c:pt>
                <c:pt idx="106">
                  <c:v>70.581000000000003</c:v>
                </c:pt>
                <c:pt idx="107">
                  <c:v>70.453999999999994</c:v>
                </c:pt>
                <c:pt idx="108">
                  <c:v>70.238</c:v>
                </c:pt>
                <c:pt idx="109">
                  <c:v>70.126999999999995</c:v>
                </c:pt>
                <c:pt idx="110">
                  <c:v>69.900999999999996</c:v>
                </c:pt>
                <c:pt idx="111">
                  <c:v>69.626999999999995</c:v>
                </c:pt>
                <c:pt idx="112">
                  <c:v>69.397999999999996</c:v>
                </c:pt>
                <c:pt idx="113">
                  <c:v>69.328999999999994</c:v>
                </c:pt>
                <c:pt idx="114">
                  <c:v>69.167000000000002</c:v>
                </c:pt>
                <c:pt idx="115">
                  <c:v>68.959000000000003</c:v>
                </c:pt>
                <c:pt idx="116">
                  <c:v>68.748999999999995</c:v>
                </c:pt>
                <c:pt idx="117">
                  <c:v>68.608000000000004</c:v>
                </c:pt>
                <c:pt idx="118">
                  <c:v>68.441999999999993</c:v>
                </c:pt>
                <c:pt idx="119">
                  <c:v>68.153000000000006</c:v>
                </c:pt>
                <c:pt idx="120">
                  <c:v>68.03</c:v>
                </c:pt>
              </c:numCache>
            </c:numRef>
          </c:yVal>
          <c:smooth val="0"/>
          <c:extLst>
            <c:ext xmlns:c16="http://schemas.microsoft.com/office/drawing/2014/chart" uri="{C3380CC4-5D6E-409C-BE32-E72D297353CC}">
              <c16:uniqueId val="{00000004-FD34-4B6A-A3F8-2071CA7ECA8F}"/>
            </c:ext>
          </c:extLst>
        </c:ser>
        <c:dLbls>
          <c:showLegendKey val="0"/>
          <c:showVal val="0"/>
          <c:showCatName val="0"/>
          <c:showSerName val="0"/>
          <c:showPercent val="0"/>
          <c:showBubbleSize val="0"/>
        </c:dLbls>
        <c:axId val="685236784"/>
        <c:axId val="685237176"/>
      </c:scatterChart>
      <c:valAx>
        <c:axId val="685236784"/>
        <c:scaling>
          <c:orientation val="minMax"/>
          <c:max val="10"/>
          <c:min val="0"/>
        </c:scaling>
        <c:delete val="0"/>
        <c:axPos val="b"/>
        <c:title>
          <c:tx>
            <c:rich>
              <a:bodyPr/>
              <a:lstStyle/>
              <a:p>
                <a:pPr>
                  <a:defRPr>
                    <a:solidFill>
                      <a:schemeClr val="bg2"/>
                    </a:solidFill>
                  </a:defRPr>
                </a:pPr>
                <a:r>
                  <a:rPr lang="en-US" sz="1600" dirty="0" smtClean="0">
                    <a:solidFill>
                      <a:schemeClr val="bg2"/>
                    </a:solidFill>
                  </a:rPr>
                  <a:t>Time (years)</a:t>
                </a:r>
                <a:r>
                  <a:rPr lang="en-US" sz="1600" baseline="0" dirty="0" smtClean="0">
                    <a:solidFill>
                      <a:schemeClr val="bg2"/>
                    </a:solidFill>
                  </a:rPr>
                  <a:t> since most recent transplant</a:t>
                </a:r>
                <a:endParaRPr lang="en-US" sz="16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600" b="1" baseline="0">
                <a:solidFill>
                  <a:schemeClr val="bg2"/>
                </a:solidFill>
              </a:defRPr>
            </a:pPr>
            <a:endParaRPr lang="en-US"/>
          </a:p>
        </c:txPr>
        <c:crossAx val="685237176"/>
        <c:crosses val="autoZero"/>
        <c:crossBetween val="midCat"/>
        <c:majorUnit val="1"/>
        <c:minorUnit val="1"/>
      </c:valAx>
      <c:valAx>
        <c:axId val="685237176"/>
        <c:scaling>
          <c:orientation val="minMax"/>
          <c:max val="100"/>
          <c:min val="0"/>
        </c:scaling>
        <c:delete val="0"/>
        <c:axPos val="l"/>
        <c:majorGridlines>
          <c:spPr>
            <a:ln>
              <a:solidFill>
                <a:schemeClr val="bg2"/>
              </a:solidFill>
              <a:prstDash val="sysDash"/>
            </a:ln>
          </c:spPr>
        </c:majorGridlines>
        <c:title>
          <c:tx>
            <c:rich>
              <a:bodyPr rot="-5400000" vert="horz"/>
              <a:lstStyle/>
              <a:p>
                <a:pPr>
                  <a:defRPr sz="1600" baseline="0">
                    <a:solidFill>
                      <a:schemeClr val="bg2"/>
                    </a:solidFill>
                  </a:defRPr>
                </a:pPr>
                <a:r>
                  <a:rPr lang="en-US" sz="1600" baseline="0" dirty="0" smtClean="0">
                    <a:solidFill>
                      <a:schemeClr val="bg2"/>
                    </a:solidFill>
                  </a:rPr>
                  <a:t>Survival (%)</a:t>
                </a:r>
                <a:endParaRPr lang="en-US" sz="160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600" b="1">
                <a:solidFill>
                  <a:schemeClr val="bg2"/>
                </a:solidFill>
              </a:defRPr>
            </a:pPr>
            <a:endParaRPr lang="en-US"/>
          </a:p>
        </c:txPr>
        <c:crossAx val="685236784"/>
        <c:crosses val="autoZero"/>
        <c:crossBetween val="midCat"/>
        <c:majorUnit val="25"/>
      </c:valAx>
      <c:spPr>
        <a:noFill/>
        <a:ln>
          <a:solidFill>
            <a:schemeClr val="bg2"/>
          </a:solidFill>
        </a:ln>
      </c:spPr>
    </c:plotArea>
    <c:legend>
      <c:legendPos val="t"/>
      <c:layout>
        <c:manualLayout>
          <c:xMode val="edge"/>
          <c:yMode val="edge"/>
          <c:x val="9.1424006027024468E-2"/>
          <c:y val="1.7045454545454544E-2"/>
          <c:w val="0.87944164965490512"/>
          <c:h val="0.11428037759484595"/>
        </c:manualLayout>
      </c:layout>
      <c:overlay val="0"/>
      <c:spPr>
        <a:noFill/>
        <a:ln>
          <a:solidFill>
            <a:schemeClr val="bg2"/>
          </a:solidFill>
        </a:ln>
      </c:spPr>
      <c:txPr>
        <a:bodyPr/>
        <a:lstStyle/>
        <a:p>
          <a:pPr>
            <a:defRPr sz="1400" b="1" i="0" baseline="0">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2.2460834973753282E-2"/>
          <c:w val="0.86434743223470156"/>
          <c:h val="0.82543020013123347"/>
        </c:manualLayout>
      </c:layout>
      <c:scatterChart>
        <c:scatterStyle val="lineMarker"/>
        <c:varyColors val="0"/>
        <c:ser>
          <c:idx val="0"/>
          <c:order val="0"/>
          <c:tx>
            <c:strRef>
              <c:f>Sheet1!$B$1</c:f>
              <c:strCache>
                <c:ptCount val="1"/>
                <c:pt idx="0">
                  <c:v>Coronary Artery Disease (N=294)</c:v>
                </c:pt>
              </c:strCache>
            </c:strRef>
          </c:tx>
          <c:spPr>
            <a:ln w="41275">
              <a:solidFill>
                <a:srgbClr val="339933"/>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97.613</c:v>
                </c:pt>
                <c:pt idx="2">
                  <c:v>96.242000000000004</c:v>
                </c:pt>
                <c:pt idx="3">
                  <c:v>95.555000000000007</c:v>
                </c:pt>
                <c:pt idx="4">
                  <c:v>95.210999999999999</c:v>
                </c:pt>
                <c:pt idx="5">
                  <c:v>94.522999999999996</c:v>
                </c:pt>
                <c:pt idx="6">
                  <c:v>93.835999999999999</c:v>
                </c:pt>
                <c:pt idx="7">
                  <c:v>93.835999999999999</c:v>
                </c:pt>
                <c:pt idx="8">
                  <c:v>93.492000000000004</c:v>
                </c:pt>
                <c:pt idx="9">
                  <c:v>92.805000000000007</c:v>
                </c:pt>
                <c:pt idx="10">
                  <c:v>92.460999999999999</c:v>
                </c:pt>
                <c:pt idx="11">
                  <c:v>91.772000000000006</c:v>
                </c:pt>
                <c:pt idx="12">
                  <c:v>91.772000000000006</c:v>
                </c:pt>
                <c:pt idx="13">
                  <c:v>91.772000000000006</c:v>
                </c:pt>
                <c:pt idx="14">
                  <c:v>91.418999999999997</c:v>
                </c:pt>
                <c:pt idx="15">
                  <c:v>91.066000000000003</c:v>
                </c:pt>
                <c:pt idx="16">
                  <c:v>90.712999999999994</c:v>
                </c:pt>
                <c:pt idx="17">
                  <c:v>90.712999999999994</c:v>
                </c:pt>
                <c:pt idx="18">
                  <c:v>90.36</c:v>
                </c:pt>
                <c:pt idx="19">
                  <c:v>90.007000000000005</c:v>
                </c:pt>
                <c:pt idx="20">
                  <c:v>88.947999999999993</c:v>
                </c:pt>
                <c:pt idx="21">
                  <c:v>87.89</c:v>
                </c:pt>
                <c:pt idx="22">
                  <c:v>87.534999999999997</c:v>
                </c:pt>
                <c:pt idx="23">
                  <c:v>87.534999999999997</c:v>
                </c:pt>
                <c:pt idx="24">
                  <c:v>87.174999999999997</c:v>
                </c:pt>
                <c:pt idx="25">
                  <c:v>87.174999999999997</c:v>
                </c:pt>
                <c:pt idx="26">
                  <c:v>86.808999999999997</c:v>
                </c:pt>
                <c:pt idx="27">
                  <c:v>86.808999999999997</c:v>
                </c:pt>
                <c:pt idx="28">
                  <c:v>86.441999999999993</c:v>
                </c:pt>
                <c:pt idx="29">
                  <c:v>86.075999999999993</c:v>
                </c:pt>
                <c:pt idx="30">
                  <c:v>86.075999999999993</c:v>
                </c:pt>
                <c:pt idx="31">
                  <c:v>85.71</c:v>
                </c:pt>
                <c:pt idx="32">
                  <c:v>85.71</c:v>
                </c:pt>
                <c:pt idx="33">
                  <c:v>85.71</c:v>
                </c:pt>
                <c:pt idx="34">
                  <c:v>84.965000000000003</c:v>
                </c:pt>
                <c:pt idx="35">
                  <c:v>84.587000000000003</c:v>
                </c:pt>
                <c:pt idx="36">
                  <c:v>83.831999999999994</c:v>
                </c:pt>
                <c:pt idx="37">
                  <c:v>83.831999999999994</c:v>
                </c:pt>
                <c:pt idx="38">
                  <c:v>83.033000000000001</c:v>
                </c:pt>
                <c:pt idx="39">
                  <c:v>83.033000000000001</c:v>
                </c:pt>
                <c:pt idx="40">
                  <c:v>81.823999999999998</c:v>
                </c:pt>
                <c:pt idx="41">
                  <c:v>81.421000000000006</c:v>
                </c:pt>
                <c:pt idx="42">
                  <c:v>81.421000000000006</c:v>
                </c:pt>
                <c:pt idx="43">
                  <c:v>80.614999999999995</c:v>
                </c:pt>
                <c:pt idx="44">
                  <c:v>80.614999999999995</c:v>
                </c:pt>
                <c:pt idx="45">
                  <c:v>80.614999999999995</c:v>
                </c:pt>
                <c:pt idx="46">
                  <c:v>80.614999999999995</c:v>
                </c:pt>
                <c:pt idx="47">
                  <c:v>80.198999999999998</c:v>
                </c:pt>
                <c:pt idx="48">
                  <c:v>79.775000000000006</c:v>
                </c:pt>
                <c:pt idx="49">
                  <c:v>79.775000000000006</c:v>
                </c:pt>
                <c:pt idx="50">
                  <c:v>79.775000000000006</c:v>
                </c:pt>
                <c:pt idx="51">
                  <c:v>79.775000000000006</c:v>
                </c:pt>
                <c:pt idx="52">
                  <c:v>79.775000000000006</c:v>
                </c:pt>
                <c:pt idx="53">
                  <c:v>79.334000000000003</c:v>
                </c:pt>
                <c:pt idx="54">
                  <c:v>79.334000000000003</c:v>
                </c:pt>
                <c:pt idx="55">
                  <c:v>78.004999999999995</c:v>
                </c:pt>
                <c:pt idx="56">
                  <c:v>77.561000000000007</c:v>
                </c:pt>
                <c:pt idx="57">
                  <c:v>76.674999999999997</c:v>
                </c:pt>
                <c:pt idx="58">
                  <c:v>76.228999999999999</c:v>
                </c:pt>
                <c:pt idx="59">
                  <c:v>75.783000000000001</c:v>
                </c:pt>
                <c:pt idx="60">
                  <c:v>75.783000000000001</c:v>
                </c:pt>
                <c:pt idx="61">
                  <c:v>75.317999999999998</c:v>
                </c:pt>
                <c:pt idx="62">
                  <c:v>74.364999999999995</c:v>
                </c:pt>
                <c:pt idx="63">
                  <c:v>73.406000000000006</c:v>
                </c:pt>
                <c:pt idx="64">
                  <c:v>72.926000000000002</c:v>
                </c:pt>
                <c:pt idx="65">
                  <c:v>72.445999999999998</c:v>
                </c:pt>
                <c:pt idx="66">
                  <c:v>72.445999999999998</c:v>
                </c:pt>
                <c:pt idx="67">
                  <c:v>71.965999999999994</c:v>
                </c:pt>
                <c:pt idx="68">
                  <c:v>71.965999999999994</c:v>
                </c:pt>
                <c:pt idx="69">
                  <c:v>71.483000000000004</c:v>
                </c:pt>
                <c:pt idx="70">
                  <c:v>71.483000000000004</c:v>
                </c:pt>
                <c:pt idx="71">
                  <c:v>70.994</c:v>
                </c:pt>
                <c:pt idx="72">
                  <c:v>70.489999999999995</c:v>
                </c:pt>
                <c:pt idx="73">
                  <c:v>70.489999999999995</c:v>
                </c:pt>
                <c:pt idx="74">
                  <c:v>69.975999999999999</c:v>
                </c:pt>
                <c:pt idx="75">
                  <c:v>69.975999999999999</c:v>
                </c:pt>
                <c:pt idx="76">
                  <c:v>68.938999999999993</c:v>
                </c:pt>
                <c:pt idx="77">
                  <c:v>68.421000000000006</c:v>
                </c:pt>
                <c:pt idx="78">
                  <c:v>68.421000000000006</c:v>
                </c:pt>
                <c:pt idx="79">
                  <c:v>68.421000000000006</c:v>
                </c:pt>
                <c:pt idx="80">
                  <c:v>67.894000000000005</c:v>
                </c:pt>
                <c:pt idx="81">
                  <c:v>67.894000000000005</c:v>
                </c:pt>
                <c:pt idx="82">
                  <c:v>67.36</c:v>
                </c:pt>
                <c:pt idx="83">
                  <c:v>66.825000000000003</c:v>
                </c:pt>
                <c:pt idx="84">
                  <c:v>66.286000000000001</c:v>
                </c:pt>
                <c:pt idx="85">
                  <c:v>66.286000000000001</c:v>
                </c:pt>
                <c:pt idx="86">
                  <c:v>66.286000000000001</c:v>
                </c:pt>
                <c:pt idx="87">
                  <c:v>66.286000000000001</c:v>
                </c:pt>
                <c:pt idx="88">
                  <c:v>66.286000000000001</c:v>
                </c:pt>
                <c:pt idx="89">
                  <c:v>66.286000000000001</c:v>
                </c:pt>
                <c:pt idx="90">
                  <c:v>66.286000000000001</c:v>
                </c:pt>
                <c:pt idx="91">
                  <c:v>66.286000000000001</c:v>
                </c:pt>
                <c:pt idx="92">
                  <c:v>65.715000000000003</c:v>
                </c:pt>
                <c:pt idx="93">
                  <c:v>65.143000000000001</c:v>
                </c:pt>
                <c:pt idx="94">
                  <c:v>65.143000000000001</c:v>
                </c:pt>
                <c:pt idx="95">
                  <c:v>64.555999999999997</c:v>
                </c:pt>
                <c:pt idx="96">
                  <c:v>64.555999999999997</c:v>
                </c:pt>
                <c:pt idx="97">
                  <c:v>64.555999999999997</c:v>
                </c:pt>
                <c:pt idx="98">
                  <c:v>63.911000000000001</c:v>
                </c:pt>
                <c:pt idx="99">
                  <c:v>62.606999999999999</c:v>
                </c:pt>
                <c:pt idx="100">
                  <c:v>62.606999999999999</c:v>
                </c:pt>
                <c:pt idx="101">
                  <c:v>61.948</c:v>
                </c:pt>
                <c:pt idx="102">
                  <c:v>61.948</c:v>
                </c:pt>
                <c:pt idx="103">
                  <c:v>60.615000000000002</c:v>
                </c:pt>
                <c:pt idx="104">
                  <c:v>59.948999999999998</c:v>
                </c:pt>
                <c:pt idx="105">
                  <c:v>59.948999999999998</c:v>
                </c:pt>
                <c:pt idx="106">
                  <c:v>59.948999999999998</c:v>
                </c:pt>
                <c:pt idx="107">
                  <c:v>59.26</c:v>
                </c:pt>
                <c:pt idx="108">
                  <c:v>58.555</c:v>
                </c:pt>
                <c:pt idx="109">
                  <c:v>58.555</c:v>
                </c:pt>
                <c:pt idx="110">
                  <c:v>57.052999999999997</c:v>
                </c:pt>
                <c:pt idx="111">
                  <c:v>57.052999999999997</c:v>
                </c:pt>
                <c:pt idx="112">
                  <c:v>55.542000000000002</c:v>
                </c:pt>
                <c:pt idx="113">
                  <c:v>55.542000000000002</c:v>
                </c:pt>
                <c:pt idx="114">
                  <c:v>54.02</c:v>
                </c:pt>
                <c:pt idx="115">
                  <c:v>54.02</c:v>
                </c:pt>
                <c:pt idx="116">
                  <c:v>53.247999999999998</c:v>
                </c:pt>
                <c:pt idx="117">
                  <c:v>53.247999999999998</c:v>
                </c:pt>
                <c:pt idx="118">
                  <c:v>53.247999999999998</c:v>
                </c:pt>
                <c:pt idx="119">
                  <c:v>53.247999999999998</c:v>
                </c:pt>
                <c:pt idx="120">
                  <c:v>53.247999999999998</c:v>
                </c:pt>
              </c:numCache>
            </c:numRef>
          </c:yVal>
          <c:smooth val="0"/>
          <c:extLst>
            <c:ext xmlns:c16="http://schemas.microsoft.com/office/drawing/2014/chart" uri="{C3380CC4-5D6E-409C-BE32-E72D297353CC}">
              <c16:uniqueId val="{00000000-36A5-42D7-B943-B3555091E747}"/>
            </c:ext>
          </c:extLst>
        </c:ser>
        <c:ser>
          <c:idx val="1"/>
          <c:order val="1"/>
          <c:tx>
            <c:strRef>
              <c:f>Sheet1!$C$1</c:f>
              <c:strCache>
                <c:ptCount val="1"/>
                <c:pt idx="0">
                  <c:v>Primary Failure (N=39)</c:v>
                </c:pt>
              </c:strCache>
            </c:strRef>
          </c:tx>
          <c:spPr>
            <a:ln w="41275">
              <a:solidFill>
                <a:srgbClr val="FF0000"/>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84.33</c:v>
                </c:pt>
                <c:pt idx="2">
                  <c:v>81.61</c:v>
                </c:pt>
                <c:pt idx="3">
                  <c:v>76.168999999999997</c:v>
                </c:pt>
                <c:pt idx="4">
                  <c:v>76.168999999999997</c:v>
                </c:pt>
                <c:pt idx="5">
                  <c:v>73.448999999999998</c:v>
                </c:pt>
                <c:pt idx="6">
                  <c:v>73.448999999999998</c:v>
                </c:pt>
                <c:pt idx="7">
                  <c:v>70.728999999999999</c:v>
                </c:pt>
                <c:pt idx="8">
                  <c:v>68.007999999999996</c:v>
                </c:pt>
                <c:pt idx="9">
                  <c:v>65.287999999999997</c:v>
                </c:pt>
                <c:pt idx="10">
                  <c:v>65.287999999999997</c:v>
                </c:pt>
                <c:pt idx="11">
                  <c:v>65.287999999999997</c:v>
                </c:pt>
                <c:pt idx="12">
                  <c:v>65.287999999999997</c:v>
                </c:pt>
                <c:pt idx="13">
                  <c:v>65.287999999999997</c:v>
                </c:pt>
                <c:pt idx="14">
                  <c:v>65.287999999999997</c:v>
                </c:pt>
                <c:pt idx="15">
                  <c:v>62.567999999999998</c:v>
                </c:pt>
                <c:pt idx="16">
                  <c:v>62.567999999999998</c:v>
                </c:pt>
                <c:pt idx="17">
                  <c:v>62.567999999999998</c:v>
                </c:pt>
                <c:pt idx="18">
                  <c:v>62.567999999999998</c:v>
                </c:pt>
                <c:pt idx="19">
                  <c:v>62.567999999999998</c:v>
                </c:pt>
                <c:pt idx="20">
                  <c:v>62.567999999999998</c:v>
                </c:pt>
                <c:pt idx="21">
                  <c:v>62.567999999999998</c:v>
                </c:pt>
                <c:pt idx="22">
                  <c:v>59.723999999999997</c:v>
                </c:pt>
                <c:pt idx="23">
                  <c:v>59.723999999999997</c:v>
                </c:pt>
                <c:pt idx="24">
                  <c:v>59.723999999999997</c:v>
                </c:pt>
                <c:pt idx="25">
                  <c:v>59.723999999999997</c:v>
                </c:pt>
                <c:pt idx="26">
                  <c:v>59.723999999999997</c:v>
                </c:pt>
                <c:pt idx="27">
                  <c:v>59.723999999999997</c:v>
                </c:pt>
                <c:pt idx="28">
                  <c:v>56.58</c:v>
                </c:pt>
                <c:pt idx="29">
                  <c:v>56.58</c:v>
                </c:pt>
                <c:pt idx="30">
                  <c:v>56.58</c:v>
                </c:pt>
                <c:pt idx="31">
                  <c:v>56.58</c:v>
                </c:pt>
                <c:pt idx="32">
                  <c:v>56.58</c:v>
                </c:pt>
                <c:pt idx="33">
                  <c:v>56.58</c:v>
                </c:pt>
                <c:pt idx="34">
                  <c:v>56.58</c:v>
                </c:pt>
                <c:pt idx="35">
                  <c:v>56.58</c:v>
                </c:pt>
                <c:pt idx="36">
                  <c:v>56.58</c:v>
                </c:pt>
                <c:pt idx="37">
                  <c:v>56.58</c:v>
                </c:pt>
                <c:pt idx="38">
                  <c:v>56.58</c:v>
                </c:pt>
                <c:pt idx="39">
                  <c:v>53.252000000000002</c:v>
                </c:pt>
                <c:pt idx="40">
                  <c:v>53.252000000000002</c:v>
                </c:pt>
                <c:pt idx="41">
                  <c:v>53.252000000000002</c:v>
                </c:pt>
                <c:pt idx="42">
                  <c:v>49.923999999999999</c:v>
                </c:pt>
                <c:pt idx="43">
                  <c:v>49.923999999999999</c:v>
                </c:pt>
                <c:pt idx="44">
                  <c:v>49.923999999999999</c:v>
                </c:pt>
                <c:pt idx="45">
                  <c:v>49.923999999999999</c:v>
                </c:pt>
                <c:pt idx="46">
                  <c:v>49.923999999999999</c:v>
                </c:pt>
                <c:pt idx="47">
                  <c:v>46.595999999999997</c:v>
                </c:pt>
                <c:pt idx="48">
                  <c:v>46.595999999999997</c:v>
                </c:pt>
                <c:pt idx="49">
                  <c:v>46.595999999999997</c:v>
                </c:pt>
                <c:pt idx="50">
                  <c:v>46.595999999999997</c:v>
                </c:pt>
                <c:pt idx="51">
                  <c:v>46.595999999999997</c:v>
                </c:pt>
                <c:pt idx="52">
                  <c:v>46.595999999999997</c:v>
                </c:pt>
                <c:pt idx="53">
                  <c:v>46.595999999999997</c:v>
                </c:pt>
                <c:pt idx="54">
                  <c:v>46.595999999999997</c:v>
                </c:pt>
                <c:pt idx="55">
                  <c:v>46.595999999999997</c:v>
                </c:pt>
                <c:pt idx="56">
                  <c:v>46.595999999999997</c:v>
                </c:pt>
                <c:pt idx="57">
                  <c:v>46.595999999999997</c:v>
                </c:pt>
                <c:pt idx="58">
                  <c:v>46.595999999999997</c:v>
                </c:pt>
                <c:pt idx="59">
                  <c:v>46.595999999999997</c:v>
                </c:pt>
                <c:pt idx="60">
                  <c:v>43.267000000000003</c:v>
                </c:pt>
                <c:pt idx="61">
                  <c:v>39.939</c:v>
                </c:pt>
                <c:pt idx="62">
                  <c:v>39.939</c:v>
                </c:pt>
                <c:pt idx="63">
                  <c:v>39.939</c:v>
                </c:pt>
                <c:pt idx="64">
                  <c:v>39.939</c:v>
                </c:pt>
                <c:pt idx="65">
                  <c:v>39.939</c:v>
                </c:pt>
                <c:pt idx="66">
                  <c:v>39.939</c:v>
                </c:pt>
                <c:pt idx="67">
                  <c:v>39.939</c:v>
                </c:pt>
                <c:pt idx="68">
                  <c:v>39.939</c:v>
                </c:pt>
                <c:pt idx="69">
                  <c:v>39.939</c:v>
                </c:pt>
                <c:pt idx="70">
                  <c:v>39.939</c:v>
                </c:pt>
                <c:pt idx="71">
                  <c:v>36.610999999999997</c:v>
                </c:pt>
                <c:pt idx="72">
                  <c:v>36.610999999999997</c:v>
                </c:pt>
              </c:numCache>
            </c:numRef>
          </c:yVal>
          <c:smooth val="0"/>
          <c:extLst>
            <c:ext xmlns:c16="http://schemas.microsoft.com/office/drawing/2014/chart" uri="{C3380CC4-5D6E-409C-BE32-E72D297353CC}">
              <c16:uniqueId val="{00000001-36A5-42D7-B943-B3555091E747}"/>
            </c:ext>
          </c:extLst>
        </c:ser>
        <c:ser>
          <c:idx val="2"/>
          <c:order val="2"/>
          <c:tx>
            <c:strRef>
              <c:f>Sheet1!$D$1</c:f>
              <c:strCache>
                <c:ptCount val="1"/>
                <c:pt idx="0">
                  <c:v>Rejection (N=79) </c:v>
                </c:pt>
              </c:strCache>
            </c:strRef>
          </c:tx>
          <c:spPr>
            <a:ln w="41275">
              <a:solidFill>
                <a:schemeClr val="bg1">
                  <a:lumMod val="50000"/>
                  <a:lumOff val="50000"/>
                </a:schemeClr>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91.122</c:v>
                </c:pt>
                <c:pt idx="2">
                  <c:v>87.271000000000001</c:v>
                </c:pt>
                <c:pt idx="3">
                  <c:v>84.704999999999998</c:v>
                </c:pt>
                <c:pt idx="4">
                  <c:v>83.421000000000006</c:v>
                </c:pt>
                <c:pt idx="5">
                  <c:v>83.421000000000006</c:v>
                </c:pt>
                <c:pt idx="6">
                  <c:v>83.421000000000006</c:v>
                </c:pt>
                <c:pt idx="7">
                  <c:v>83.421000000000006</c:v>
                </c:pt>
                <c:pt idx="8">
                  <c:v>83.421000000000006</c:v>
                </c:pt>
                <c:pt idx="9">
                  <c:v>82.117999999999995</c:v>
                </c:pt>
                <c:pt idx="10">
                  <c:v>82.117999999999995</c:v>
                </c:pt>
                <c:pt idx="11">
                  <c:v>82.117999999999995</c:v>
                </c:pt>
                <c:pt idx="12">
                  <c:v>82.117999999999995</c:v>
                </c:pt>
                <c:pt idx="13">
                  <c:v>82.117999999999995</c:v>
                </c:pt>
                <c:pt idx="14">
                  <c:v>82.117999999999995</c:v>
                </c:pt>
                <c:pt idx="15">
                  <c:v>80.793000000000006</c:v>
                </c:pt>
                <c:pt idx="16">
                  <c:v>79.424000000000007</c:v>
                </c:pt>
                <c:pt idx="17">
                  <c:v>78.055000000000007</c:v>
                </c:pt>
                <c:pt idx="18">
                  <c:v>78.055000000000007</c:v>
                </c:pt>
                <c:pt idx="19">
                  <c:v>75.316000000000003</c:v>
                </c:pt>
                <c:pt idx="20">
                  <c:v>73.945999999999998</c:v>
                </c:pt>
                <c:pt idx="21">
                  <c:v>73.945999999999998</c:v>
                </c:pt>
                <c:pt idx="22">
                  <c:v>73.945999999999998</c:v>
                </c:pt>
                <c:pt idx="23">
                  <c:v>73.945999999999998</c:v>
                </c:pt>
                <c:pt idx="24">
                  <c:v>73.945999999999998</c:v>
                </c:pt>
                <c:pt idx="25">
                  <c:v>73.945999999999998</c:v>
                </c:pt>
                <c:pt idx="26">
                  <c:v>73.945999999999998</c:v>
                </c:pt>
                <c:pt idx="27">
                  <c:v>73.945999999999998</c:v>
                </c:pt>
                <c:pt idx="28">
                  <c:v>72.466999999999999</c:v>
                </c:pt>
                <c:pt idx="29">
                  <c:v>70.957999999999998</c:v>
                </c:pt>
                <c:pt idx="30">
                  <c:v>70.957999999999998</c:v>
                </c:pt>
                <c:pt idx="31">
                  <c:v>70.957999999999998</c:v>
                </c:pt>
                <c:pt idx="32">
                  <c:v>70.957999999999998</c:v>
                </c:pt>
                <c:pt idx="33">
                  <c:v>70.957999999999998</c:v>
                </c:pt>
                <c:pt idx="34">
                  <c:v>70.957999999999998</c:v>
                </c:pt>
                <c:pt idx="35">
                  <c:v>70.957999999999998</c:v>
                </c:pt>
                <c:pt idx="36">
                  <c:v>69.381</c:v>
                </c:pt>
                <c:pt idx="37">
                  <c:v>69.381</c:v>
                </c:pt>
                <c:pt idx="38">
                  <c:v>69.381</c:v>
                </c:pt>
                <c:pt idx="39">
                  <c:v>69.381</c:v>
                </c:pt>
                <c:pt idx="40">
                  <c:v>69.381</c:v>
                </c:pt>
                <c:pt idx="41">
                  <c:v>69.381</c:v>
                </c:pt>
                <c:pt idx="42">
                  <c:v>69.381</c:v>
                </c:pt>
                <c:pt idx="43">
                  <c:v>69.381</c:v>
                </c:pt>
                <c:pt idx="44">
                  <c:v>69.381</c:v>
                </c:pt>
                <c:pt idx="45">
                  <c:v>69.381</c:v>
                </c:pt>
                <c:pt idx="46">
                  <c:v>69.381</c:v>
                </c:pt>
                <c:pt idx="47">
                  <c:v>69.381</c:v>
                </c:pt>
                <c:pt idx="48">
                  <c:v>69.381</c:v>
                </c:pt>
                <c:pt idx="49">
                  <c:v>67.804000000000002</c:v>
                </c:pt>
                <c:pt idx="50">
                  <c:v>67.804000000000002</c:v>
                </c:pt>
                <c:pt idx="51">
                  <c:v>66.227000000000004</c:v>
                </c:pt>
                <c:pt idx="52">
                  <c:v>66.227000000000004</c:v>
                </c:pt>
                <c:pt idx="53">
                  <c:v>66.227000000000004</c:v>
                </c:pt>
                <c:pt idx="54">
                  <c:v>66.227000000000004</c:v>
                </c:pt>
                <c:pt idx="55">
                  <c:v>66.227000000000004</c:v>
                </c:pt>
                <c:pt idx="56">
                  <c:v>64.650000000000006</c:v>
                </c:pt>
                <c:pt idx="57">
                  <c:v>64.650000000000006</c:v>
                </c:pt>
                <c:pt idx="58">
                  <c:v>64.650000000000006</c:v>
                </c:pt>
                <c:pt idx="59">
                  <c:v>64.650000000000006</c:v>
                </c:pt>
                <c:pt idx="60">
                  <c:v>62.993000000000002</c:v>
                </c:pt>
                <c:pt idx="61">
                  <c:v>62.993000000000002</c:v>
                </c:pt>
                <c:pt idx="62">
                  <c:v>62.993000000000002</c:v>
                </c:pt>
                <c:pt idx="63">
                  <c:v>61.29</c:v>
                </c:pt>
                <c:pt idx="64">
                  <c:v>61.29</c:v>
                </c:pt>
                <c:pt idx="65">
                  <c:v>61.29</c:v>
                </c:pt>
                <c:pt idx="66">
                  <c:v>61.29</c:v>
                </c:pt>
                <c:pt idx="67">
                  <c:v>61.29</c:v>
                </c:pt>
                <c:pt idx="68">
                  <c:v>61.29</c:v>
                </c:pt>
                <c:pt idx="69">
                  <c:v>61.29</c:v>
                </c:pt>
                <c:pt idx="70">
                  <c:v>61.29</c:v>
                </c:pt>
                <c:pt idx="71">
                  <c:v>61.29</c:v>
                </c:pt>
                <c:pt idx="72">
                  <c:v>61.29</c:v>
                </c:pt>
                <c:pt idx="73">
                  <c:v>59.488</c:v>
                </c:pt>
                <c:pt idx="74">
                  <c:v>59.488</c:v>
                </c:pt>
                <c:pt idx="75">
                  <c:v>57.628999999999998</c:v>
                </c:pt>
                <c:pt idx="76">
                  <c:v>57.628999999999998</c:v>
                </c:pt>
                <c:pt idx="77">
                  <c:v>57.628999999999998</c:v>
                </c:pt>
                <c:pt idx="78">
                  <c:v>57.628999999999998</c:v>
                </c:pt>
                <c:pt idx="79">
                  <c:v>57.628999999999998</c:v>
                </c:pt>
                <c:pt idx="80">
                  <c:v>57.628999999999998</c:v>
                </c:pt>
                <c:pt idx="81">
                  <c:v>57.628999999999998</c:v>
                </c:pt>
                <c:pt idx="82">
                  <c:v>57.628999999999998</c:v>
                </c:pt>
                <c:pt idx="83">
                  <c:v>57.628999999999998</c:v>
                </c:pt>
                <c:pt idx="84">
                  <c:v>57.628999999999998</c:v>
                </c:pt>
                <c:pt idx="85">
                  <c:v>57.628999999999998</c:v>
                </c:pt>
                <c:pt idx="86">
                  <c:v>57.628999999999998</c:v>
                </c:pt>
                <c:pt idx="87">
                  <c:v>55.323</c:v>
                </c:pt>
                <c:pt idx="88">
                  <c:v>55.323</c:v>
                </c:pt>
                <c:pt idx="89">
                  <c:v>53.018000000000001</c:v>
                </c:pt>
                <c:pt idx="90">
                  <c:v>53.018000000000001</c:v>
                </c:pt>
                <c:pt idx="91">
                  <c:v>53.018000000000001</c:v>
                </c:pt>
                <c:pt idx="92">
                  <c:v>53.018000000000001</c:v>
                </c:pt>
                <c:pt idx="93">
                  <c:v>53.018000000000001</c:v>
                </c:pt>
                <c:pt idx="94">
                  <c:v>53.018000000000001</c:v>
                </c:pt>
                <c:pt idx="95">
                  <c:v>53.018000000000001</c:v>
                </c:pt>
                <c:pt idx="96">
                  <c:v>53.018000000000001</c:v>
                </c:pt>
                <c:pt idx="97">
                  <c:v>53.018000000000001</c:v>
                </c:pt>
                <c:pt idx="98">
                  <c:v>53.018000000000001</c:v>
                </c:pt>
                <c:pt idx="99">
                  <c:v>53.018000000000001</c:v>
                </c:pt>
                <c:pt idx="100">
                  <c:v>53.018000000000001</c:v>
                </c:pt>
                <c:pt idx="101">
                  <c:v>53.018000000000001</c:v>
                </c:pt>
                <c:pt idx="102">
                  <c:v>53.018000000000001</c:v>
                </c:pt>
                <c:pt idx="103">
                  <c:v>53.018000000000001</c:v>
                </c:pt>
                <c:pt idx="104">
                  <c:v>53.018000000000001</c:v>
                </c:pt>
                <c:pt idx="105">
                  <c:v>53.018000000000001</c:v>
                </c:pt>
                <c:pt idx="106">
                  <c:v>53.018000000000001</c:v>
                </c:pt>
                <c:pt idx="107">
                  <c:v>53.018000000000001</c:v>
                </c:pt>
                <c:pt idx="108">
                  <c:v>53.018000000000001</c:v>
                </c:pt>
                <c:pt idx="109">
                  <c:v>53.018000000000001</c:v>
                </c:pt>
                <c:pt idx="110">
                  <c:v>53.018000000000001</c:v>
                </c:pt>
                <c:pt idx="111">
                  <c:v>53.018000000000001</c:v>
                </c:pt>
                <c:pt idx="112">
                  <c:v>53.018000000000001</c:v>
                </c:pt>
                <c:pt idx="113">
                  <c:v>49.9</c:v>
                </c:pt>
                <c:pt idx="114">
                  <c:v>49.9</c:v>
                </c:pt>
                <c:pt idx="115">
                  <c:v>49.9</c:v>
                </c:pt>
                <c:pt idx="116">
                  <c:v>49.9</c:v>
                </c:pt>
                <c:pt idx="117">
                  <c:v>49.9</c:v>
                </c:pt>
                <c:pt idx="118">
                  <c:v>49.9</c:v>
                </c:pt>
                <c:pt idx="119">
                  <c:v>49.9</c:v>
                </c:pt>
                <c:pt idx="120">
                  <c:v>49.9</c:v>
                </c:pt>
              </c:numCache>
            </c:numRef>
          </c:yVal>
          <c:smooth val="0"/>
          <c:extLst>
            <c:ext xmlns:c16="http://schemas.microsoft.com/office/drawing/2014/chart" uri="{C3380CC4-5D6E-409C-BE32-E72D297353CC}">
              <c16:uniqueId val="{00000002-36A5-42D7-B943-B3555091E747}"/>
            </c:ext>
          </c:extLst>
        </c:ser>
        <c:dLbls>
          <c:showLegendKey val="0"/>
          <c:showVal val="0"/>
          <c:showCatName val="0"/>
          <c:showSerName val="0"/>
          <c:showPercent val="0"/>
          <c:showBubbleSize val="0"/>
        </c:dLbls>
        <c:axId val="685240312"/>
        <c:axId val="685240704"/>
      </c:scatterChart>
      <c:valAx>
        <c:axId val="685240312"/>
        <c:scaling>
          <c:orientation val="minMax"/>
          <c:max val="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5240704"/>
        <c:crosses val="autoZero"/>
        <c:crossBetween val="midCat"/>
        <c:majorUnit val="1"/>
      </c:valAx>
      <c:valAx>
        <c:axId val="68524070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800" b="1" i="0" baseline="0" dirty="0" smtClean="0">
                    <a:solidFill>
                      <a:schemeClr val="bg2"/>
                    </a:solidFill>
                  </a:rPr>
                  <a:t>Survival (%)</a:t>
                </a:r>
                <a:endParaRPr lang="en-US" sz="16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5240312"/>
        <c:crosses val="autoZero"/>
        <c:crossBetween val="midCat"/>
        <c:majorUnit val="25"/>
      </c:valAx>
      <c:spPr>
        <a:noFill/>
        <a:ln>
          <a:solidFill>
            <a:schemeClr val="bg2"/>
          </a:solidFill>
        </a:ln>
      </c:spPr>
    </c:plotArea>
    <c:legend>
      <c:legendPos val="r"/>
      <c:layout>
        <c:manualLayout>
          <c:xMode val="edge"/>
          <c:yMode val="edge"/>
          <c:x val="0.12094630358705162"/>
          <c:y val="0.63992249015748026"/>
          <c:w val="0.39772129700601588"/>
          <c:h val="0.18820250984251968"/>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2.2460834973753282E-2"/>
          <c:w val="0.86434743223470156"/>
          <c:h val="0.82543020013123347"/>
        </c:manualLayout>
      </c:layout>
      <c:scatterChart>
        <c:scatterStyle val="lineMarker"/>
        <c:varyColors val="0"/>
        <c:ser>
          <c:idx val="0"/>
          <c:order val="0"/>
          <c:tx>
            <c:strRef>
              <c:f>Sheet1!$B$1</c:f>
              <c:strCache>
                <c:ptCount val="1"/>
                <c:pt idx="0">
                  <c:v>Retransplant (N = 471)</c:v>
                </c:pt>
              </c:strCache>
            </c:strRef>
          </c:tx>
          <c:spPr>
            <a:ln w="41275">
              <a:solidFill>
                <a:srgbClr val="FF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numCache>
            </c:numRef>
          </c:xVal>
          <c:yVal>
            <c:numRef>
              <c:f>Sheet1!$B$2:$B$242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99.572000000000003</c:v>
                </c:pt>
                <c:pt idx="15">
                  <c:v>98.927999999999997</c:v>
                </c:pt>
                <c:pt idx="16">
                  <c:v>98.495999999999995</c:v>
                </c:pt>
                <c:pt idx="17">
                  <c:v>98.28</c:v>
                </c:pt>
                <c:pt idx="18">
                  <c:v>98.063999999999993</c:v>
                </c:pt>
                <c:pt idx="19">
                  <c:v>97.2</c:v>
                </c:pt>
                <c:pt idx="20">
                  <c:v>96.334000000000003</c:v>
                </c:pt>
                <c:pt idx="21">
                  <c:v>95.683000000000007</c:v>
                </c:pt>
                <c:pt idx="22">
                  <c:v>95.025999999999996</c:v>
                </c:pt>
                <c:pt idx="23">
                  <c:v>95.025999999999996</c:v>
                </c:pt>
                <c:pt idx="24">
                  <c:v>94.804000000000002</c:v>
                </c:pt>
                <c:pt idx="25">
                  <c:v>94.804000000000002</c:v>
                </c:pt>
                <c:pt idx="26">
                  <c:v>94.575999999999993</c:v>
                </c:pt>
                <c:pt idx="27">
                  <c:v>94.575999999999993</c:v>
                </c:pt>
                <c:pt idx="28">
                  <c:v>93.888999999999996</c:v>
                </c:pt>
                <c:pt idx="29">
                  <c:v>92.971000000000004</c:v>
                </c:pt>
                <c:pt idx="30">
                  <c:v>92.971000000000004</c:v>
                </c:pt>
                <c:pt idx="31">
                  <c:v>92.510999999999996</c:v>
                </c:pt>
                <c:pt idx="32">
                  <c:v>92.510999999999996</c:v>
                </c:pt>
                <c:pt idx="33">
                  <c:v>92.281000000000006</c:v>
                </c:pt>
                <c:pt idx="34">
                  <c:v>91.816000000000003</c:v>
                </c:pt>
                <c:pt idx="35">
                  <c:v>91.344999999999999</c:v>
                </c:pt>
                <c:pt idx="36">
                  <c:v>90.635000000000005</c:v>
                </c:pt>
                <c:pt idx="37">
                  <c:v>90.391000000000005</c:v>
                </c:pt>
                <c:pt idx="38">
                  <c:v>89.897000000000006</c:v>
                </c:pt>
                <c:pt idx="39">
                  <c:v>89.400999999999996</c:v>
                </c:pt>
                <c:pt idx="40">
                  <c:v>88.406999999999996</c:v>
                </c:pt>
                <c:pt idx="41">
                  <c:v>88.158000000000001</c:v>
                </c:pt>
                <c:pt idx="42">
                  <c:v>87.66</c:v>
                </c:pt>
                <c:pt idx="43">
                  <c:v>87.159000000000006</c:v>
                </c:pt>
                <c:pt idx="44">
                  <c:v>87.159000000000006</c:v>
                </c:pt>
                <c:pt idx="45">
                  <c:v>87.159000000000006</c:v>
                </c:pt>
                <c:pt idx="46">
                  <c:v>86.906999999999996</c:v>
                </c:pt>
                <c:pt idx="47">
                  <c:v>86.394999999999996</c:v>
                </c:pt>
                <c:pt idx="48">
                  <c:v>85.352999999999994</c:v>
                </c:pt>
                <c:pt idx="49">
                  <c:v>85.087999999999994</c:v>
                </c:pt>
                <c:pt idx="50">
                  <c:v>84.287999999999997</c:v>
                </c:pt>
                <c:pt idx="51">
                  <c:v>83.754000000000005</c:v>
                </c:pt>
                <c:pt idx="52">
                  <c:v>83.486999999999995</c:v>
                </c:pt>
                <c:pt idx="53">
                  <c:v>83.218999999999994</c:v>
                </c:pt>
                <c:pt idx="54">
                  <c:v>83.218999999999994</c:v>
                </c:pt>
                <c:pt idx="55">
                  <c:v>82.411000000000001</c:v>
                </c:pt>
                <c:pt idx="56">
                  <c:v>81.872</c:v>
                </c:pt>
                <c:pt idx="57">
                  <c:v>81.33</c:v>
                </c:pt>
                <c:pt idx="58">
                  <c:v>80.786000000000001</c:v>
                </c:pt>
                <c:pt idx="59">
                  <c:v>80.239999999999995</c:v>
                </c:pt>
                <c:pt idx="60">
                  <c:v>79.403000000000006</c:v>
                </c:pt>
                <c:pt idx="61">
                  <c:v>78.549000000000007</c:v>
                </c:pt>
                <c:pt idx="62">
                  <c:v>77.966999999999999</c:v>
                </c:pt>
                <c:pt idx="63">
                  <c:v>77.090999999999994</c:v>
                </c:pt>
                <c:pt idx="64">
                  <c:v>76.798000000000002</c:v>
                </c:pt>
                <c:pt idx="65">
                  <c:v>76.504999999999995</c:v>
                </c:pt>
                <c:pt idx="66">
                  <c:v>76.504999999999995</c:v>
                </c:pt>
                <c:pt idx="67">
                  <c:v>76.209999999999994</c:v>
                </c:pt>
                <c:pt idx="68">
                  <c:v>76.209999999999994</c:v>
                </c:pt>
                <c:pt idx="69">
                  <c:v>75.915000000000006</c:v>
                </c:pt>
                <c:pt idx="70">
                  <c:v>75.915000000000006</c:v>
                </c:pt>
                <c:pt idx="71">
                  <c:v>75.316000000000003</c:v>
                </c:pt>
                <c:pt idx="72">
                  <c:v>75.010000000000005</c:v>
                </c:pt>
                <c:pt idx="73">
                  <c:v>74.698999999999998</c:v>
                </c:pt>
                <c:pt idx="74">
                  <c:v>74.384</c:v>
                </c:pt>
                <c:pt idx="75">
                  <c:v>74.066999999999993</c:v>
                </c:pt>
                <c:pt idx="76">
                  <c:v>73.433999999999997</c:v>
                </c:pt>
                <c:pt idx="77">
                  <c:v>72.483999999999995</c:v>
                </c:pt>
                <c:pt idx="78">
                  <c:v>72.165000000000006</c:v>
                </c:pt>
                <c:pt idx="79">
                  <c:v>72.165000000000006</c:v>
                </c:pt>
                <c:pt idx="80">
                  <c:v>71.840999999999994</c:v>
                </c:pt>
                <c:pt idx="81">
                  <c:v>71.840999999999994</c:v>
                </c:pt>
                <c:pt idx="82">
                  <c:v>71.513000000000005</c:v>
                </c:pt>
                <c:pt idx="83">
                  <c:v>71.185000000000002</c:v>
                </c:pt>
                <c:pt idx="84">
                  <c:v>70.855999999999995</c:v>
                </c:pt>
                <c:pt idx="85">
                  <c:v>70.513000000000005</c:v>
                </c:pt>
                <c:pt idx="86">
                  <c:v>70.164000000000001</c:v>
                </c:pt>
                <c:pt idx="87">
                  <c:v>69.814999999999998</c:v>
                </c:pt>
                <c:pt idx="88">
                  <c:v>69.465999999999994</c:v>
                </c:pt>
                <c:pt idx="89">
                  <c:v>69.117000000000004</c:v>
                </c:pt>
                <c:pt idx="90">
                  <c:v>69.117000000000004</c:v>
                </c:pt>
                <c:pt idx="91">
                  <c:v>69.117000000000004</c:v>
                </c:pt>
                <c:pt idx="92">
                  <c:v>68.765000000000001</c:v>
                </c:pt>
                <c:pt idx="93">
                  <c:v>68.058999999999997</c:v>
                </c:pt>
                <c:pt idx="94">
                  <c:v>67.706999999999994</c:v>
                </c:pt>
                <c:pt idx="95">
                  <c:v>67.347999999999999</c:v>
                </c:pt>
                <c:pt idx="96">
                  <c:v>67.347999999999999</c:v>
                </c:pt>
                <c:pt idx="97">
                  <c:v>67.347999999999999</c:v>
                </c:pt>
                <c:pt idx="98">
                  <c:v>66.963999999999999</c:v>
                </c:pt>
                <c:pt idx="99">
                  <c:v>65.790999999999997</c:v>
                </c:pt>
                <c:pt idx="100">
                  <c:v>65.790999999999997</c:v>
                </c:pt>
                <c:pt idx="101">
                  <c:v>65.001000000000005</c:v>
                </c:pt>
                <c:pt idx="102">
                  <c:v>65.001000000000005</c:v>
                </c:pt>
                <c:pt idx="103">
                  <c:v>64.207999999999998</c:v>
                </c:pt>
                <c:pt idx="104">
                  <c:v>63.412999999999997</c:v>
                </c:pt>
                <c:pt idx="105">
                  <c:v>63.006</c:v>
                </c:pt>
                <c:pt idx="106">
                  <c:v>62.597000000000001</c:v>
                </c:pt>
                <c:pt idx="107">
                  <c:v>62.188000000000002</c:v>
                </c:pt>
                <c:pt idx="108">
                  <c:v>61.765000000000001</c:v>
                </c:pt>
                <c:pt idx="109">
                  <c:v>61.332999999999998</c:v>
                </c:pt>
                <c:pt idx="110">
                  <c:v>59.558999999999997</c:v>
                </c:pt>
                <c:pt idx="111">
                  <c:v>59.558999999999997</c:v>
                </c:pt>
                <c:pt idx="112">
                  <c:v>58.658999999999999</c:v>
                </c:pt>
                <c:pt idx="113">
                  <c:v>58.207999999999998</c:v>
                </c:pt>
                <c:pt idx="114">
                  <c:v>57.298999999999999</c:v>
                </c:pt>
                <c:pt idx="115">
                  <c:v>57.298999999999999</c:v>
                </c:pt>
                <c:pt idx="116">
                  <c:v>56.837000000000003</c:v>
                </c:pt>
                <c:pt idx="117">
                  <c:v>56.375</c:v>
                </c:pt>
                <c:pt idx="118">
                  <c:v>56.375</c:v>
                </c:pt>
                <c:pt idx="119">
                  <c:v>56.375</c:v>
                </c:pt>
                <c:pt idx="120">
                  <c:v>56.375</c:v>
                </c:pt>
                <c:pt idx="121">
                  <c:v>56.375</c:v>
                </c:pt>
                <c:pt idx="122">
                  <c:v>55.871000000000002</c:v>
                </c:pt>
                <c:pt idx="123">
                  <c:v>55.368000000000002</c:v>
                </c:pt>
                <c:pt idx="124">
                  <c:v>55.368000000000002</c:v>
                </c:pt>
                <c:pt idx="125">
                  <c:v>55.368000000000002</c:v>
                </c:pt>
                <c:pt idx="126">
                  <c:v>55.368000000000002</c:v>
                </c:pt>
                <c:pt idx="127">
                  <c:v>55.368000000000002</c:v>
                </c:pt>
                <c:pt idx="128">
                  <c:v>53.857999999999997</c:v>
                </c:pt>
                <c:pt idx="129">
                  <c:v>53.857999999999997</c:v>
                </c:pt>
                <c:pt idx="130">
                  <c:v>53.857999999999997</c:v>
                </c:pt>
                <c:pt idx="131">
                  <c:v>53.857999999999997</c:v>
                </c:pt>
                <c:pt idx="132">
                  <c:v>53.857999999999997</c:v>
                </c:pt>
                <c:pt idx="133">
                  <c:v>53.857999999999997</c:v>
                </c:pt>
                <c:pt idx="134">
                  <c:v>53.857999999999997</c:v>
                </c:pt>
                <c:pt idx="135">
                  <c:v>52.673999999999999</c:v>
                </c:pt>
                <c:pt idx="136">
                  <c:v>52.673999999999999</c:v>
                </c:pt>
                <c:pt idx="137">
                  <c:v>52.673999999999999</c:v>
                </c:pt>
                <c:pt idx="138">
                  <c:v>52.082000000000001</c:v>
                </c:pt>
                <c:pt idx="139">
                  <c:v>52.082000000000001</c:v>
                </c:pt>
                <c:pt idx="140">
                  <c:v>52.082000000000001</c:v>
                </c:pt>
                <c:pt idx="141">
                  <c:v>51.47</c:v>
                </c:pt>
                <c:pt idx="142">
                  <c:v>50.244</c:v>
                </c:pt>
                <c:pt idx="143">
                  <c:v>49.624000000000002</c:v>
                </c:pt>
                <c:pt idx="144">
                  <c:v>49.624000000000002</c:v>
                </c:pt>
                <c:pt idx="145">
                  <c:v>49.624000000000002</c:v>
                </c:pt>
                <c:pt idx="146">
                  <c:v>48.970999999999997</c:v>
                </c:pt>
                <c:pt idx="147">
                  <c:v>48.970999999999997</c:v>
                </c:pt>
                <c:pt idx="148">
                  <c:v>48.970999999999997</c:v>
                </c:pt>
                <c:pt idx="149">
                  <c:v>48.970999999999997</c:v>
                </c:pt>
                <c:pt idx="150">
                  <c:v>48.308999999999997</c:v>
                </c:pt>
                <c:pt idx="151">
                  <c:v>48.308999999999997</c:v>
                </c:pt>
                <c:pt idx="152">
                  <c:v>48.308999999999997</c:v>
                </c:pt>
                <c:pt idx="153">
                  <c:v>48.308999999999997</c:v>
                </c:pt>
                <c:pt idx="154">
                  <c:v>48.308999999999997</c:v>
                </c:pt>
                <c:pt idx="155">
                  <c:v>48.308999999999997</c:v>
                </c:pt>
                <c:pt idx="156">
                  <c:v>47.619</c:v>
                </c:pt>
                <c:pt idx="157">
                  <c:v>47.619</c:v>
                </c:pt>
                <c:pt idx="158">
                  <c:v>47.619</c:v>
                </c:pt>
                <c:pt idx="159">
                  <c:v>46.811999999999998</c:v>
                </c:pt>
                <c:pt idx="160">
                  <c:v>46.811999999999998</c:v>
                </c:pt>
                <c:pt idx="161">
                  <c:v>45.198</c:v>
                </c:pt>
                <c:pt idx="162">
                  <c:v>45.198</c:v>
                </c:pt>
                <c:pt idx="163">
                  <c:v>45.198</c:v>
                </c:pt>
                <c:pt idx="164">
                  <c:v>44.390999999999998</c:v>
                </c:pt>
                <c:pt idx="165">
                  <c:v>44.390999999999998</c:v>
                </c:pt>
                <c:pt idx="166">
                  <c:v>44.390999999999998</c:v>
                </c:pt>
                <c:pt idx="167">
                  <c:v>44.390999999999998</c:v>
                </c:pt>
                <c:pt idx="168">
                  <c:v>44.390999999999998</c:v>
                </c:pt>
                <c:pt idx="169">
                  <c:v>44.390999999999998</c:v>
                </c:pt>
                <c:pt idx="170">
                  <c:v>44.390999999999998</c:v>
                </c:pt>
                <c:pt idx="171">
                  <c:v>44.390999999999998</c:v>
                </c:pt>
                <c:pt idx="172">
                  <c:v>44.390999999999998</c:v>
                </c:pt>
                <c:pt idx="173">
                  <c:v>44.390999999999998</c:v>
                </c:pt>
                <c:pt idx="174">
                  <c:v>44.390999999999998</c:v>
                </c:pt>
                <c:pt idx="175">
                  <c:v>44.390999999999998</c:v>
                </c:pt>
                <c:pt idx="176">
                  <c:v>44.390999999999998</c:v>
                </c:pt>
                <c:pt idx="177">
                  <c:v>44.390999999999998</c:v>
                </c:pt>
                <c:pt idx="178">
                  <c:v>44.390999999999998</c:v>
                </c:pt>
                <c:pt idx="179">
                  <c:v>44.390999999999998</c:v>
                </c:pt>
                <c:pt idx="180">
                  <c:v>44.390999999999998</c:v>
                </c:pt>
                <c:pt idx="181">
                  <c:v>44.390999999999998</c:v>
                </c:pt>
                <c:pt idx="182">
                  <c:v>44.390999999999998</c:v>
                </c:pt>
                <c:pt idx="183">
                  <c:v>44.390999999999998</c:v>
                </c:pt>
                <c:pt idx="184">
                  <c:v>44.390999999999998</c:v>
                </c:pt>
                <c:pt idx="185">
                  <c:v>44.390999999999998</c:v>
                </c:pt>
                <c:pt idx="186">
                  <c:v>44.390999999999998</c:v>
                </c:pt>
                <c:pt idx="187">
                  <c:v>44.390999999999998</c:v>
                </c:pt>
                <c:pt idx="188">
                  <c:v>44.390999999999998</c:v>
                </c:pt>
                <c:pt idx="189">
                  <c:v>44.390999999999998</c:v>
                </c:pt>
                <c:pt idx="190">
                  <c:v>42.959000000000003</c:v>
                </c:pt>
                <c:pt idx="191">
                  <c:v>42.959000000000003</c:v>
                </c:pt>
                <c:pt idx="192">
                  <c:v>41.423999999999999</c:v>
                </c:pt>
                <c:pt idx="193">
                  <c:v>41.423999999999999</c:v>
                </c:pt>
                <c:pt idx="194">
                  <c:v>41.423999999999999</c:v>
                </c:pt>
                <c:pt idx="195">
                  <c:v>41.423999999999999</c:v>
                </c:pt>
                <c:pt idx="196">
                  <c:v>41.423999999999999</c:v>
                </c:pt>
                <c:pt idx="197">
                  <c:v>41.423999999999999</c:v>
                </c:pt>
                <c:pt idx="198">
                  <c:v>41.423999999999999</c:v>
                </c:pt>
                <c:pt idx="199">
                  <c:v>39.767000000000003</c:v>
                </c:pt>
                <c:pt idx="200">
                  <c:v>39.767000000000003</c:v>
                </c:pt>
                <c:pt idx="201">
                  <c:v>39.767000000000003</c:v>
                </c:pt>
                <c:pt idx="202">
                  <c:v>39.767000000000003</c:v>
                </c:pt>
                <c:pt idx="203">
                  <c:v>39.767000000000003</c:v>
                </c:pt>
                <c:pt idx="204">
                  <c:v>39.767000000000003</c:v>
                </c:pt>
                <c:pt idx="205">
                  <c:v>39.767000000000003</c:v>
                </c:pt>
                <c:pt idx="206">
                  <c:v>39.767000000000003</c:v>
                </c:pt>
                <c:pt idx="207">
                  <c:v>39.767000000000003</c:v>
                </c:pt>
                <c:pt idx="208">
                  <c:v>39.767000000000003</c:v>
                </c:pt>
                <c:pt idx="209">
                  <c:v>39.767000000000003</c:v>
                </c:pt>
                <c:pt idx="210">
                  <c:v>39.767000000000003</c:v>
                </c:pt>
                <c:pt idx="211">
                  <c:v>39.767000000000003</c:v>
                </c:pt>
                <c:pt idx="212">
                  <c:v>39.767000000000003</c:v>
                </c:pt>
                <c:pt idx="213">
                  <c:v>39.767000000000003</c:v>
                </c:pt>
                <c:pt idx="214">
                  <c:v>39.767000000000003</c:v>
                </c:pt>
                <c:pt idx="215">
                  <c:v>39.767000000000003</c:v>
                </c:pt>
                <c:pt idx="216">
                  <c:v>39.767000000000003</c:v>
                </c:pt>
                <c:pt idx="217">
                  <c:v>39.767000000000003</c:v>
                </c:pt>
                <c:pt idx="218">
                  <c:v>39.767000000000003</c:v>
                </c:pt>
                <c:pt idx="219">
                  <c:v>39.767000000000003</c:v>
                </c:pt>
                <c:pt idx="220">
                  <c:v>39.767000000000003</c:v>
                </c:pt>
                <c:pt idx="221">
                  <c:v>39.767000000000003</c:v>
                </c:pt>
                <c:pt idx="222">
                  <c:v>39.767000000000003</c:v>
                </c:pt>
                <c:pt idx="223">
                  <c:v>39.767000000000003</c:v>
                </c:pt>
                <c:pt idx="224">
                  <c:v>39.767000000000003</c:v>
                </c:pt>
                <c:pt idx="225">
                  <c:v>39.767000000000003</c:v>
                </c:pt>
                <c:pt idx="226">
                  <c:v>39.767000000000003</c:v>
                </c:pt>
                <c:pt idx="227">
                  <c:v>39.767000000000003</c:v>
                </c:pt>
                <c:pt idx="228">
                  <c:v>39.767000000000003</c:v>
                </c:pt>
                <c:pt idx="229">
                  <c:v>39.767000000000003</c:v>
                </c:pt>
                <c:pt idx="230">
                  <c:v>39.767000000000003</c:v>
                </c:pt>
                <c:pt idx="231">
                  <c:v>39.767000000000003</c:v>
                </c:pt>
              </c:numCache>
            </c:numRef>
          </c:yVal>
          <c:smooth val="0"/>
          <c:extLst>
            <c:ext xmlns:c16="http://schemas.microsoft.com/office/drawing/2014/chart" uri="{C3380CC4-5D6E-409C-BE32-E72D297353CC}">
              <c16:uniqueId val="{00000000-5513-4132-8B64-7225A37970B1}"/>
            </c:ext>
          </c:extLst>
        </c:ser>
        <c:ser>
          <c:idx val="1"/>
          <c:order val="1"/>
          <c:tx>
            <c:strRef>
              <c:f>Sheet1!$C$1</c:f>
              <c:strCache>
                <c:ptCount val="1"/>
                <c:pt idx="0">
                  <c:v>Primary (N = 8,943)</c:v>
                </c:pt>
              </c:strCache>
            </c:strRef>
          </c:tx>
          <c:spPr>
            <a:ln w="41275">
              <a:solidFill>
                <a:srgbClr val="00B0F0"/>
              </a:solidFill>
              <a:prstDash val="solid"/>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numCache>
            </c:numRef>
          </c:xVal>
          <c:yVal>
            <c:numRef>
              <c:f>Sheet1!$C$2:$C$242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99.741</c:v>
                </c:pt>
                <c:pt idx="14">
                  <c:v>99.501000000000005</c:v>
                </c:pt>
                <c:pt idx="15">
                  <c:v>99.144999999999996</c:v>
                </c:pt>
                <c:pt idx="16">
                  <c:v>98.822999999999993</c:v>
                </c:pt>
                <c:pt idx="17">
                  <c:v>98.626000000000005</c:v>
                </c:pt>
                <c:pt idx="18">
                  <c:v>98.349000000000004</c:v>
                </c:pt>
                <c:pt idx="19">
                  <c:v>97.977999999999994</c:v>
                </c:pt>
                <c:pt idx="20">
                  <c:v>97.757000000000005</c:v>
                </c:pt>
                <c:pt idx="21">
                  <c:v>97.534999999999997</c:v>
                </c:pt>
                <c:pt idx="22">
                  <c:v>97.323999999999998</c:v>
                </c:pt>
                <c:pt idx="23">
                  <c:v>97.03</c:v>
                </c:pt>
                <c:pt idx="24">
                  <c:v>96.801000000000002</c:v>
                </c:pt>
                <c:pt idx="25">
                  <c:v>96.691000000000003</c:v>
                </c:pt>
                <c:pt idx="26">
                  <c:v>96.492000000000004</c:v>
                </c:pt>
                <c:pt idx="27">
                  <c:v>96.179000000000002</c:v>
                </c:pt>
                <c:pt idx="28">
                  <c:v>95.915999999999997</c:v>
                </c:pt>
                <c:pt idx="29">
                  <c:v>95.664000000000001</c:v>
                </c:pt>
                <c:pt idx="30">
                  <c:v>95.45</c:v>
                </c:pt>
                <c:pt idx="31">
                  <c:v>95.322999999999993</c:v>
                </c:pt>
                <c:pt idx="32">
                  <c:v>95.132999999999996</c:v>
                </c:pt>
                <c:pt idx="33">
                  <c:v>94.891000000000005</c:v>
                </c:pt>
                <c:pt idx="34">
                  <c:v>94.635000000000005</c:v>
                </c:pt>
                <c:pt idx="35">
                  <c:v>94.441999999999993</c:v>
                </c:pt>
                <c:pt idx="36">
                  <c:v>94.218999999999994</c:v>
                </c:pt>
                <c:pt idx="37">
                  <c:v>94.043999999999997</c:v>
                </c:pt>
                <c:pt idx="38">
                  <c:v>93.881</c:v>
                </c:pt>
                <c:pt idx="39">
                  <c:v>93.552000000000007</c:v>
                </c:pt>
                <c:pt idx="40">
                  <c:v>93.387</c:v>
                </c:pt>
                <c:pt idx="41">
                  <c:v>93.192999999999998</c:v>
                </c:pt>
                <c:pt idx="42">
                  <c:v>92.998999999999995</c:v>
                </c:pt>
                <c:pt idx="43">
                  <c:v>92.734999999999999</c:v>
                </c:pt>
                <c:pt idx="44">
                  <c:v>92.54</c:v>
                </c:pt>
                <c:pt idx="45">
                  <c:v>92.372</c:v>
                </c:pt>
                <c:pt idx="46">
                  <c:v>92.161000000000001</c:v>
                </c:pt>
                <c:pt idx="47">
                  <c:v>91.891000000000005</c:v>
                </c:pt>
                <c:pt idx="48">
                  <c:v>91.588999999999999</c:v>
                </c:pt>
                <c:pt idx="49">
                  <c:v>91.397000000000006</c:v>
                </c:pt>
                <c:pt idx="50">
                  <c:v>91.203000000000003</c:v>
                </c:pt>
                <c:pt idx="51">
                  <c:v>90.962999999999994</c:v>
                </c:pt>
                <c:pt idx="52">
                  <c:v>90.766999999999996</c:v>
                </c:pt>
                <c:pt idx="53">
                  <c:v>90.570999999999998</c:v>
                </c:pt>
                <c:pt idx="54">
                  <c:v>90.42</c:v>
                </c:pt>
                <c:pt idx="55">
                  <c:v>90.238</c:v>
                </c:pt>
                <c:pt idx="56">
                  <c:v>90.116</c:v>
                </c:pt>
                <c:pt idx="57">
                  <c:v>89.917000000000002</c:v>
                </c:pt>
                <c:pt idx="58">
                  <c:v>89.671000000000006</c:v>
                </c:pt>
                <c:pt idx="59">
                  <c:v>89.438000000000002</c:v>
                </c:pt>
                <c:pt idx="60">
                  <c:v>89.201999999999998</c:v>
                </c:pt>
                <c:pt idx="61">
                  <c:v>88.96</c:v>
                </c:pt>
                <c:pt idx="62">
                  <c:v>88.763999999999996</c:v>
                </c:pt>
                <c:pt idx="63">
                  <c:v>88.468000000000004</c:v>
                </c:pt>
                <c:pt idx="64">
                  <c:v>88.319000000000003</c:v>
                </c:pt>
                <c:pt idx="65">
                  <c:v>88.070999999999998</c:v>
                </c:pt>
                <c:pt idx="66">
                  <c:v>87.855000000000004</c:v>
                </c:pt>
                <c:pt idx="67">
                  <c:v>87.638999999999996</c:v>
                </c:pt>
                <c:pt idx="68">
                  <c:v>87.405000000000001</c:v>
                </c:pt>
                <c:pt idx="69">
                  <c:v>87.254000000000005</c:v>
                </c:pt>
                <c:pt idx="70">
                  <c:v>87.084999999999994</c:v>
                </c:pt>
                <c:pt idx="71">
                  <c:v>86.828999999999994</c:v>
                </c:pt>
                <c:pt idx="72">
                  <c:v>86.656000000000006</c:v>
                </c:pt>
                <c:pt idx="73">
                  <c:v>86.406999999999996</c:v>
                </c:pt>
                <c:pt idx="74">
                  <c:v>86.281000000000006</c:v>
                </c:pt>
                <c:pt idx="75">
                  <c:v>86.061999999999998</c:v>
                </c:pt>
                <c:pt idx="76">
                  <c:v>85.77</c:v>
                </c:pt>
                <c:pt idx="77">
                  <c:v>85.585999999999999</c:v>
                </c:pt>
                <c:pt idx="78">
                  <c:v>85.384</c:v>
                </c:pt>
                <c:pt idx="79">
                  <c:v>85.162000000000006</c:v>
                </c:pt>
                <c:pt idx="80">
                  <c:v>85.013999999999996</c:v>
                </c:pt>
                <c:pt idx="81">
                  <c:v>84.772000000000006</c:v>
                </c:pt>
                <c:pt idx="82">
                  <c:v>84.509</c:v>
                </c:pt>
                <c:pt idx="83">
                  <c:v>84.186000000000007</c:v>
                </c:pt>
                <c:pt idx="84">
                  <c:v>83.972999999999999</c:v>
                </c:pt>
                <c:pt idx="85">
                  <c:v>83.713999999999999</c:v>
                </c:pt>
                <c:pt idx="86">
                  <c:v>83.491</c:v>
                </c:pt>
                <c:pt idx="87">
                  <c:v>83.287999999999997</c:v>
                </c:pt>
                <c:pt idx="88">
                  <c:v>83.144999999999996</c:v>
                </c:pt>
                <c:pt idx="89">
                  <c:v>82.878</c:v>
                </c:pt>
                <c:pt idx="90">
                  <c:v>82.671999999999997</c:v>
                </c:pt>
                <c:pt idx="91">
                  <c:v>82.403000000000006</c:v>
                </c:pt>
                <c:pt idx="92">
                  <c:v>82.236999999999995</c:v>
                </c:pt>
                <c:pt idx="93">
                  <c:v>82.132999999999996</c:v>
                </c:pt>
                <c:pt idx="94">
                  <c:v>82.028000000000006</c:v>
                </c:pt>
                <c:pt idx="95">
                  <c:v>81.856999999999999</c:v>
                </c:pt>
                <c:pt idx="96">
                  <c:v>81.597999999999999</c:v>
                </c:pt>
                <c:pt idx="97">
                  <c:v>81.376000000000005</c:v>
                </c:pt>
                <c:pt idx="98">
                  <c:v>81.263000000000005</c:v>
                </c:pt>
                <c:pt idx="99">
                  <c:v>81.149000000000001</c:v>
                </c:pt>
                <c:pt idx="100">
                  <c:v>80.92</c:v>
                </c:pt>
                <c:pt idx="101">
                  <c:v>80.691000000000003</c:v>
                </c:pt>
                <c:pt idx="102">
                  <c:v>80.53</c:v>
                </c:pt>
                <c:pt idx="103">
                  <c:v>80.253</c:v>
                </c:pt>
                <c:pt idx="104">
                  <c:v>80.067999999999998</c:v>
                </c:pt>
                <c:pt idx="105">
                  <c:v>79.856999999999999</c:v>
                </c:pt>
                <c:pt idx="106">
                  <c:v>79.668000000000006</c:v>
                </c:pt>
                <c:pt idx="107">
                  <c:v>79.524000000000001</c:v>
                </c:pt>
                <c:pt idx="108">
                  <c:v>79.281000000000006</c:v>
                </c:pt>
                <c:pt idx="109">
                  <c:v>79.155000000000001</c:v>
                </c:pt>
                <c:pt idx="110">
                  <c:v>78.900000000000006</c:v>
                </c:pt>
                <c:pt idx="111">
                  <c:v>78.590999999999994</c:v>
                </c:pt>
                <c:pt idx="112">
                  <c:v>78.332999999999998</c:v>
                </c:pt>
                <c:pt idx="113">
                  <c:v>78.254999999999995</c:v>
                </c:pt>
                <c:pt idx="114">
                  <c:v>78.072000000000003</c:v>
                </c:pt>
                <c:pt idx="115">
                  <c:v>77.837000000000003</c:v>
                </c:pt>
                <c:pt idx="116">
                  <c:v>77.599999999999994</c:v>
                </c:pt>
                <c:pt idx="117">
                  <c:v>77.441000000000003</c:v>
                </c:pt>
                <c:pt idx="118">
                  <c:v>77.253</c:v>
                </c:pt>
                <c:pt idx="119">
                  <c:v>76.927000000000007</c:v>
                </c:pt>
                <c:pt idx="120">
                  <c:v>76.787999999999997</c:v>
                </c:pt>
                <c:pt idx="121">
                  <c:v>76.471000000000004</c:v>
                </c:pt>
                <c:pt idx="122">
                  <c:v>76.147999999999996</c:v>
                </c:pt>
                <c:pt idx="123">
                  <c:v>75.968999999999994</c:v>
                </c:pt>
                <c:pt idx="124">
                  <c:v>75.909000000000006</c:v>
                </c:pt>
                <c:pt idx="125">
                  <c:v>75.789000000000001</c:v>
                </c:pt>
                <c:pt idx="126">
                  <c:v>75.576999999999998</c:v>
                </c:pt>
                <c:pt idx="127">
                  <c:v>75.364000000000004</c:v>
                </c:pt>
                <c:pt idx="128">
                  <c:v>75.210999999999999</c:v>
                </c:pt>
                <c:pt idx="129">
                  <c:v>75.117999999999995</c:v>
                </c:pt>
                <c:pt idx="130">
                  <c:v>74.900000000000006</c:v>
                </c:pt>
                <c:pt idx="131">
                  <c:v>74.712000000000003</c:v>
                </c:pt>
                <c:pt idx="132">
                  <c:v>74.55</c:v>
                </c:pt>
                <c:pt idx="133">
                  <c:v>74.218999999999994</c:v>
                </c:pt>
                <c:pt idx="134">
                  <c:v>73.813999999999993</c:v>
                </c:pt>
                <c:pt idx="135">
                  <c:v>73.509</c:v>
                </c:pt>
                <c:pt idx="136">
                  <c:v>73.372</c:v>
                </c:pt>
                <c:pt idx="137">
                  <c:v>73.2</c:v>
                </c:pt>
                <c:pt idx="138">
                  <c:v>72.992999999999995</c:v>
                </c:pt>
                <c:pt idx="139">
                  <c:v>72.957999999999998</c:v>
                </c:pt>
                <c:pt idx="140">
                  <c:v>72.852999999999994</c:v>
                </c:pt>
                <c:pt idx="141">
                  <c:v>72.643000000000001</c:v>
                </c:pt>
                <c:pt idx="142">
                  <c:v>72.572999999999993</c:v>
                </c:pt>
                <c:pt idx="143">
                  <c:v>72.427999999999997</c:v>
                </c:pt>
                <c:pt idx="144">
                  <c:v>72.281999999999996</c:v>
                </c:pt>
                <c:pt idx="145">
                  <c:v>72.13</c:v>
                </c:pt>
                <c:pt idx="146">
                  <c:v>71.858000000000004</c:v>
                </c:pt>
                <c:pt idx="147">
                  <c:v>71.700999999999993</c:v>
                </c:pt>
                <c:pt idx="148">
                  <c:v>71.622</c:v>
                </c:pt>
                <c:pt idx="149">
                  <c:v>71.382999999999996</c:v>
                </c:pt>
                <c:pt idx="150">
                  <c:v>71.224000000000004</c:v>
                </c:pt>
                <c:pt idx="151">
                  <c:v>71.063000000000002</c:v>
                </c:pt>
                <c:pt idx="152">
                  <c:v>70.941000000000003</c:v>
                </c:pt>
                <c:pt idx="153">
                  <c:v>70.819000000000003</c:v>
                </c:pt>
                <c:pt idx="154">
                  <c:v>70.695999999999998</c:v>
                </c:pt>
                <c:pt idx="155">
                  <c:v>70.403999999999996</c:v>
                </c:pt>
                <c:pt idx="156">
                  <c:v>70.191000000000003</c:v>
                </c:pt>
                <c:pt idx="157">
                  <c:v>69.926000000000002</c:v>
                </c:pt>
                <c:pt idx="158">
                  <c:v>69.655000000000001</c:v>
                </c:pt>
                <c:pt idx="159">
                  <c:v>69.335999999999999</c:v>
                </c:pt>
                <c:pt idx="160">
                  <c:v>69.016999999999996</c:v>
                </c:pt>
                <c:pt idx="161">
                  <c:v>68.787999999999997</c:v>
                </c:pt>
                <c:pt idx="162">
                  <c:v>68.694999999999993</c:v>
                </c:pt>
                <c:pt idx="163">
                  <c:v>68.509</c:v>
                </c:pt>
                <c:pt idx="164">
                  <c:v>68.227999999999994</c:v>
                </c:pt>
                <c:pt idx="165">
                  <c:v>67.802000000000007</c:v>
                </c:pt>
                <c:pt idx="166">
                  <c:v>67.61</c:v>
                </c:pt>
                <c:pt idx="167">
                  <c:v>67.415999999999997</c:v>
                </c:pt>
                <c:pt idx="168">
                  <c:v>67.218000000000004</c:v>
                </c:pt>
                <c:pt idx="169">
                  <c:v>67.063000000000002</c:v>
                </c:pt>
                <c:pt idx="170">
                  <c:v>66.905000000000001</c:v>
                </c:pt>
                <c:pt idx="171">
                  <c:v>66.692999999999998</c:v>
                </c:pt>
                <c:pt idx="172">
                  <c:v>66.265000000000001</c:v>
                </c:pt>
                <c:pt idx="173">
                  <c:v>66.210999999999999</c:v>
                </c:pt>
                <c:pt idx="174">
                  <c:v>66.102000000000004</c:v>
                </c:pt>
                <c:pt idx="175">
                  <c:v>65.828000000000003</c:v>
                </c:pt>
                <c:pt idx="176">
                  <c:v>65.716999999999999</c:v>
                </c:pt>
                <c:pt idx="177">
                  <c:v>65.603999999999999</c:v>
                </c:pt>
                <c:pt idx="178">
                  <c:v>65.603999999999999</c:v>
                </c:pt>
                <c:pt idx="179">
                  <c:v>65.603999999999999</c:v>
                </c:pt>
                <c:pt idx="180">
                  <c:v>65.543999999999997</c:v>
                </c:pt>
                <c:pt idx="181">
                  <c:v>65.298000000000002</c:v>
                </c:pt>
                <c:pt idx="182">
                  <c:v>65.046000000000006</c:v>
                </c:pt>
                <c:pt idx="183">
                  <c:v>64.853999999999999</c:v>
                </c:pt>
                <c:pt idx="184">
                  <c:v>64.789000000000001</c:v>
                </c:pt>
                <c:pt idx="185">
                  <c:v>64.528999999999996</c:v>
                </c:pt>
                <c:pt idx="186">
                  <c:v>64.203000000000003</c:v>
                </c:pt>
                <c:pt idx="187">
                  <c:v>64.203000000000003</c:v>
                </c:pt>
                <c:pt idx="188">
                  <c:v>63.872</c:v>
                </c:pt>
                <c:pt idx="189">
                  <c:v>63.671999999999997</c:v>
                </c:pt>
                <c:pt idx="190">
                  <c:v>63.603999999999999</c:v>
                </c:pt>
                <c:pt idx="191">
                  <c:v>63.396000000000001</c:v>
                </c:pt>
                <c:pt idx="192">
                  <c:v>63.255000000000003</c:v>
                </c:pt>
                <c:pt idx="193">
                  <c:v>63.106999999999999</c:v>
                </c:pt>
                <c:pt idx="194">
                  <c:v>62.956000000000003</c:v>
                </c:pt>
                <c:pt idx="195">
                  <c:v>62.802</c:v>
                </c:pt>
                <c:pt idx="196">
                  <c:v>62.57</c:v>
                </c:pt>
                <c:pt idx="197">
                  <c:v>62.414000000000001</c:v>
                </c:pt>
                <c:pt idx="198">
                  <c:v>62.335999999999999</c:v>
                </c:pt>
                <c:pt idx="199">
                  <c:v>62.017000000000003</c:v>
                </c:pt>
                <c:pt idx="200">
                  <c:v>61.856999999999999</c:v>
                </c:pt>
                <c:pt idx="201">
                  <c:v>61.856999999999999</c:v>
                </c:pt>
                <c:pt idx="202">
                  <c:v>61.776000000000003</c:v>
                </c:pt>
                <c:pt idx="203">
                  <c:v>61.445999999999998</c:v>
                </c:pt>
                <c:pt idx="204">
                  <c:v>61.192999999999998</c:v>
                </c:pt>
                <c:pt idx="205">
                  <c:v>60.918999999999997</c:v>
                </c:pt>
                <c:pt idx="206">
                  <c:v>60.731999999999999</c:v>
                </c:pt>
                <c:pt idx="207">
                  <c:v>60.637999999999998</c:v>
                </c:pt>
                <c:pt idx="208">
                  <c:v>60.448999999999998</c:v>
                </c:pt>
                <c:pt idx="209">
                  <c:v>60.353000000000002</c:v>
                </c:pt>
                <c:pt idx="210">
                  <c:v>60.258000000000003</c:v>
                </c:pt>
                <c:pt idx="211">
                  <c:v>60.161000000000001</c:v>
                </c:pt>
                <c:pt idx="212">
                  <c:v>60.161000000000001</c:v>
                </c:pt>
                <c:pt idx="213">
                  <c:v>59.966000000000001</c:v>
                </c:pt>
                <c:pt idx="214">
                  <c:v>59.768999999999998</c:v>
                </c:pt>
                <c:pt idx="215">
                  <c:v>59.567</c:v>
                </c:pt>
                <c:pt idx="216">
                  <c:v>59.567</c:v>
                </c:pt>
                <c:pt idx="217">
                  <c:v>59.235999999999997</c:v>
                </c:pt>
                <c:pt idx="218">
                  <c:v>59.122999999999998</c:v>
                </c:pt>
                <c:pt idx="219">
                  <c:v>59.122999999999998</c:v>
                </c:pt>
                <c:pt idx="220">
                  <c:v>58.893999999999998</c:v>
                </c:pt>
                <c:pt idx="221">
                  <c:v>58.546999999999997</c:v>
                </c:pt>
                <c:pt idx="222">
                  <c:v>58.314</c:v>
                </c:pt>
                <c:pt idx="223">
                  <c:v>58.314</c:v>
                </c:pt>
                <c:pt idx="224">
                  <c:v>58.314</c:v>
                </c:pt>
                <c:pt idx="225">
                  <c:v>58.192999999999998</c:v>
                </c:pt>
                <c:pt idx="226">
                  <c:v>57.831000000000003</c:v>
                </c:pt>
                <c:pt idx="227">
                  <c:v>57.707999999999998</c:v>
                </c:pt>
                <c:pt idx="228">
                  <c:v>57.707999999999998</c:v>
                </c:pt>
                <c:pt idx="229">
                  <c:v>57.57</c:v>
                </c:pt>
                <c:pt idx="230">
                  <c:v>57.57</c:v>
                </c:pt>
                <c:pt idx="231">
                  <c:v>57.57</c:v>
                </c:pt>
              </c:numCache>
            </c:numRef>
          </c:yVal>
          <c:smooth val="0"/>
          <c:extLst>
            <c:ext xmlns:c16="http://schemas.microsoft.com/office/drawing/2014/chart" uri="{C3380CC4-5D6E-409C-BE32-E72D297353CC}">
              <c16:uniqueId val="{00000001-5513-4132-8B64-7225A37970B1}"/>
            </c:ext>
          </c:extLst>
        </c:ser>
        <c:dLbls>
          <c:showLegendKey val="0"/>
          <c:showVal val="0"/>
          <c:showCatName val="0"/>
          <c:showSerName val="0"/>
          <c:showPercent val="0"/>
          <c:showBubbleSize val="0"/>
        </c:dLbls>
        <c:axId val="685234824"/>
        <c:axId val="685241488"/>
      </c:scatterChart>
      <c:valAx>
        <c:axId val="685234824"/>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5241488"/>
        <c:crosses val="autoZero"/>
        <c:crossBetween val="midCat"/>
        <c:majorUnit val="1"/>
      </c:valAx>
      <c:valAx>
        <c:axId val="68524148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800" b="1" i="0" baseline="0" dirty="0" smtClean="0">
                    <a:solidFill>
                      <a:schemeClr val="bg2"/>
                    </a:solidFill>
                  </a:rPr>
                  <a:t>Survival (%)</a:t>
                </a:r>
                <a:endParaRPr lang="en-US" sz="16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5234824"/>
        <c:crosses val="autoZero"/>
        <c:crossBetween val="midCat"/>
        <c:majorUnit val="25"/>
      </c:valAx>
      <c:spPr>
        <a:noFill/>
        <a:ln>
          <a:solidFill>
            <a:schemeClr val="bg2"/>
          </a:solidFill>
        </a:ln>
      </c:spPr>
    </c:plotArea>
    <c:legend>
      <c:legendPos val="r"/>
      <c:layout>
        <c:manualLayout>
          <c:xMode val="edge"/>
          <c:yMode val="edge"/>
          <c:x val="0.12475656167979003"/>
          <c:y val="0.71804749015748026"/>
          <c:w val="0.53960176991150455"/>
          <c:h val="9.6268864829396311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2.1649809017656598</c:v>
                </c:pt>
                <c:pt idx="1">
                  <c:v>1.87564478685513</c:v>
                </c:pt>
                <c:pt idx="2">
                  <c:v>1.6304425756692</c:v>
                </c:pt>
                <c:pt idx="3">
                  <c:v>1.4291932245608501</c:v>
                </c:pt>
                <c:pt idx="4">
                  <c:v>1.26967718461156</c:v>
                </c:pt>
                <c:pt idx="5">
                  <c:v>1.1489443831673201</c:v>
                </c:pt>
                <c:pt idx="6">
                  <c:v>1.0643743956467699</c:v>
                </c:pt>
                <c:pt idx="7">
                  <c:v>1.0145324688103099</c:v>
                </c:pt>
                <c:pt idx="8">
                  <c:v>1</c:v>
                </c:pt>
                <c:pt idx="9">
                  <c:v>1.02276713638551</c:v>
                </c:pt>
                <c:pt idx="10">
                  <c:v>1.0820607482894899</c:v>
                </c:pt>
                <c:pt idx="11">
                  <c:v>1.1786200746347999</c:v>
                </c:pt>
                <c:pt idx="12">
                  <c:v>1.31550509606933</c:v>
                </c:pt>
                <c:pt idx="13">
                  <c:v>1.4974659103597401</c:v>
                </c:pt>
                <c:pt idx="14">
                  <c:v>1.7302794956594001</c:v>
                </c:pt>
                <c:pt idx="15">
                  <c:v>2.0198526270198598</c:v>
                </c:pt>
                <c:pt idx="16">
                  <c:v>2.3709173212018699</c:v>
                </c:pt>
                <c:pt idx="17">
                  <c:v>2.7864624510354301</c:v>
                </c:pt>
                <c:pt idx="18">
                  <c:v>3.2748512091877799</c:v>
                </c:pt>
                <c:pt idx="19">
                  <c:v>3.8488408262359401</c:v>
                </c:pt>
                <c:pt idx="20">
                  <c:v>4.5234347331995597</c:v>
                </c:pt>
                <c:pt idx="21">
                  <c:v>5.3162660419830896</c:v>
                </c:pt>
                <c:pt idx="22">
                  <c:v>6.2480584547201703</c:v>
                </c:pt>
                <c:pt idx="23">
                  <c:v>7.3431679576062399</c:v>
                </c:pt>
                <c:pt idx="24">
                  <c:v>8.6302194584749099</c:v>
                </c:pt>
                <c:pt idx="25">
                  <c:v>10.1428550090959</c:v>
                </c:pt>
                <c:pt idx="26">
                  <c:v>11.920613169867501</c:v>
                </c:pt>
                <c:pt idx="27">
                  <c:v>14.009962502489101</c:v>
                </c:pt>
                <c:pt idx="28">
                  <c:v>16.465516204929699</c:v>
                </c:pt>
                <c:pt idx="29">
                  <c:v>19.3514596378566</c:v>
                </c:pt>
                <c:pt idx="30">
                  <c:v>22.743228056431899</c:v>
                </c:pt>
                <c:pt idx="31">
                  <c:v>26.729478401462799</c:v>
                </c:pt>
                <c:pt idx="32">
                  <c:v>31.4144066902684</c:v>
                </c:pt>
                <c:pt idx="33">
                  <c:v>36.920471581202698</c:v>
                </c:pt>
                <c:pt idx="34">
                  <c:v>43.391595302695002</c:v>
                </c:pt>
                <c:pt idx="35">
                  <c:v>50.9969256154208</c:v>
                </c:pt>
                <c:pt idx="36">
                  <c:v>59.935257140989599</c:v>
                </c:pt>
                <c:pt idx="37">
                  <c:v>70.440227625611499</c:v>
                </c:pt>
                <c:pt idx="38">
                  <c:v>82.786424963119302</c:v>
                </c:pt>
                <c:pt idx="39">
                  <c:v>97.2965646079534</c:v>
                </c:pt>
                <c:pt idx="40">
                  <c:v>114.34992498742</c:v>
                </c:pt>
                <c:pt idx="41">
                  <c:v>134.392261405292</c:v>
                </c:pt>
                <c:pt idx="42">
                  <c:v>157.94745757476699</c:v>
                </c:pt>
                <c:pt idx="43">
                  <c:v>185.63121933857599</c:v>
                </c:pt>
                <c:pt idx="44">
                  <c:v>218.16716851434001</c:v>
                </c:pt>
                <c:pt idx="45">
                  <c:v>256.40575753991499</c:v>
                </c:pt>
                <c:pt idx="46">
                  <c:v>301.346499325796</c:v>
                </c:pt>
                <c:pt idx="47">
                  <c:v>354.16409337755903</c:v>
                </c:pt>
                <c:pt idx="48">
                  <c:v>416.23913109520402</c:v>
                </c:pt>
                <c:pt idx="49">
                  <c:v>489.19418285071498</c:v>
                </c:pt>
                <c:pt idx="50">
                  <c:v>574.93621011866799</c:v>
                </c:pt>
                <c:pt idx="51">
                  <c:v>675.70641126467001</c:v>
                </c:pt>
                <c:pt idx="52">
                  <c:v>794.13880390302904</c:v>
                </c:pt>
                <c:pt idx="53">
                  <c:v>933.32907509959102</c:v>
                </c:pt>
                <c:pt idx="54">
                  <c:v>1096.9154990853101</c:v>
                </c:pt>
                <c:pt idx="55">
                  <c:v>1289.17403757641</c:v>
                </c:pt>
                <c:pt idx="56">
                  <c:v>1515.13010851525</c:v>
                </c:pt>
                <c:pt idx="57">
                  <c:v>1780.6899447377</c:v>
                </c:pt>
                <c:pt idx="58">
                  <c:v>2092.7949761339701</c:v>
                </c:pt>
                <c:pt idx="59">
                  <c:v>2459.6032706729502</c:v>
                </c:pt>
                <c:pt idx="60">
                  <c:v>2890.7027769538299</c:v>
                </c:pt>
                <c:pt idx="61">
                  <c:v>3397.3619421974199</c:v>
                </c:pt>
                <c:pt idx="62">
                  <c:v>3992.8242565477399</c:v>
                </c:pt>
                <c:pt idx="63">
                  <c:v>4692.6544227325503</c:v>
                </c:pt>
                <c:pt idx="64">
                  <c:v>5515.1451995614898</c:v>
                </c:pt>
                <c:pt idx="65">
                  <c:v>6481.79555368411</c:v>
                </c:pt>
                <c:pt idx="66">
                  <c:v>7617.8726179515097</c:v>
                </c:pt>
                <c:pt idx="67">
                  <c:v>8953.0721453165206</c:v>
                </c:pt>
                <c:pt idx="68">
                  <c:v>10522.294721804001</c:v>
                </c:pt>
                <c:pt idx="69">
                  <c:v>12366.5580278417</c:v>
                </c:pt>
                <c:pt idx="70">
                  <c:v>14534.0689934361</c:v>
                </c:pt>
              </c:numCache>
            </c:numRef>
          </c:yVal>
          <c:smooth val="0"/>
          <c:extLst>
            <c:ext xmlns:c16="http://schemas.microsoft.com/office/drawing/2014/chart" uri="{C3380CC4-5D6E-409C-BE32-E72D297353CC}">
              <c16:uniqueId val="{00000000-23F4-4BCC-8F00-6B0CE01A5478}"/>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1.60268891253039</c:v>
                </c:pt>
                <c:pt idx="1">
                  <c:v>1.4604236770580701</c:v>
                </c:pt>
                <c:pt idx="2">
                  <c:v>1.33378528193946</c:v>
                </c:pt>
                <c:pt idx="3">
                  <c:v>1.22523284240153</c:v>
                </c:pt>
                <c:pt idx="4">
                  <c:v>1.13619021842742</c:v>
                </c:pt>
                <c:pt idx="5">
                  <c:v>1.0675639278393001</c:v>
                </c:pt>
                <c:pt idx="6">
                  <c:v>1.0203446534691001</c:v>
                </c:pt>
                <c:pt idx="7">
                  <c:v>0.99641326766988703</c:v>
                </c:pt>
                <c:pt idx="8">
                  <c:v>1</c:v>
                </c:pt>
                <c:pt idx="9">
                  <c:v>1.0070577192791601</c:v>
                </c:pt>
                <c:pt idx="10">
                  <c:v>1.04617429003993</c:v>
                </c:pt>
                <c:pt idx="11">
                  <c:v>1.11248477785915</c:v>
                </c:pt>
                <c:pt idx="12">
                  <c:v>1.2046070745400399</c:v>
                </c:pt>
                <c:pt idx="13">
                  <c:v>1.32283349507732</c:v>
                </c:pt>
                <c:pt idx="14">
                  <c:v>1.4679680043829699</c:v>
                </c:pt>
                <c:pt idx="15">
                  <c:v>1.6405595472618999</c:v>
                </c:pt>
                <c:pt idx="16">
                  <c:v>1.8402136128867399</c:v>
                </c:pt>
                <c:pt idx="17">
                  <c:v>2.0655431112288598</c:v>
                </c:pt>
                <c:pt idx="18">
                  <c:v>2.3181164599725599</c:v>
                </c:pt>
                <c:pt idx="19">
                  <c:v>2.6013178463489601</c:v>
                </c:pt>
                <c:pt idx="20">
                  <c:v>2.91892092822129</c:v>
                </c:pt>
                <c:pt idx="21">
                  <c:v>3.27514378457585</c:v>
                </c:pt>
                <c:pt idx="22">
                  <c:v>3.67470947854844</c:v>
                </c:pt>
                <c:pt idx="23">
                  <c:v>4.1229109944225097</c:v>
                </c:pt>
                <c:pt idx="24">
                  <c:v>4.62568260578173</c:v>
                </c:pt>
                <c:pt idx="25">
                  <c:v>5.1896791570280696</c:v>
                </c:pt>
                <c:pt idx="26">
                  <c:v>5.8223645669102604</c:v>
                </c:pt>
                <c:pt idx="27">
                  <c:v>6.5321108580738398</c:v>
                </c:pt>
                <c:pt idx="28">
                  <c:v>7.3283090944752001</c:v>
                </c:pt>
                <c:pt idx="29">
                  <c:v>8.2214937345964092</c:v>
                </c:pt>
                <c:pt idx="30">
                  <c:v>9.2234820690273001</c:v>
                </c:pt>
                <c:pt idx="31">
                  <c:v>10.3475306011299</c:v>
                </c:pt>
                <c:pt idx="32">
                  <c:v>11.608510448203001</c:v>
                </c:pt>
                <c:pt idx="33">
                  <c:v>13.0231040889391</c:v>
                </c:pt>
                <c:pt idx="34">
                  <c:v>14.6100260633562</c:v>
                </c:pt>
                <c:pt idx="35">
                  <c:v>16.3902705469865</c:v>
                </c:pt>
                <c:pt idx="36">
                  <c:v>18.387389075795198</c:v>
                </c:pt>
                <c:pt idx="37">
                  <c:v>20.6278020966068</c:v>
                </c:pt>
                <c:pt idx="38">
                  <c:v>23.1411484648984</c:v>
                </c:pt>
                <c:pt idx="39">
                  <c:v>25.960677513547498</c:v>
                </c:pt>
                <c:pt idx="40">
                  <c:v>29.123688879050999</c:v>
                </c:pt>
                <c:pt idx="41">
                  <c:v>32.672025903358403</c:v>
                </c:pt>
                <c:pt idx="42">
                  <c:v>36.652629138026498</c:v>
                </c:pt>
                <c:pt idx="43">
                  <c:v>41.118157272376898</c:v>
                </c:pt>
                <c:pt idx="44">
                  <c:v>46.127683699121299</c:v>
                </c:pt>
                <c:pt idx="45">
                  <c:v>51.747477931401299</c:v>
                </c:pt>
                <c:pt idx="46">
                  <c:v>58.0518822075123</c:v>
                </c:pt>
                <c:pt idx="47">
                  <c:v>65.124294878677901</c:v>
                </c:pt>
                <c:pt idx="48">
                  <c:v>73.058273587678599</c:v>
                </c:pt>
                <c:pt idx="49">
                  <c:v>81.958772830644705</c:v>
                </c:pt>
                <c:pt idx="50">
                  <c:v>91.943532271866601</c:v>
                </c:pt>
                <c:pt idx="51">
                  <c:v>103.144634175568</c:v>
                </c:pt>
                <c:pt idx="52">
                  <c:v>115.710250555481</c:v>
                </c:pt>
                <c:pt idx="53">
                  <c:v>129.806603152598</c:v>
                </c:pt>
                <c:pt idx="54">
                  <c:v>145.62016216662701</c:v>
                </c:pt>
                <c:pt idx="55">
                  <c:v>163.36011282467001</c:v>
                </c:pt>
                <c:pt idx="56">
                  <c:v>183.26112241356699</c:v>
                </c:pt>
                <c:pt idx="57">
                  <c:v>205.58644437649599</c:v>
                </c:pt>
                <c:pt idx="58">
                  <c:v>230.63140053314001</c:v>
                </c:pt>
                <c:pt idx="59">
                  <c:v>258.72728748392097</c:v>
                </c:pt>
                <c:pt idx="60">
                  <c:v>290.24575887008302</c:v>
                </c:pt>
                <c:pt idx="61">
                  <c:v>325.60374145519398</c:v>
                </c:pt>
                <c:pt idx="62">
                  <c:v>365.26895005517503</c:v>
                </c:pt>
                <c:pt idx="63">
                  <c:v>409.76607426470002</c:v>
                </c:pt>
                <c:pt idx="64">
                  <c:v>459.68371881406603</c:v>
                </c:pt>
                <c:pt idx="65">
                  <c:v>515.68218935903099</c:v>
                </c:pt>
                <c:pt idx="66">
                  <c:v>578.50222668921003</c:v>
                </c:pt>
                <c:pt idx="67">
                  <c:v>648.974804884631</c:v>
                </c:pt>
                <c:pt idx="68">
                  <c:v>728.03212302520706</c:v>
                </c:pt>
                <c:pt idx="69">
                  <c:v>816.71993584253596</c:v>
                </c:pt>
                <c:pt idx="70">
                  <c:v>916.21138641647406</c:v>
                </c:pt>
              </c:numCache>
            </c:numRef>
          </c:yVal>
          <c:smooth val="0"/>
          <c:extLst>
            <c:ext xmlns:c16="http://schemas.microsoft.com/office/drawing/2014/chart" uri="{C3380CC4-5D6E-409C-BE32-E72D297353CC}">
              <c16:uniqueId val="{00000001-23F4-4BCC-8F00-6B0CE01A5478}"/>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2.92454903029796</c:v>
                </c:pt>
                <c:pt idx="1">
                  <c:v>2.4089197003048501</c:v>
                </c:pt>
                <c:pt idx="2">
                  <c:v>1.99308166655528</c:v>
                </c:pt>
                <c:pt idx="3">
                  <c:v>1.66710620417834</c:v>
                </c:pt>
                <c:pt idx="4">
                  <c:v>1.41884706185413</c:v>
                </c:pt>
                <c:pt idx="5">
                  <c:v>1.23652847495839</c:v>
                </c:pt>
                <c:pt idx="6">
                  <c:v>1.1103041019097599</c:v>
                </c:pt>
                <c:pt idx="7">
                  <c:v>1.0329811571831999</c:v>
                </c:pt>
                <c:pt idx="8">
                  <c:v>1</c:v>
                </c:pt>
                <c:pt idx="9">
                  <c:v>1.03872160973947</c:v>
                </c:pt>
                <c:pt idx="10">
                  <c:v>1.11917820399135</c:v>
                </c:pt>
                <c:pt idx="11">
                  <c:v>1.24868700046881</c:v>
                </c:pt>
                <c:pt idx="12">
                  <c:v>1.4366125638479701</c:v>
                </c:pt>
                <c:pt idx="13">
                  <c:v>1.6951522327142501</c:v>
                </c:pt>
                <c:pt idx="14">
                  <c:v>2.0394634788772201</c:v>
                </c:pt>
                <c:pt idx="15">
                  <c:v>2.4868372755431198</c:v>
                </c:pt>
                <c:pt idx="16">
                  <c:v>3.0546719710202699</c:v>
                </c:pt>
                <c:pt idx="17">
                  <c:v>3.75899827450761</c:v>
                </c:pt>
                <c:pt idx="18">
                  <c:v>4.6264502355699504</c:v>
                </c:pt>
                <c:pt idx="19">
                  <c:v>5.6946427083072297</c:v>
                </c:pt>
                <c:pt idx="20">
                  <c:v>7.0099404158867804</c:v>
                </c:pt>
                <c:pt idx="21">
                  <c:v>8.6294485030686303</c:v>
                </c:pt>
                <c:pt idx="22">
                  <c:v>10.6234886544067</c:v>
                </c:pt>
                <c:pt idx="23">
                  <c:v>13.0786514010516</c:v>
                </c:pt>
                <c:pt idx="24">
                  <c:v>16.101556083494401</c:v>
                </c:pt>
                <c:pt idx="25">
                  <c:v>19.823481302542799</c:v>
                </c:pt>
                <c:pt idx="26">
                  <c:v>24.406066764216199</c:v>
                </c:pt>
                <c:pt idx="27">
                  <c:v>30.048334081554401</c:v>
                </c:pt>
                <c:pt idx="28">
                  <c:v>36.995331446812799</c:v>
                </c:pt>
                <c:pt idx="29">
                  <c:v>45.548777655788797</c:v>
                </c:pt>
                <c:pt idx="30">
                  <c:v>56.0801678320408</c:v>
                </c:pt>
                <c:pt idx="31">
                  <c:v>69.0469101426241</c:v>
                </c:pt>
                <c:pt idx="32">
                  <c:v>85.012194467580798</c:v>
                </c:pt>
                <c:pt idx="33">
                  <c:v>104.669456104258</c:v>
                </c:pt>
                <c:pt idx="34">
                  <c:v>128.872497198019</c:v>
                </c:pt>
                <c:pt idx="35">
                  <c:v>158.67257436473</c:v>
                </c:pt>
                <c:pt idx="36">
                  <c:v>195.36406358449699</c:v>
                </c:pt>
                <c:pt idx="37">
                  <c:v>240.54068604643899</c:v>
                </c:pt>
                <c:pt idx="38">
                  <c:v>296.16473739711</c:v>
                </c:pt>
                <c:pt idx="39">
                  <c:v>364.65232772024302</c:v>
                </c:pt>
                <c:pt idx="40">
                  <c:v>448.978335091139</c:v>
                </c:pt>
                <c:pt idx="41">
                  <c:v>552.80563192047896</c:v>
                </c:pt>
                <c:pt idx="42">
                  <c:v>680.64419772960298</c:v>
                </c:pt>
                <c:pt idx="43">
                  <c:v>838.04703029033703</c:v>
                </c:pt>
                <c:pt idx="44">
                  <c:v>1031.85136561434</c:v>
                </c:pt>
                <c:pt idx="45">
                  <c:v>1270.47568553525</c:v>
                </c:pt>
                <c:pt idx="46">
                  <c:v>1564.28541509307</c:v>
                </c:pt>
                <c:pt idx="47">
                  <c:v>1926.0431958859599</c:v>
                </c:pt>
                <c:pt idx="48">
                  <c:v>2371.4632956247401</c:v>
                </c:pt>
                <c:pt idx="49">
                  <c:v>2919.89423791737</c:v>
                </c:pt>
                <c:pt idx="50">
                  <c:v>3595.159306347</c:v>
                </c:pt>
                <c:pt idx="51">
                  <c:v>4426.59143515901</c:v>
                </c:pt>
                <c:pt idx="52">
                  <c:v>5450.3074432644798</c:v>
                </c:pt>
                <c:pt idx="53">
                  <c:v>6710.7769656541004</c:v>
                </c:pt>
                <c:pt idx="54">
                  <c:v>8262.7542383641194</c:v>
                </c:pt>
                <c:pt idx="55">
                  <c:v>10173.6566559844</c:v>
                </c:pt>
                <c:pt idx="56">
                  <c:v>12526.4934291349</c:v>
                </c:pt>
                <c:pt idx="57">
                  <c:v>15423.4715664575</c:v>
                </c:pt>
                <c:pt idx="58">
                  <c:v>18990.435829670401</c:v>
                </c:pt>
                <c:pt idx="59">
                  <c:v>23382.335539234598</c:v>
                </c:pt>
                <c:pt idx="60">
                  <c:v>28789.955716213801</c:v>
                </c:pt>
                <c:pt idx="61">
                  <c:v>35448.204970579798</c:v>
                </c:pt>
                <c:pt idx="62">
                  <c:v>43646.320173854903</c:v>
                </c:pt>
                <c:pt idx="63">
                  <c:v>53740.431222147097</c:v>
                </c:pt>
                <c:pt idx="64">
                  <c:v>66169.031721894004</c:v>
                </c:pt>
                <c:pt idx="65">
                  <c:v>81472.027668785799</c:v>
                </c:pt>
                <c:pt idx="66">
                  <c:v>100314.191624559</c:v>
                </c:pt>
                <c:pt idx="67">
                  <c:v>123514.041278524</c:v>
                </c:pt>
                <c:pt idx="68">
                  <c:v>152079.39692610301</c:v>
                </c:pt>
                <c:pt idx="69">
                  <c:v>187251.16253983599</c:v>
                </c:pt>
                <c:pt idx="70">
                  <c:v>230557.23235679101</c:v>
                </c:pt>
              </c:numCache>
            </c:numRef>
          </c:yVal>
          <c:smooth val="1"/>
          <c:extLst>
            <c:ext xmlns:c16="http://schemas.microsoft.com/office/drawing/2014/chart" uri="{C3380CC4-5D6E-409C-BE32-E72D297353CC}">
              <c16:uniqueId val="{00000002-23F4-4BCC-8F00-6B0CE01A5478}"/>
            </c:ext>
          </c:extLst>
        </c:ser>
        <c:dLbls>
          <c:showLegendKey val="0"/>
          <c:showVal val="0"/>
          <c:showCatName val="0"/>
          <c:showSerName val="0"/>
          <c:showPercent val="0"/>
          <c:showBubbleSize val="0"/>
        </c:dLbls>
        <c:axId val="554661456"/>
        <c:axId val="554660672"/>
      </c:scatterChart>
      <c:valAx>
        <c:axId val="554661456"/>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
      </c:valAx>
      <c:valAx>
        <c:axId val="554660672"/>
        <c:scaling>
          <c:orientation val="minMax"/>
          <c:max val="4"/>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numCache>
            </c:numRef>
          </c:xVal>
          <c:yVal>
            <c:numRef>
              <c:f>Microsoft_Excel_Worksheet2!$B$2:$B$10002</c:f>
              <c:numCache>
                <c:formatCode>General</c:formatCode>
                <c:ptCount val="10001"/>
                <c:pt idx="0">
                  <c:v>1.1869095329866099</c:v>
                </c:pt>
                <c:pt idx="1">
                  <c:v>1.0639563787422901</c:v>
                </c:pt>
                <c:pt idx="2">
                  <c:v>0.97962482867958101</c:v>
                </c:pt>
                <c:pt idx="3">
                  <c:v>0.94465007916921495</c:v>
                </c:pt>
                <c:pt idx="4">
                  <c:v>0.95113404734569895</c:v>
                </c:pt>
                <c:pt idx="5">
                  <c:v>0.99277110746292097</c:v>
                </c:pt>
                <c:pt idx="6">
                  <c:v>1.0665230006385999</c:v>
                </c:pt>
                <c:pt idx="7">
                  <c:v>1.1707982764776701</c:v>
                </c:pt>
                <c:pt idx="8">
                  <c:v>1.3039523819312799</c:v>
                </c:pt>
                <c:pt idx="9">
                  <c:v>1.46280439153667</c:v>
                </c:pt>
                <c:pt idx="10">
                  <c:v>1.6430179481051701</c:v>
                </c:pt>
              </c:numCache>
            </c:numRef>
          </c:yVal>
          <c:smooth val="0"/>
          <c:extLst>
            <c:ext xmlns:c16="http://schemas.microsoft.com/office/drawing/2014/chart" uri="{C3380CC4-5D6E-409C-BE32-E72D297353CC}">
              <c16:uniqueId val="{00000000-B566-41F1-BCDB-643EE9E38DEF}"/>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numCache>
            </c:numRef>
          </c:xVal>
          <c:yVal>
            <c:numRef>
              <c:f>Microsoft_Excel_Worksheet2!$C$2:$C$10002</c:f>
              <c:numCache>
                <c:formatCode>General</c:formatCode>
                <c:ptCount val="10001"/>
                <c:pt idx="0">
                  <c:v>0.99671848039568001</c:v>
                </c:pt>
                <c:pt idx="1">
                  <c:v>0.99657766858711005</c:v>
                </c:pt>
                <c:pt idx="2">
                  <c:v>0.95665619764598298</c:v>
                </c:pt>
                <c:pt idx="3">
                  <c:v>0.87250551647397201</c:v>
                </c:pt>
                <c:pt idx="4">
                  <c:v>0.85460280566452196</c:v>
                </c:pt>
                <c:pt idx="5">
                  <c:v>0.88240918603000196</c:v>
                </c:pt>
                <c:pt idx="6">
                  <c:v>0.93838292528873202</c:v>
                </c:pt>
                <c:pt idx="7">
                  <c:v>1.00374784104788</c:v>
                </c:pt>
                <c:pt idx="8">
                  <c:v>1.06671032938777</c:v>
                </c:pt>
                <c:pt idx="9">
                  <c:v>1.1250754065992801</c:v>
                </c:pt>
                <c:pt idx="10">
                  <c:v>1.17982661333793</c:v>
                </c:pt>
              </c:numCache>
            </c:numRef>
          </c:yVal>
          <c:smooth val="0"/>
          <c:extLst>
            <c:ext xmlns:c16="http://schemas.microsoft.com/office/drawing/2014/chart" uri="{C3380CC4-5D6E-409C-BE32-E72D297353CC}">
              <c16:uniqueId val="{00000001-B566-41F1-BCDB-643EE9E38DEF}"/>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numCache>
            </c:numRef>
          </c:xVal>
          <c:yVal>
            <c:numRef>
              <c:f>Microsoft_Excel_Worksheet2!$D$2:$D$10002</c:f>
              <c:numCache>
                <c:formatCode>General</c:formatCode>
                <c:ptCount val="10001"/>
                <c:pt idx="0">
                  <c:v>1.4133923140817399</c:v>
                </c:pt>
                <c:pt idx="1">
                  <c:v>1.13589056984519</c:v>
                </c:pt>
                <c:pt idx="2">
                  <c:v>1.0031449201154199</c:v>
                </c:pt>
                <c:pt idx="3">
                  <c:v>1.02276003443587</c:v>
                </c:pt>
                <c:pt idx="4">
                  <c:v>1.0585689281897099</c:v>
                </c:pt>
                <c:pt idx="5">
                  <c:v>1.1169358699079099</c:v>
                </c:pt>
                <c:pt idx="6">
                  <c:v>1.21216113405001</c:v>
                </c:pt>
                <c:pt idx="7">
                  <c:v>1.3656503637129001</c:v>
                </c:pt>
                <c:pt idx="8">
                  <c:v>1.59395832917465</c:v>
                </c:pt>
                <c:pt idx="9">
                  <c:v>1.90191401869395</c:v>
                </c:pt>
                <c:pt idx="10">
                  <c:v>2.2880548271057899</c:v>
                </c:pt>
              </c:numCache>
            </c:numRef>
          </c:yVal>
          <c:smooth val="1"/>
          <c:extLst>
            <c:ext xmlns:c16="http://schemas.microsoft.com/office/drawing/2014/chart" uri="{C3380CC4-5D6E-409C-BE32-E72D297353CC}">
              <c16:uniqueId val="{00000002-B566-41F1-BCDB-643EE9E38DEF}"/>
            </c:ext>
          </c:extLst>
        </c:ser>
        <c:dLbls>
          <c:showLegendKey val="0"/>
          <c:showVal val="0"/>
          <c:showCatName val="0"/>
          <c:showSerName val="0"/>
          <c:showPercent val="0"/>
          <c:showBubbleSize val="0"/>
        </c:dLbls>
        <c:axId val="247118384"/>
        <c:axId val="247118776"/>
      </c:scatterChart>
      <c:valAx>
        <c:axId val="247118384"/>
        <c:scaling>
          <c:orientation val="minMax"/>
          <c:max val="1"/>
          <c:min val="0"/>
        </c:scaling>
        <c:delete val="0"/>
        <c:axPos val="b"/>
        <c:title>
          <c:tx>
            <c:rich>
              <a:bodyPr/>
              <a:lstStyle/>
              <a:p>
                <a:pPr>
                  <a:defRPr sz="1700">
                    <a:solidFill>
                      <a:schemeClr val="bg2"/>
                    </a:solidFill>
                  </a:defRPr>
                </a:pPr>
                <a:r>
                  <a:rPr lang="en-US" sz="1700" dirty="0" smtClean="0">
                    <a:solidFill>
                      <a:schemeClr val="bg2"/>
                    </a:solidFill>
                  </a:rPr>
                  <a:t>Recipient weight percentile</a:t>
                </a:r>
                <a:endParaRPr lang="en-US" sz="1700" dirty="0">
                  <a:solidFill>
                    <a:schemeClr val="bg2"/>
                  </a:solidFill>
                </a:endParaRPr>
              </a:p>
            </c:rich>
          </c:tx>
          <c:layout>
            <c:manualLayout>
              <c:xMode val="edge"/>
              <c:yMode val="edge"/>
              <c:x val="0.37011799410029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0.1"/>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 </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1.25436252270353</c:v>
                </c:pt>
                <c:pt idx="1">
                  <c:v>1.19631724638224</c:v>
                </c:pt>
                <c:pt idx="2">
                  <c:v>1.14272831770535</c:v>
                </c:pt>
                <c:pt idx="3">
                  <c:v>1.0954620382497799</c:v>
                </c:pt>
                <c:pt idx="4">
                  <c:v>1.0560777479038399</c:v>
                </c:pt>
                <c:pt idx="5">
                  <c:v>1.0259475744248501</c:v>
                </c:pt>
                <c:pt idx="6">
                  <c:v>1.0064024007548</c:v>
                </c:pt>
                <c:pt idx="7">
                  <c:v>0.99889968815568098</c:v>
                </c:pt>
                <c:pt idx="8">
                  <c:v>1.0051278684859799</c:v>
                </c:pt>
                <c:pt idx="9">
                  <c:v>1.0254328276462701</c:v>
                </c:pt>
                <c:pt idx="10">
                  <c:v>1.05895365963393</c:v>
                </c:pt>
                <c:pt idx="11">
                  <c:v>1.10509756091339</c:v>
                </c:pt>
                <c:pt idx="12">
                  <c:v>1.16345154295237</c:v>
                </c:pt>
                <c:pt idx="13">
                  <c:v>1.2336446596597199</c:v>
                </c:pt>
                <c:pt idx="14">
                  <c:v>1.3152128965026599</c:v>
                </c:pt>
                <c:pt idx="15">
                  <c:v>1.40746082584812</c:v>
                </c:pt>
                <c:pt idx="16">
                  <c:v>1.5093186669776399</c:v>
                </c:pt>
                <c:pt idx="17">
                  <c:v>1.6193981557644199</c:v>
                </c:pt>
                <c:pt idx="18">
                  <c:v>1.7375127430574999</c:v>
                </c:pt>
                <c:pt idx="19">
                  <c:v>1.86424229368233</c:v>
                </c:pt>
                <c:pt idx="20">
                  <c:v>2.0002151601134801</c:v>
                </c:pt>
                <c:pt idx="21">
                  <c:v>2.1461055251810199</c:v>
                </c:pt>
                <c:pt idx="22">
                  <c:v>2.3026367448145901</c:v>
                </c:pt>
                <c:pt idx="23">
                  <c:v>2.47058493459827</c:v>
                </c:pt>
                <c:pt idx="24">
                  <c:v>2.6507828179192101</c:v>
                </c:pt>
                <c:pt idx="25">
                  <c:v>2.8441238547899901</c:v>
                </c:pt>
                <c:pt idx="26">
                  <c:v>3.0515666718162699</c:v>
                </c:pt>
                <c:pt idx="27">
                  <c:v>3.2741398152744701</c:v>
                </c:pt>
                <c:pt idx="28">
                  <c:v>3.5129468508663102</c:v>
                </c:pt>
                <c:pt idx="29">
                  <c:v>3.7691718354358099</c:v>
                </c:pt>
                <c:pt idx="30">
                  <c:v>4.0440851877788004</c:v>
                </c:pt>
                <c:pt idx="31">
                  <c:v>4.33904998765352</c:v>
                </c:pt>
                <c:pt idx="32">
                  <c:v>4.6555287342245499</c:v>
                </c:pt>
                <c:pt idx="33">
                  <c:v>4.9950905974492699</c:v>
                </c:pt>
                <c:pt idx="34">
                  <c:v>5.3594191983613797</c:v>
                </c:pt>
                <c:pt idx="35">
                  <c:v>5.7503209568274798</c:v>
                </c:pt>
                <c:pt idx="36">
                  <c:v>6.1697340481668101</c:v>
                </c:pt>
                <c:pt idx="37">
                  <c:v>6.6197380130430901</c:v>
                </c:pt>
                <c:pt idx="38">
                  <c:v>7.1025640682758704</c:v>
                </c:pt>
                <c:pt idx="39">
                  <c:v>7.6206061696954004</c:v>
                </c:pt>
                <c:pt idx="40">
                  <c:v>8.1764328818926</c:v>
                </c:pt>
                <c:pt idx="41">
                  <c:v>8.7728001137167002</c:v>
                </c:pt>
                <c:pt idx="42">
                  <c:v>9.4126647826666598</c:v>
                </c:pt>
                <c:pt idx="43">
                  <c:v>10.0991994759263</c:v>
                </c:pt>
                <c:pt idx="44">
                  <c:v>10.835808180736301</c:v>
                </c:pt>
                <c:pt idx="45">
                  <c:v>11.626143162099</c:v>
                </c:pt>
                <c:pt idx="46">
                  <c:v>12.4741230714952</c:v>
                </c:pt>
                <c:pt idx="47">
                  <c:v>13.383952376405899</c:v>
                </c:pt>
                <c:pt idx="48">
                  <c:v>14.3601422069687</c:v>
                </c:pt>
                <c:pt idx="49">
                  <c:v>15.4075327231358</c:v>
                </c:pt>
                <c:pt idx="50">
                  <c:v>16.531317113231601</c:v>
                </c:pt>
                <c:pt idx="51">
                  <c:v>17.737067342901899</c:v>
                </c:pt>
                <c:pt idx="52">
                  <c:v>19.030761782122799</c:v>
                </c:pt>
                <c:pt idx="53">
                  <c:v>20.418814847248601</c:v>
                </c:pt>
                <c:pt idx="54">
                  <c:v>21.9081088050761</c:v>
                </c:pt>
                <c:pt idx="55">
                  <c:v>23.506027896605399</c:v>
                </c:pt>
                <c:pt idx="56">
                  <c:v>25.220494949704701</c:v>
                </c:pt>
                <c:pt idx="57">
                  <c:v>27.060010662197602</c:v>
                </c:pt>
                <c:pt idx="58">
                  <c:v>29.033695750164402</c:v>
                </c:pt>
                <c:pt idx="59">
                  <c:v>31.151336170413401</c:v>
                </c:pt>
                <c:pt idx="60">
                  <c:v>33.423431641375203</c:v>
                </c:pt>
                <c:pt idx="61">
                  <c:v>35.8612477029696</c:v>
                </c:pt>
                <c:pt idx="62">
                  <c:v>38.476871573586799</c:v>
                </c:pt>
                <c:pt idx="63">
                  <c:v>41.283272081124998</c:v>
                </c:pt>
                <c:pt idx="64">
                  <c:v>44.294363965237601</c:v>
                </c:pt>
                <c:pt idx="65">
                  <c:v>47.525076869622701</c:v>
                </c:pt>
                <c:pt idx="66">
                  <c:v>50.991429366410301</c:v>
                </c:pt>
                <c:pt idx="67">
                  <c:v>54.710608379710898</c:v>
                </c:pt>
                <c:pt idx="68">
                  <c:v>58.701054402093398</c:v>
                </c:pt>
                <c:pt idx="69">
                  <c:v>62.982552926526303</c:v>
                </c:pt>
                <c:pt idx="70">
                  <c:v>67.576332547121496</c:v>
                </c:pt>
              </c:numCache>
            </c:numRef>
          </c:yVal>
          <c:smooth val="0"/>
          <c:extLst>
            <c:ext xmlns:c16="http://schemas.microsoft.com/office/drawing/2014/chart" uri="{C3380CC4-5D6E-409C-BE32-E72D297353CC}">
              <c16:uniqueId val="{00000000-9C98-4DA6-8E14-5E3158D17696}"/>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0.938885435722977</c:v>
                </c:pt>
                <c:pt idx="1">
                  <c:v>0.93812410780536504</c:v>
                </c:pt>
                <c:pt idx="2">
                  <c:v>0.93805233638391505</c:v>
                </c:pt>
                <c:pt idx="3">
                  <c:v>0.93969264528243202</c:v>
                </c:pt>
                <c:pt idx="4">
                  <c:v>0.94412150758387103</c:v>
                </c:pt>
                <c:pt idx="5">
                  <c:v>0.95252311540955803</c:v>
                </c:pt>
                <c:pt idx="6">
                  <c:v>0.96628650119348702</c:v>
                </c:pt>
                <c:pt idx="7">
                  <c:v>0.98717667972629197</c:v>
                </c:pt>
                <c:pt idx="8">
                  <c:v>0.99282940348686499</c:v>
                </c:pt>
                <c:pt idx="9">
                  <c:v>0.99241582367176195</c:v>
                </c:pt>
                <c:pt idx="10">
                  <c:v>1.0061271019884299</c:v>
                </c:pt>
                <c:pt idx="11">
                  <c:v>1.0311889118461199</c:v>
                </c:pt>
                <c:pt idx="12">
                  <c:v>1.0653617463504901</c:v>
                </c:pt>
                <c:pt idx="13">
                  <c:v>1.1068454003400501</c:v>
                </c:pt>
                <c:pt idx="14">
                  <c:v>1.15417315853011</c:v>
                </c:pt>
                <c:pt idx="15">
                  <c:v>1.2060778735586899</c:v>
                </c:pt>
                <c:pt idx="16">
                  <c:v>1.26135276527483</c:v>
                </c:pt>
                <c:pt idx="17">
                  <c:v>1.3188553981897799</c:v>
                </c:pt>
                <c:pt idx="18">
                  <c:v>1.3783701447860699</c:v>
                </c:pt>
                <c:pt idx="19">
                  <c:v>1.44012518151783</c:v>
                </c:pt>
                <c:pt idx="20">
                  <c:v>1.50431195596633</c:v>
                </c:pt>
                <c:pt idx="21">
                  <c:v>1.5710998006452299</c:v>
                </c:pt>
                <c:pt idx="22">
                  <c:v>1.6406463379321401</c:v>
                </c:pt>
                <c:pt idx="23">
                  <c:v>1.7131036420194501</c:v>
                </c:pt>
                <c:pt idx="24">
                  <c:v>1.78862206985746</c:v>
                </c:pt>
                <c:pt idx="25">
                  <c:v>1.86735276092561</c:v>
                </c:pt>
                <c:pt idx="26">
                  <c:v>1.9494493502980501</c:v>
                </c:pt>
                <c:pt idx="27">
                  <c:v>2.0350692029376898</c:v>
                </c:pt>
                <c:pt idx="28">
                  <c:v>2.1243743495432299</c:v>
                </c:pt>
                <c:pt idx="29">
                  <c:v>2.2175322329646399</c:v>
                </c:pt>
                <c:pt idx="30">
                  <c:v>2.3147163330507001</c:v>
                </c:pt>
                <c:pt idx="31">
                  <c:v>2.4161067133399299</c:v>
                </c:pt>
                <c:pt idx="32">
                  <c:v>2.5218905180858702</c:v>
                </c:pt>
                <c:pt idx="33">
                  <c:v>2.63226243878188</c:v>
                </c:pt>
                <c:pt idx="34">
                  <c:v>2.7474251633950599</c:v>
                </c:pt>
                <c:pt idx="35">
                  <c:v>2.8675898176400301</c:v>
                </c:pt>
                <c:pt idx="36">
                  <c:v>2.9929764050532</c:v>
                </c:pt>
                <c:pt idx="37">
                  <c:v>3.12381425089908</c:v>
                </c:pt>
                <c:pt idx="38">
                  <c:v>3.2603424537615302</c:v>
                </c:pt>
                <c:pt idx="39">
                  <c:v>3.40281034786141</c:v>
                </c:pt>
                <c:pt idx="40">
                  <c:v>3.5514779785783901</c:v>
                </c:pt>
                <c:pt idx="41">
                  <c:v>3.7066165932617201</c:v>
                </c:pt>
                <c:pt idx="42">
                  <c:v>3.8685091491417301</c:v>
                </c:pt>
                <c:pt idx="43">
                  <c:v>4.0374508399636504</c:v>
                </c:pt>
                <c:pt idx="44">
                  <c:v>4.2137496428374304</c:v>
                </c:pt>
                <c:pt idx="45">
                  <c:v>4.3977268867120101</c:v>
                </c:pt>
                <c:pt idx="46">
                  <c:v>4.5897178438305</c:v>
                </c:pt>
                <c:pt idx="47">
                  <c:v>4.7900723454955596</c:v>
                </c:pt>
                <c:pt idx="48">
                  <c:v>4.99915542346519</c:v>
                </c:pt>
                <c:pt idx="49">
                  <c:v>5.2173479783046597</c:v>
                </c:pt>
                <c:pt idx="50">
                  <c:v>5.4450474760385399</c:v>
                </c:pt>
                <c:pt idx="51">
                  <c:v>5.68266867447214</c:v>
                </c:pt>
                <c:pt idx="52">
                  <c:v>5.9306443805878102</c:v>
                </c:pt>
                <c:pt idx="53">
                  <c:v>6.1894262404609002</c:v>
                </c:pt>
                <c:pt idx="54">
                  <c:v>6.4594855631896202</c:v>
                </c:pt>
                <c:pt idx="55">
                  <c:v>6.7413141803810204</c:v>
                </c:pt>
                <c:pt idx="56">
                  <c:v>7.0354253427977502</c:v>
                </c:pt>
                <c:pt idx="57">
                  <c:v>7.3423546558256998</c:v>
                </c:pt>
                <c:pt idx="58">
                  <c:v>7.6626610554939099</c:v>
                </c:pt>
                <c:pt idx="59">
                  <c:v>7.9969278268404898</c:v>
                </c:pt>
                <c:pt idx="60">
                  <c:v>8.3457636665015098</c:v>
                </c:pt>
                <c:pt idx="61">
                  <c:v>8.7098037914672908</c:v>
                </c:pt>
                <c:pt idx="62">
                  <c:v>9.0897110960401193</c:v>
                </c:pt>
                <c:pt idx="63">
                  <c:v>9.4861773591086607</c:v>
                </c:pt>
                <c:pt idx="64">
                  <c:v>9.8999245039463197</c:v>
                </c:pt>
                <c:pt idx="65">
                  <c:v>10.331705912835501</c:v>
                </c:pt>
                <c:pt idx="66">
                  <c:v>10.782307798914101</c:v>
                </c:pt>
                <c:pt idx="67">
                  <c:v>11.2525506377527</c:v>
                </c:pt>
                <c:pt idx="68">
                  <c:v>11.743290661267901</c:v>
                </c:pt>
                <c:pt idx="69">
                  <c:v>12.2554214166975</c:v>
                </c:pt>
                <c:pt idx="70">
                  <c:v>12.7898753934799</c:v>
                </c:pt>
              </c:numCache>
            </c:numRef>
          </c:yVal>
          <c:smooth val="0"/>
          <c:extLst>
            <c:ext xmlns:c16="http://schemas.microsoft.com/office/drawing/2014/chart" uri="{C3380CC4-5D6E-409C-BE32-E72D297353CC}">
              <c16:uniqueId val="{00000001-9C98-4DA6-8E14-5E3158D17696}"/>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1.6758438021264801</c:v>
                </c:pt>
                <c:pt idx="1">
                  <c:v>1.5255710220896599</c:v>
                </c:pt>
                <c:pt idx="2">
                  <c:v>1.39206306240814</c:v>
                </c:pt>
                <c:pt idx="3">
                  <c:v>1.2770527504614799</c:v>
                </c:pt>
                <c:pt idx="4">
                  <c:v>1.18131003335773</c:v>
                </c:pt>
                <c:pt idx="5">
                  <c:v>1.10503189732636</c:v>
                </c:pt>
                <c:pt idx="6">
                  <c:v>1.0481837332861801</c:v>
                </c:pt>
                <c:pt idx="7">
                  <c:v>1.0107619106988699</c:v>
                </c:pt>
                <c:pt idx="8">
                  <c:v>1.0175786781284</c:v>
                </c:pt>
                <c:pt idx="9">
                  <c:v>1.05954828503663</c:v>
                </c:pt>
                <c:pt idx="10">
                  <c:v>1.11455386803106</c:v>
                </c:pt>
                <c:pt idx="11">
                  <c:v>1.1843034822303899</c:v>
                </c:pt>
                <c:pt idx="12">
                  <c:v>1.2705726458033799</c:v>
                </c:pt>
                <c:pt idx="13">
                  <c:v>1.3749699333252801</c:v>
                </c:pt>
                <c:pt idx="14">
                  <c:v>1.49872222408107</c:v>
                </c:pt>
                <c:pt idx="15">
                  <c:v>1.64246937923837</c:v>
                </c:pt>
                <c:pt idx="16">
                  <c:v>1.8060315093460899</c:v>
                </c:pt>
                <c:pt idx="17">
                  <c:v>1.9884290502906401</c:v>
                </c:pt>
                <c:pt idx="18">
                  <c:v>2.1902320967317102</c:v>
                </c:pt>
                <c:pt idx="19">
                  <c:v>2.4132619678874301</c:v>
                </c:pt>
                <c:pt idx="20">
                  <c:v>2.6595950865641802</c:v>
                </c:pt>
                <c:pt idx="21">
                  <c:v>2.9315571953614699</c:v>
                </c:pt>
                <c:pt idx="22">
                  <c:v>3.2317360883839901</c:v>
                </c:pt>
                <c:pt idx="23">
                  <c:v>3.5630009588145102</c:v>
                </c:pt>
                <c:pt idx="24">
                  <c:v>3.9285266944825898</c:v>
                </c:pt>
                <c:pt idx="25">
                  <c:v>4.3318223908459297</c:v>
                </c:pt>
                <c:pt idx="26">
                  <c:v>4.77676383390832</c:v>
                </c:pt>
                <c:pt idx="27">
                  <c:v>5.2676299727256897</c:v>
                </c:pt>
                <c:pt idx="28">
                  <c:v>5.8091435625105303</c:v>
                </c:pt>
                <c:pt idx="29">
                  <c:v>6.4065162678828296</c:v>
                </c:pt>
                <c:pt idx="30">
                  <c:v>7.0654985980321596</c:v>
                </c:pt>
                <c:pt idx="31">
                  <c:v>7.7924351153057403</c:v>
                </c:pt>
                <c:pt idx="32">
                  <c:v>8.5943254236274491</c:v>
                </c:pt>
                <c:pt idx="33">
                  <c:v>9.4788915075932003</c:v>
                </c:pt>
                <c:pt idx="34">
                  <c:v>10.4546520598473</c:v>
                </c:pt>
                <c:pt idx="35">
                  <c:v>11.531004505289401</c:v>
                </c:pt>
                <c:pt idx="36">
                  <c:v>12.718315507212299</c:v>
                </c:pt>
                <c:pt idx="37">
                  <c:v>14.0280208238103</c:v>
                </c:pt>
                <c:pt idx="38">
                  <c:v>15.472735474693</c:v>
                </c:pt>
                <c:pt idx="39">
                  <c:v>17.066375277158102</c:v>
                </c:pt>
                <c:pt idx="40">
                  <c:v>18.824290922072802</c:v>
                </c:pt>
                <c:pt idx="41">
                  <c:v>20.7634158804387</c:v>
                </c:pt>
                <c:pt idx="42">
                  <c:v>22.9024295652784</c:v>
                </c:pt>
                <c:pt idx="43">
                  <c:v>25.261937320695001</c:v>
                </c:pt>
                <c:pt idx="44">
                  <c:v>27.864668972276299</c:v>
                </c:pt>
                <c:pt idx="45">
                  <c:v>30.735697852005298</c:v>
                </c:pt>
                <c:pt idx="46">
                  <c:v>33.902682408238299</c:v>
                </c:pt>
                <c:pt idx="47">
                  <c:v>37.396132729049299</c:v>
                </c:pt>
                <c:pt idx="48">
                  <c:v>41.249704547378798</c:v>
                </c:pt>
                <c:pt idx="49">
                  <c:v>45.500523561328201</c:v>
                </c:pt>
                <c:pt idx="50">
                  <c:v>50.189543195139798</c:v>
                </c:pt>
                <c:pt idx="51">
                  <c:v>55.361939248703401</c:v>
                </c:pt>
                <c:pt idx="52">
                  <c:v>61.067545238989901</c:v>
                </c:pt>
                <c:pt idx="53">
                  <c:v>67.361332628979298</c:v>
                </c:pt>
                <c:pt idx="54">
                  <c:v>74.303940572327704</c:v>
                </c:pt>
                <c:pt idx="55">
                  <c:v>81.962260279161399</c:v>
                </c:pt>
                <c:pt idx="56">
                  <c:v>90.410079634948701</c:v>
                </c:pt>
                <c:pt idx="57">
                  <c:v>99.728794284985597</c:v>
                </c:pt>
                <c:pt idx="58">
                  <c:v>110.00819203777</c:v>
                </c:pt>
                <c:pt idx="59">
                  <c:v>121.34731814698701</c:v>
                </c:pt>
                <c:pt idx="60">
                  <c:v>133.85542981161001</c:v>
                </c:pt>
                <c:pt idx="61">
                  <c:v>147.65304909320901</c:v>
                </c:pt>
                <c:pt idx="62">
                  <c:v>162.87312439833801</c:v>
                </c:pt>
                <c:pt idx="63">
                  <c:v>179.662311720085</c:v>
                </c:pt>
                <c:pt idx="64">
                  <c:v>198.182387987185</c:v>
                </c:pt>
                <c:pt idx="65">
                  <c:v>218.61181014236601</c:v>
                </c:pt>
                <c:pt idx="66">
                  <c:v>241.14743497597701</c:v>
                </c:pt>
                <c:pt idx="67">
                  <c:v>266.00641629068701</c:v>
                </c:pt>
                <c:pt idx="68">
                  <c:v>293.42829768172498</c:v>
                </c:pt>
                <c:pt idx="69">
                  <c:v>323.67732110281401</c:v>
                </c:pt>
                <c:pt idx="70">
                  <c:v>357.04497346761599</c:v>
                </c:pt>
              </c:numCache>
            </c:numRef>
          </c:yVal>
          <c:smooth val="1"/>
          <c:extLst>
            <c:ext xmlns:c16="http://schemas.microsoft.com/office/drawing/2014/chart" uri="{C3380CC4-5D6E-409C-BE32-E72D297353CC}">
              <c16:uniqueId val="{00000002-9C98-4DA6-8E14-5E3158D17696}"/>
            </c:ext>
          </c:extLst>
        </c:ser>
        <c:dLbls>
          <c:showLegendKey val="0"/>
          <c:showVal val="0"/>
          <c:showCatName val="0"/>
          <c:showSerName val="0"/>
          <c:showPercent val="0"/>
          <c:showBubbleSize val="0"/>
        </c:dLbls>
        <c:axId val="554661456"/>
        <c:axId val="554660672"/>
      </c:scatterChart>
      <c:valAx>
        <c:axId val="554661456"/>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0.96906220847268398</c:v>
                </c:pt>
                <c:pt idx="1">
                  <c:v>0.97206684799600396</c:v>
                </c:pt>
                <c:pt idx="2">
                  <c:v>0.97511116035350198</c:v>
                </c:pt>
                <c:pt idx="3">
                  <c:v>0.97825113593425495</c:v>
                </c:pt>
                <c:pt idx="4">
                  <c:v>0.98154456184044703</c:v>
                </c:pt>
                <c:pt idx="5">
                  <c:v>0.985050046858716</c:v>
                </c:pt>
                <c:pt idx="6">
                  <c:v>0.98882712913195703</c:v>
                </c:pt>
                <c:pt idx="7">
                  <c:v>0.99293641950002898</c:v>
                </c:pt>
                <c:pt idx="8">
                  <c:v>0.99743978171804903</c:v>
                </c:pt>
                <c:pt idx="9">
                  <c:v>1.0023989484382601</c:v>
                </c:pt>
                <c:pt idx="10">
                  <c:v>1.00783962370837</c:v>
                </c:pt>
                <c:pt idx="11">
                  <c:v>1.01375027978859</c:v>
                </c:pt>
                <c:pt idx="12">
                  <c:v>1.0201179107929499</c:v>
                </c:pt>
                <c:pt idx="13">
                  <c:v>1.02692962280662</c:v>
                </c:pt>
                <c:pt idx="14">
                  <c:v>1.03417255807293</c:v>
                </c:pt>
                <c:pt idx="15">
                  <c:v>1.0418338214139</c:v>
                </c:pt>
                <c:pt idx="16">
                  <c:v>1.04990040872931</c:v>
                </c:pt>
                <c:pt idx="17">
                  <c:v>1.0583591374552399</c:v>
                </c:pt>
                <c:pt idx="18">
                  <c:v>1.06719657889721</c:v>
                </c:pt>
                <c:pt idx="19">
                  <c:v>1.07639899238687</c:v>
                </c:pt>
                <c:pt idx="20">
                  <c:v>1.0859522612432</c:v>
                </c:pt>
                <c:pt idx="21">
                  <c:v>1.0958418305511499</c:v>
                </c:pt>
                <c:pt idx="22">
                  <c:v>1.1060526468014</c:v>
                </c:pt>
                <c:pt idx="23">
                  <c:v>1.11656909946496</c:v>
                </c:pt>
                <c:pt idx="24">
                  <c:v>1.12737496460609</c:v>
                </c:pt>
                <c:pt idx="25">
                  <c:v>1.13845335066544</c:v>
                </c:pt>
                <c:pt idx="26">
                  <c:v>1.1497866465736799</c:v>
                </c:pt>
                <c:pt idx="27">
                  <c:v>1.1613564723829199</c:v>
                </c:pt>
                <c:pt idx="28">
                  <c:v>1.1731436326295399</c:v>
                </c:pt>
                <c:pt idx="29">
                  <c:v>1.1851280726675699</c:v>
                </c:pt>
                <c:pt idx="30">
                  <c:v>1.19728883823555</c:v>
                </c:pt>
                <c:pt idx="31">
                  <c:v>1.2096040385429701</c:v>
                </c:pt>
                <c:pt idx="32">
                  <c:v>1.22205298657335</c:v>
                </c:pt>
                <c:pt idx="33">
                  <c:v>1.2346300877046901</c:v>
                </c:pt>
                <c:pt idx="34">
                  <c:v>1.2473366296005599</c:v>
                </c:pt>
                <c:pt idx="35">
                  <c:v>1.26017394443688</c:v>
                </c:pt>
                <c:pt idx="36">
                  <c:v>1.2731433781000701</c:v>
                </c:pt>
                <c:pt idx="37">
                  <c:v>1.28624629032809</c:v>
                </c:pt>
                <c:pt idx="38">
                  <c:v>1.29948405485304</c:v>
                </c:pt>
                <c:pt idx="39">
                  <c:v>1.31285805954516</c:v>
                </c:pt>
                <c:pt idx="40">
                  <c:v>1.32636970655835</c:v>
                </c:pt>
                <c:pt idx="41">
                  <c:v>1.34002041247718</c:v>
                </c:pt>
                <c:pt idx="42">
                  <c:v>1.35381160846537</c:v>
                </c:pt>
                <c:pt idx="43">
                  <c:v>1.36774474041589</c:v>
                </c:pt>
                <c:pt idx="44">
                  <c:v>1.38182126910251</c:v>
                </c:pt>
                <c:pt idx="45">
                  <c:v>1.39604267033297</c:v>
                </c:pt>
                <c:pt idx="46">
                  <c:v>1.4104104351036899</c:v>
                </c:pt>
                <c:pt idx="47">
                  <c:v>1.4249260697561099</c:v>
                </c:pt>
                <c:pt idx="48">
                  <c:v>1.4395910961345999</c:v>
                </c:pt>
                <c:pt idx="49">
                  <c:v>1.4544070517460099</c:v>
                </c:pt>
                <c:pt idx="50">
                  <c:v>1.46937548992088</c:v>
                </c:pt>
                <c:pt idx="51">
                  <c:v>1.4844979799763001</c:v>
                </c:pt>
                <c:pt idx="52">
                  <c:v>1.4997761073803999</c:v>
                </c:pt>
                <c:pt idx="53">
                  <c:v>1.51521147391863</c:v>
                </c:pt>
                <c:pt idx="54">
                  <c:v>1.53080569786164</c:v>
                </c:pt>
                <c:pt idx="55">
                  <c:v>1.54656041413497</c:v>
                </c:pt>
                <c:pt idx="56">
                  <c:v>1.56247727449046</c:v>
                </c:pt>
                <c:pt idx="57">
                  <c:v>1.57855794767943</c:v>
                </c:pt>
                <c:pt idx="58">
                  <c:v>1.5948041196275999</c:v>
                </c:pt>
                <c:pt idx="59">
                  <c:v>1.6112174936118799</c:v>
                </c:pt>
                <c:pt idx="60">
                  <c:v>1.6277997904389301</c:v>
                </c:pt>
                <c:pt idx="61">
                  <c:v>1.64455274862558</c:v>
                </c:pt>
                <c:pt idx="62">
                  <c:v>1.6614781245810699</c:v>
                </c:pt>
                <c:pt idx="63">
                  <c:v>1.6785776927912499</c:v>
                </c:pt>
                <c:pt idx="64">
                  <c:v>1.6958532460045801</c:v>
                </c:pt>
                <c:pt idx="65">
                  <c:v>1.7133065954200699</c:v>
                </c:pt>
                <c:pt idx="66">
                  <c:v>1.7309395708772299</c:v>
                </c:pt>
                <c:pt idx="67">
                  <c:v>1.74875402104785</c:v>
                </c:pt>
                <c:pt idx="68">
                  <c:v>1.7667518136298399</c:v>
                </c:pt>
                <c:pt idx="69">
                  <c:v>1.7849348355430801</c:v>
                </c:pt>
                <c:pt idx="70">
                  <c:v>1.8033049931271901</c:v>
                </c:pt>
              </c:numCache>
            </c:numRef>
          </c:yVal>
          <c:smooth val="0"/>
          <c:extLst>
            <c:ext xmlns:c16="http://schemas.microsoft.com/office/drawing/2014/chart" uri="{C3380CC4-5D6E-409C-BE32-E72D297353CC}">
              <c16:uniqueId val="{00000000-1E7A-4B25-A3A8-9AD6281989AF}"/>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0.75889872442183404</c:v>
                </c:pt>
                <c:pt idx="1">
                  <c:v>0.78562673114894999</c:v>
                </c:pt>
                <c:pt idx="2">
                  <c:v>0.81319692476434802</c:v>
                </c:pt>
                <c:pt idx="3">
                  <c:v>0.84144762557351305</c:v>
                </c:pt>
                <c:pt idx="4">
                  <c:v>0.87018913960135102</c:v>
                </c:pt>
                <c:pt idx="5">
                  <c:v>0.89920598568908805</c:v>
                </c:pt>
                <c:pt idx="6">
                  <c:v>0.92825661492659906</c:v>
                </c:pt>
                <c:pt idx="7">
                  <c:v>0.95707395551761798</c:v>
                </c:pt>
                <c:pt idx="8">
                  <c:v>0.98536699752304002</c:v>
                </c:pt>
                <c:pt idx="9">
                  <c:v>0.99207554051138003</c:v>
                </c:pt>
                <c:pt idx="10">
                  <c:v>0.97734490420514197</c:v>
                </c:pt>
                <c:pt idx="11">
                  <c:v>0.96523112765399199</c:v>
                </c:pt>
                <c:pt idx="12">
                  <c:v>0.95551396708528102</c:v>
                </c:pt>
                <c:pt idx="13">
                  <c:v>0.94799562307513197</c:v>
                </c:pt>
                <c:pt idx="14">
                  <c:v>0.94249679071567005</c:v>
                </c:pt>
                <c:pt idx="15">
                  <c:v>0.93885318781669103</c:v>
                </c:pt>
                <c:pt idx="16">
                  <c:v>0.93691248934920102</c:v>
                </c:pt>
                <c:pt idx="17">
                  <c:v>0.93653161612903202</c:v>
                </c:pt>
                <c:pt idx="18">
                  <c:v>0.93757434453215804</c:v>
                </c:pt>
                <c:pt idx="19">
                  <c:v>0.93990922239712704</c:v>
                </c:pt>
                <c:pt idx="20">
                  <c:v>0.94340779439792599</c:v>
                </c:pt>
                <c:pt idx="21">
                  <c:v>0.94794315770903403</c:v>
                </c:pt>
                <c:pt idx="22">
                  <c:v>0.95338888461245497</c:v>
                </c:pt>
                <c:pt idx="23">
                  <c:v>0.95961836070992201</c:v>
                </c:pt>
                <c:pt idx="24">
                  <c:v>0.96650459241879905</c:v>
                </c:pt>
                <c:pt idx="25">
                  <c:v>0.97392053139114299</c:v>
                </c:pt>
                <c:pt idx="26">
                  <c:v>0.98173994220557403</c:v>
                </c:pt>
                <c:pt idx="27">
                  <c:v>0.98983880022327797</c:v>
                </c:pt>
                <c:pt idx="28">
                  <c:v>0.99809714923815396</c:v>
                </c:pt>
                <c:pt idx="29">
                  <c:v>1.00640127915847</c:v>
                </c:pt>
                <c:pt idx="30">
                  <c:v>1.0146460143573299</c:v>
                </c:pt>
                <c:pt idx="31">
                  <c:v>1.0227368503002801</c:v>
                </c:pt>
                <c:pt idx="32">
                  <c:v>1.03059838483781</c:v>
                </c:pt>
                <c:pt idx="33">
                  <c:v>1.0382146067136699</c:v>
                </c:pt>
                <c:pt idx="34">
                  <c:v>1.04559416109355</c:v>
                </c:pt>
                <c:pt idx="35">
                  <c:v>1.05274674395833</c:v>
                </c:pt>
                <c:pt idx="36">
                  <c:v>1.0596827238133599</c:v>
                </c:pt>
                <c:pt idx="37">
                  <c:v>1.0664128913862101</c:v>
                </c:pt>
                <c:pt idx="38">
                  <c:v>1.0729482413612399</c:v>
                </c:pt>
                <c:pt idx="39">
                  <c:v>1.0792997879569799</c:v>
                </c:pt>
                <c:pt idx="40">
                  <c:v>1.08547841393605</c:v>
                </c:pt>
                <c:pt idx="41">
                  <c:v>1.09149475104991</c:v>
                </c:pt>
                <c:pt idx="42">
                  <c:v>1.09735908890804</c:v>
                </c:pt>
                <c:pt idx="43">
                  <c:v>1.1030813087259199</c:v>
                </c:pt>
                <c:pt idx="44">
                  <c:v>1.1086708382403301</c:v>
                </c:pt>
                <c:pt idx="45">
                  <c:v>1.11413662417485</c:v>
                </c:pt>
                <c:pt idx="46">
                  <c:v>1.1194871189028399</c:v>
                </c:pt>
                <c:pt idx="47">
                  <c:v>1.1247302783138899</c:v>
                </c:pt>
                <c:pt idx="48">
                  <c:v>1.1298735682894401</c:v>
                </c:pt>
                <c:pt idx="49">
                  <c:v>1.13492397759435</c:v>
                </c:pt>
                <c:pt idx="50">
                  <c:v>1.13988803537034</c:v>
                </c:pt>
                <c:pt idx="51">
                  <c:v>1.1447718317599</c:v>
                </c:pt>
                <c:pt idx="52">
                  <c:v>1.1495810404893501</c:v>
                </c:pt>
                <c:pt idx="53">
                  <c:v>1.1543209424957299</c:v>
                </c:pt>
                <c:pt idx="54">
                  <c:v>1.1589964498963401</c:v>
                </c:pt>
                <c:pt idx="55">
                  <c:v>1.1636121297758399</c:v>
                </c:pt>
                <c:pt idx="56">
                  <c:v>1.1681722274073101</c:v>
                </c:pt>
                <c:pt idx="57">
                  <c:v>1.17268068863784</c:v>
                </c:pt>
                <c:pt idx="58">
                  <c:v>1.1771411812572199</c:v>
                </c:pt>
                <c:pt idx="59">
                  <c:v>1.1815571152380799</c:v>
                </c:pt>
                <c:pt idx="60">
                  <c:v>1.18593166178774</c:v>
                </c:pt>
                <c:pt idx="61">
                  <c:v>1.19026777119195</c:v>
                </c:pt>
                <c:pt idx="62">
                  <c:v>1.1945681894593401</c:v>
                </c:pt>
                <c:pt idx="63">
                  <c:v>1.19883547379637</c:v>
                </c:pt>
                <c:pt idx="64">
                  <c:v>1.2030720069568901</c:v>
                </c:pt>
                <c:pt idx="65">
                  <c:v>1.2072800105197099</c:v>
                </c:pt>
                <c:pt idx="66">
                  <c:v>1.2114615571535701</c:v>
                </c:pt>
                <c:pt idx="67">
                  <c:v>1.21561858193145</c:v>
                </c:pt>
                <c:pt idx="68">
                  <c:v>1.21975289275706</c:v>
                </c:pt>
                <c:pt idx="69">
                  <c:v>1.2238661799658901</c:v>
                </c:pt>
                <c:pt idx="70">
                  <c:v>1.2279600251609799</c:v>
                </c:pt>
              </c:numCache>
            </c:numRef>
          </c:yVal>
          <c:smooth val="0"/>
          <c:extLst>
            <c:ext xmlns:c16="http://schemas.microsoft.com/office/drawing/2014/chart" uri="{C3380CC4-5D6E-409C-BE32-E72D297353CC}">
              <c16:uniqueId val="{00000001-1E7A-4B25-A3A8-9AD6281989AF}"/>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1.2374267259513301</c:v>
                </c:pt>
                <c:pt idx="1">
                  <c:v>1.20275178976024</c:v>
                </c:pt>
                <c:pt idx="2">
                  <c:v>1.1692638598227501</c:v>
                </c:pt>
                <c:pt idx="3">
                  <c:v>1.13729631633865</c:v>
                </c:pt>
                <c:pt idx="4">
                  <c:v>1.10714979426188</c:v>
                </c:pt>
                <c:pt idx="5">
                  <c:v>1.0790893413290299</c:v>
                </c:pt>
                <c:pt idx="6">
                  <c:v>1.0533499848904</c:v>
                </c:pt>
                <c:pt idx="7">
                  <c:v>1.03014268383922</c:v>
                </c:pt>
                <c:pt idx="8">
                  <c:v>1.00966048249499</c:v>
                </c:pt>
                <c:pt idx="9">
                  <c:v>1.0128297803937201</c:v>
                </c:pt>
                <c:pt idx="10">
                  <c:v>1.03928582708753</c:v>
                </c:pt>
                <c:pt idx="11">
                  <c:v>1.0647083380633</c:v>
                </c:pt>
                <c:pt idx="12">
                  <c:v>1.0890898383149401</c:v>
                </c:pt>
                <c:pt idx="13">
                  <c:v>1.1124359907663499</c:v>
                </c:pt>
                <c:pt idx="14">
                  <c:v>1.13476554021897</c:v>
                </c:pt>
                <c:pt idx="15">
                  <c:v>1.15611016240572</c:v>
                </c:pt>
                <c:pt idx="16">
                  <c:v>1.1765142217451401</c:v>
                </c:pt>
                <c:pt idx="17">
                  <c:v>1.1960344365786599</c:v>
                </c:pt>
                <c:pt idx="18">
                  <c:v>1.2147394440258701</c:v>
                </c:pt>
                <c:pt idx="19">
                  <c:v>1.2327092480873001</c:v>
                </c:pt>
                <c:pt idx="20">
                  <c:v>1.2500345245205799</c:v>
                </c:pt>
                <c:pt idx="21">
                  <c:v>1.2668157450367901</c:v>
                </c:pt>
                <c:pt idx="22">
                  <c:v>1.28316207293906</c:v>
                </c:pt>
                <c:pt idx="23">
                  <c:v>1.29918997481214</c:v>
                </c:pt>
                <c:pt idx="24">
                  <c:v>1.3150214916618299</c:v>
                </c:pt>
                <c:pt idx="25">
                  <c:v>1.3307821222231</c:v>
                </c:pt>
                <c:pt idx="26">
                  <c:v>1.3465982953378901</c:v>
                </c:pt>
                <c:pt idx="27">
                  <c:v>1.36259445037056</c:v>
                </c:pt>
                <c:pt idx="28">
                  <c:v>1.37888980429384</c:v>
                </c:pt>
                <c:pt idx="29">
                  <c:v>1.3955949557210401</c:v>
                </c:pt>
                <c:pt idx="30">
                  <c:v>1.4128085478869301</c:v>
                </c:pt>
                <c:pt idx="31">
                  <c:v>1.43061426761917</c:v>
                </c:pt>
                <c:pt idx="32">
                  <c:v>1.44907417279513</c:v>
                </c:pt>
                <c:pt idx="33">
                  <c:v>1.46820459239223</c:v>
                </c:pt>
                <c:pt idx="34">
                  <c:v>1.48800435717437</c:v>
                </c:pt>
                <c:pt idx="35">
                  <c:v>1.50847141475507</c:v>
                </c:pt>
                <c:pt idx="36">
                  <c:v>1.5296031772294301</c:v>
                </c:pt>
                <c:pt idx="37">
                  <c:v>1.5513967739383001</c:v>
                </c:pt>
                <c:pt idx="38">
                  <c:v>1.5738492722397499</c:v>
                </c:pt>
                <c:pt idx="39">
                  <c:v>1.5969578644829501</c:v>
                </c:pt>
                <c:pt idx="40">
                  <c:v>1.6207200215953299</c:v>
                </c:pt>
                <c:pt idx="41">
                  <c:v>1.6451336152814799</c:v>
                </c:pt>
                <c:pt idx="42">
                  <c:v>1.6701970118453799</c:v>
                </c:pt>
                <c:pt idx="43">
                  <c:v>1.69590914118202</c:v>
                </c:pt>
                <c:pt idx="44">
                  <c:v>1.7222695446510401</c:v>
                </c:pt>
                <c:pt idx="45">
                  <c:v>1.7492784054503201</c:v>
                </c:pt>
                <c:pt idx="46">
                  <c:v>1.7769365648431601</c:v>
                </c:pt>
                <c:pt idx="47">
                  <c:v>1.8052455272338099</c:v>
                </c:pt>
                <c:pt idx="48">
                  <c:v>1.8342074566869699</c:v>
                </c:pt>
                <c:pt idx="49">
                  <c:v>1.8638251670849499</c:v>
                </c:pt>
                <c:pt idx="50">
                  <c:v>1.8941021077379501</c:v>
                </c:pt>
                <c:pt idx="51">
                  <c:v>1.92504234591957</c:v>
                </c:pt>
                <c:pt idx="52">
                  <c:v>1.9566505475</c:v>
                </c:pt>
                <c:pt idx="53">
                  <c:v>1.9889319565933199</c:v>
                </c:pt>
                <c:pt idx="54">
                  <c:v>2.02189237492076</c:v>
                </c:pt>
                <c:pt idx="55">
                  <c:v>2.0555381414166698</c:v>
                </c:pt>
                <c:pt idx="56">
                  <c:v>2.0898761124612002</c:v>
                </c:pt>
                <c:pt idx="57">
                  <c:v>2.12491364301084</c:v>
                </c:pt>
                <c:pt idx="58">
                  <c:v>2.1606585688088402</c:v>
                </c:pt>
                <c:pt idx="59">
                  <c:v>2.1971191897887001</c:v>
                </c:pt>
                <c:pt idx="60">
                  <c:v>2.2343042547314198</c:v>
                </c:pt>
                <c:pt idx="61">
                  <c:v>2.2722229471974802</c:v>
                </c:pt>
                <c:pt idx="62">
                  <c:v>2.31088487272614</c:v>
                </c:pt>
                <c:pt idx="63">
                  <c:v>2.3503000472731999</c:v>
                </c:pt>
                <c:pt idx="64">
                  <c:v>2.39047888684465</c:v>
                </c:pt>
                <c:pt idx="65">
                  <c:v>2.4314321982737801</c:v>
                </c:pt>
                <c:pt idx="66">
                  <c:v>2.4731711710839202</c:v>
                </c:pt>
                <c:pt idx="67">
                  <c:v>2.51570737037604</c:v>
                </c:pt>
                <c:pt idx="68">
                  <c:v>2.55905273067963</c:v>
                </c:pt>
                <c:pt idx="69">
                  <c:v>2.6032195507061102</c:v>
                </c:pt>
                <c:pt idx="70">
                  <c:v>2.6482204889455998</c:v>
                </c:pt>
              </c:numCache>
            </c:numRef>
          </c:yVal>
          <c:smooth val="1"/>
          <c:extLst>
            <c:ext xmlns:c16="http://schemas.microsoft.com/office/drawing/2014/chart" uri="{C3380CC4-5D6E-409C-BE32-E72D297353CC}">
              <c16:uniqueId val="{00000002-1E7A-4B25-A3A8-9AD6281989AF}"/>
            </c:ext>
          </c:extLst>
        </c:ser>
        <c:dLbls>
          <c:showLegendKey val="0"/>
          <c:showVal val="0"/>
          <c:showCatName val="0"/>
          <c:showSerName val="0"/>
          <c:showPercent val="0"/>
          <c:showBubbleSize val="0"/>
        </c:dLbls>
        <c:axId val="247118384"/>
        <c:axId val="247118776"/>
      </c:scatterChart>
      <c:valAx>
        <c:axId val="247118384"/>
        <c:scaling>
          <c:orientation val="minMax"/>
          <c:max val="40"/>
          <c:min val="0"/>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258517989454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Microsoft_Excel_Worksheet3!$B$2:$B$10002</c:f>
              <c:numCache>
                <c:formatCode>General</c:formatCode>
                <c:ptCount val="10001"/>
                <c:pt idx="0">
                  <c:v>1.83056507068812</c:v>
                </c:pt>
                <c:pt idx="1">
                  <c:v>1.54958328249744</c:v>
                </c:pt>
                <c:pt idx="2">
                  <c:v>1.3117306714985599</c:v>
                </c:pt>
                <c:pt idx="3">
                  <c:v>1.11740967507746</c:v>
                </c:pt>
                <c:pt idx="4">
                  <c:v>0.99460909024907995</c:v>
                </c:pt>
                <c:pt idx="5">
                  <c:v>0.954541341716168</c:v>
                </c:pt>
                <c:pt idx="6">
                  <c:v>0.96274014871665003</c:v>
                </c:pt>
                <c:pt idx="7">
                  <c:v>0.98424525267976903</c:v>
                </c:pt>
                <c:pt idx="8">
                  <c:v>1.0063945145600299</c:v>
                </c:pt>
                <c:pt idx="9">
                  <c:v>1.02904221907996</c:v>
                </c:pt>
                <c:pt idx="10">
                  <c:v>1.0521995830948601</c:v>
                </c:pt>
              </c:numCache>
            </c:numRef>
          </c:yVal>
          <c:smooth val="0"/>
          <c:extLst>
            <c:ext xmlns:c16="http://schemas.microsoft.com/office/drawing/2014/chart" uri="{C3380CC4-5D6E-409C-BE32-E72D297353CC}">
              <c16:uniqueId val="{00000000-2706-47D9-92DB-EF849EB40981}"/>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Microsoft_Excel_Worksheet3!$C$2:$C$10002</c:f>
              <c:numCache>
                <c:formatCode>General</c:formatCode>
                <c:ptCount val="10001"/>
                <c:pt idx="0">
                  <c:v>1.32985519818526</c:v>
                </c:pt>
                <c:pt idx="1">
                  <c:v>1.2304287636298801</c:v>
                </c:pt>
                <c:pt idx="2">
                  <c:v>1.1382471745249201</c:v>
                </c:pt>
                <c:pt idx="3">
                  <c:v>1.0551178342524199</c:v>
                </c:pt>
                <c:pt idx="4">
                  <c:v>0.99168223878425898</c:v>
                </c:pt>
                <c:pt idx="5">
                  <c:v>0.91636393224059998</c:v>
                </c:pt>
                <c:pt idx="6">
                  <c:v>0.88075701428389197</c:v>
                </c:pt>
                <c:pt idx="7">
                  <c:v>0.84986786256659097</c:v>
                </c:pt>
                <c:pt idx="8">
                  <c:v>0.81869906402805803</c:v>
                </c:pt>
                <c:pt idx="9">
                  <c:v>0.78821057701845698</c:v>
                </c:pt>
                <c:pt idx="10">
                  <c:v>0.75865792416687505</c:v>
                </c:pt>
              </c:numCache>
            </c:numRef>
          </c:yVal>
          <c:smooth val="0"/>
          <c:extLst>
            <c:ext xmlns:c16="http://schemas.microsoft.com/office/drawing/2014/chart" uri="{C3380CC4-5D6E-409C-BE32-E72D297353CC}">
              <c16:uniqueId val="{00000001-2706-47D9-92DB-EF849EB40981}"/>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Microsoft_Excel_Worksheet3!$D$2:$D$10002</c:f>
              <c:numCache>
                <c:formatCode>General</c:formatCode>
                <c:ptCount val="10001"/>
                <c:pt idx="0">
                  <c:v>2.51979951095141</c:v>
                </c:pt>
                <c:pt idx="1">
                  <c:v>1.9515216324362801</c:v>
                </c:pt>
                <c:pt idx="2">
                  <c:v>1.5116552828415499</c:v>
                </c:pt>
                <c:pt idx="3">
                  <c:v>1.1833790894468199</c:v>
                </c:pt>
                <c:pt idx="4">
                  <c:v>0.99754458002480495</c:v>
                </c:pt>
                <c:pt idx="5">
                  <c:v>0.99430929239811106</c:v>
                </c:pt>
                <c:pt idx="6">
                  <c:v>1.05235448474351</c:v>
                </c:pt>
                <c:pt idx="7">
                  <c:v>1.13986980811003</c:v>
                </c:pt>
                <c:pt idx="8">
                  <c:v>1.23712113942492</c:v>
                </c:pt>
                <c:pt idx="9">
                  <c:v>1.3434581056430299</c:v>
                </c:pt>
                <c:pt idx="10">
                  <c:v>1.4593190519703501</c:v>
                </c:pt>
              </c:numCache>
            </c:numRef>
          </c:yVal>
          <c:smooth val="1"/>
          <c:extLst>
            <c:ext xmlns:c16="http://schemas.microsoft.com/office/drawing/2014/chart" uri="{C3380CC4-5D6E-409C-BE32-E72D297353CC}">
              <c16:uniqueId val="{00000002-2706-47D9-92DB-EF849EB40981}"/>
            </c:ext>
          </c:extLst>
        </c:ser>
        <c:dLbls>
          <c:showLegendKey val="0"/>
          <c:showVal val="0"/>
          <c:showCatName val="0"/>
          <c:showSerName val="0"/>
          <c:showPercent val="0"/>
          <c:showBubbleSize val="0"/>
        </c:dLbls>
        <c:axId val="247119560"/>
        <c:axId val="643151376"/>
      </c:scatterChart>
      <c:valAx>
        <c:axId val="247119560"/>
        <c:scaling>
          <c:orientation val="minMax"/>
          <c:max val="200"/>
          <c:min val="0"/>
        </c:scaling>
        <c:delete val="0"/>
        <c:axPos val="b"/>
        <c:title>
          <c:tx>
            <c:rich>
              <a:bodyPr/>
              <a:lstStyle/>
              <a:p>
                <a:pPr>
                  <a:defRPr sz="1700">
                    <a:solidFill>
                      <a:schemeClr val="bg2"/>
                    </a:solidFill>
                  </a:defRPr>
                </a:pPr>
                <a:r>
                  <a:rPr lang="en-US" sz="1700" dirty="0" smtClean="0">
                    <a:solidFill>
                      <a:schemeClr val="bg2"/>
                    </a:solidFill>
                  </a:rPr>
                  <a:t>Recipient eGFR (mL/min/1.73 m</a:t>
                </a:r>
                <a:r>
                  <a:rPr lang="en-US" sz="1700" baseline="30000" dirty="0" smtClean="0">
                    <a:solidFill>
                      <a:schemeClr val="bg2"/>
                    </a:solidFill>
                  </a:rPr>
                  <a:t>2</a:t>
                </a:r>
                <a:r>
                  <a:rPr lang="en-US" sz="1700" dirty="0" smtClean="0">
                    <a:solidFill>
                      <a:schemeClr val="bg2"/>
                    </a:solidFill>
                  </a:rPr>
                  <a:t>)</a:t>
                </a:r>
                <a:endParaRPr lang="en-US" sz="1700" dirty="0">
                  <a:solidFill>
                    <a:schemeClr val="bg2"/>
                  </a:solidFill>
                </a:endParaRPr>
              </a:p>
            </c:rich>
          </c:tx>
          <c:layout>
            <c:manualLayout>
              <c:xMode val="edge"/>
              <c:yMode val="edge"/>
              <c:x val="0.33319321533923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20"/>
      </c:valAx>
      <c:valAx>
        <c:axId val="643151376"/>
        <c:scaling>
          <c:orientation val="minMax"/>
          <c:max val="3"/>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Microsoft_Excel_Worksheet4!$B$2:$B$10002</c:f>
              <c:numCache>
                <c:formatCode>General</c:formatCode>
                <c:ptCount val="10001"/>
                <c:pt idx="0">
                  <c:v>1.1844402382833801</c:v>
                </c:pt>
                <c:pt idx="1">
                  <c:v>1.1726228057380399</c:v>
                </c:pt>
                <c:pt idx="2">
                  <c:v>1.1609232784338801</c:v>
                </c:pt>
                <c:pt idx="3">
                  <c:v>1.14934545099783</c:v>
                </c:pt>
                <c:pt idx="4">
                  <c:v>1.1379126175940999</c:v>
                </c:pt>
                <c:pt idx="5">
                  <c:v>1.12665198224626</c:v>
                </c:pt>
                <c:pt idx="6">
                  <c:v>1.11558962746155</c:v>
                </c:pt>
                <c:pt idx="7">
                  <c:v>1.1047505607191199</c:v>
                </c:pt>
                <c:pt idx="8">
                  <c:v>1.0941587666833199</c:v>
                </c:pt>
                <c:pt idx="9">
                  <c:v>1.0838372647082599</c:v>
                </c:pt>
                <c:pt idx="10">
                  <c:v>1.0738081712379499</c:v>
                </c:pt>
                <c:pt idx="11">
                  <c:v>1.06409276674668</c:v>
                </c:pt>
                <c:pt idx="12">
                  <c:v>1.05471156690781</c:v>
                </c:pt>
                <c:pt idx="13">
                  <c:v>1.04568439772487</c:v>
                </c:pt>
                <c:pt idx="14">
                  <c:v>1.03703047440672</c:v>
                </c:pt>
                <c:pt idx="15">
                  <c:v>1.0287684838181199</c:v>
                </c:pt>
                <c:pt idx="16">
                  <c:v>1.02091667038904</c:v>
                </c:pt>
                <c:pt idx="17">
                  <c:v>1.0134929254194101</c:v>
                </c:pt>
                <c:pt idx="18">
                  <c:v>1.0065148797715799</c:v>
                </c:pt>
                <c:pt idx="19">
                  <c:v>1</c:v>
                </c:pt>
                <c:pt idx="20">
                  <c:v>0.99395895298773895</c:v>
                </c:pt>
                <c:pt idx="21">
                  <c:v>0.98837580560043004</c:v>
                </c:pt>
                <c:pt idx="22">
                  <c:v>0.98322877751066595</c:v>
                </c:pt>
                <c:pt idx="23">
                  <c:v>0.978496980064119</c:v>
                </c:pt>
                <c:pt idx="24">
                  <c:v>0.974160340431244</c:v>
                </c:pt>
                <c:pt idx="25">
                  <c:v>0.97019953076314303</c:v>
                </c:pt>
                <c:pt idx="26">
                  <c:v>0.966595901990144</c:v>
                </c:pt>
                <c:pt idx="27">
                  <c:v>0.96333142193685495</c:v>
                </c:pt>
                <c:pt idx="28">
                  <c:v>0.96038861745970105</c:v>
                </c:pt>
                <c:pt idx="29">
                  <c:v>0.95775052034248997</c:v>
                </c:pt>
                <c:pt idx="30">
                  <c:v>0.95540061671266396</c:v>
                </c:pt>
              </c:numCache>
            </c:numRef>
          </c:yVal>
          <c:smooth val="0"/>
          <c:extLst>
            <c:ext xmlns:c16="http://schemas.microsoft.com/office/drawing/2014/chart" uri="{C3380CC4-5D6E-409C-BE32-E72D297353CC}">
              <c16:uniqueId val="{00000000-9E4E-4C40-83BD-A570265EC7C5}"/>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Microsoft_Excel_Worksheet4!$C$2:$C$10002</c:f>
              <c:numCache>
                <c:formatCode>General</c:formatCode>
                <c:ptCount val="10001"/>
                <c:pt idx="0">
                  <c:v>1.029325037477</c:v>
                </c:pt>
                <c:pt idx="1">
                  <c:v>1.02802557094995</c:v>
                </c:pt>
                <c:pt idx="2">
                  <c:v>1.0267242807950101</c:v>
                </c:pt>
                <c:pt idx="3">
                  <c:v>1.0254193933849201</c:v>
                </c:pt>
                <c:pt idx="4">
                  <c:v>1.0241050826518201</c:v>
                </c:pt>
                <c:pt idx="5">
                  <c:v>1.0227746807240801</c:v>
                </c:pt>
                <c:pt idx="6">
                  <c:v>1.02142175332923</c:v>
                </c:pt>
                <c:pt idx="7">
                  <c:v>1.0200401659320999</c:v>
                </c:pt>
                <c:pt idx="8">
                  <c:v>1.0186241636369999</c:v>
                </c:pt>
                <c:pt idx="9">
                  <c:v>1.0171684692132299</c:v>
                </c:pt>
                <c:pt idx="10">
                  <c:v>1.0156684050340901</c:v>
                </c:pt>
                <c:pt idx="11">
                  <c:v>1.01412004670943</c:v>
                </c:pt>
                <c:pt idx="12">
                  <c:v>1.01252041896849</c:v>
                </c:pt>
                <c:pt idx="13">
                  <c:v>1.0108677482349699</c:v>
                </c:pt>
                <c:pt idx="14">
                  <c:v>1.00916179178137</c:v>
                </c:pt>
                <c:pt idx="15">
                  <c:v>1.0074042709722399</c:v>
                </c:pt>
                <c:pt idx="16">
                  <c:v>1.00559944671751</c:v>
                </c:pt>
                <c:pt idx="17">
                  <c:v>1.0037548898342501</c:v>
                </c:pt>
                <c:pt idx="18">
                  <c:v>1.00188251852414</c:v>
                </c:pt>
                <c:pt idx="19">
                  <c:v>1</c:v>
                </c:pt>
                <c:pt idx="20">
                  <c:v>0.98980319961633001</c:v>
                </c:pt>
                <c:pt idx="21">
                  <c:v>0.98050575252516703</c:v>
                </c:pt>
                <c:pt idx="22">
                  <c:v>0.972022977910457</c:v>
                </c:pt>
                <c:pt idx="23">
                  <c:v>0.96427138815662405</c:v>
                </c:pt>
                <c:pt idx="24">
                  <c:v>0.95716850030235601</c:v>
                </c:pt>
                <c:pt idx="25">
                  <c:v>0.95063296296924005</c:v>
                </c:pt>
                <c:pt idx="26">
                  <c:v>0.94458503685812401</c:v>
                </c:pt>
                <c:pt idx="27">
                  <c:v>0.93894742656538399</c:v>
                </c:pt>
                <c:pt idx="28">
                  <c:v>0.93364640241087005</c:v>
                </c:pt>
                <c:pt idx="29">
                  <c:v>0.92861308545546095</c:v>
                </c:pt>
                <c:pt idx="30">
                  <c:v>0.92378471775807502</c:v>
                </c:pt>
              </c:numCache>
            </c:numRef>
          </c:yVal>
          <c:smooth val="0"/>
          <c:extLst>
            <c:ext xmlns:c16="http://schemas.microsoft.com/office/drawing/2014/chart" uri="{C3380CC4-5D6E-409C-BE32-E72D297353CC}">
              <c16:uniqueId val="{00000001-9E4E-4C40-83BD-A570265EC7C5}"/>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Microsoft_Excel_Worksheet4!$D$2:$D$10002</c:f>
              <c:numCache>
                <c:formatCode>General</c:formatCode>
                <c:ptCount val="10001"/>
                <c:pt idx="0">
                  <c:v>1.36293068465862</c:v>
                </c:pt>
                <c:pt idx="1">
                  <c:v>1.33755840651545</c:v>
                </c:pt>
                <c:pt idx="2">
                  <c:v>1.3126628868327701</c:v>
                </c:pt>
                <c:pt idx="3">
                  <c:v>1.2882484710658599</c:v>
                </c:pt>
                <c:pt idx="4">
                  <c:v>1.2643674435508001</c:v>
                </c:pt>
                <c:pt idx="5">
                  <c:v>1.2410794997396599</c:v>
                </c:pt>
                <c:pt idx="6">
                  <c:v>1.2184391147372</c:v>
                </c:pt>
                <c:pt idx="7">
                  <c:v>1.1964958265089101</c:v>
                </c:pt>
                <c:pt idx="8">
                  <c:v>1.17529452907873</c:v>
                </c:pt>
                <c:pt idx="9">
                  <c:v>1.15487576731404</c:v>
                </c:pt>
                <c:pt idx="10">
                  <c:v>1.13527602404713</c:v>
                </c:pt>
                <c:pt idx="11">
                  <c:v>1.11652798888714</c:v>
                </c:pt>
                <c:pt idx="12">
                  <c:v>1.0986607959001999</c:v>
                </c:pt>
                <c:pt idx="13">
                  <c:v>1.08170021405317</c:v>
                </c:pt>
                <c:pt idx="14">
                  <c:v>1.06566876947439</c:v>
                </c:pt>
                <c:pt idx="15">
                  <c:v>1.0505857715651901</c:v>
                </c:pt>
                <c:pt idx="16">
                  <c:v>1.0364672049894601</c:v>
                </c:pt>
                <c:pt idx="17">
                  <c:v>1.0233254355999399</c:v>
                </c:pt>
                <c:pt idx="18">
                  <c:v>1.0111686594691101</c:v>
                </c:pt>
                <c:pt idx="19">
                  <c:v>1</c:v>
                </c:pt>
                <c:pt idx="20">
                  <c:v>0.99813215456106397</c:v>
                </c:pt>
                <c:pt idx="21">
                  <c:v>0.99630902784654995</c:v>
                </c:pt>
                <c:pt idx="22">
                  <c:v>0.99456376124286905</c:v>
                </c:pt>
                <c:pt idx="23">
                  <c:v>0.99293243764594996</c:v>
                </c:pt>
                <c:pt idx="24">
                  <c:v>0.99145382298868501</c:v>
                </c:pt>
                <c:pt idx="25">
                  <c:v>0.99016883083137996</c:v>
                </c:pt>
                <c:pt idx="26">
                  <c:v>0.98911966767103499</c:v>
                </c:pt>
                <c:pt idx="27">
                  <c:v>0.98834865748072898</c:v>
                </c:pt>
                <c:pt idx="28">
                  <c:v>0.98789680350555198</c:v>
                </c:pt>
                <c:pt idx="29">
                  <c:v>0.98780221125831402</c:v>
                </c:pt>
                <c:pt idx="30">
                  <c:v>0.98809854814461695</c:v>
                </c:pt>
              </c:numCache>
            </c:numRef>
          </c:yVal>
          <c:smooth val="1"/>
          <c:extLst>
            <c:ext xmlns:c16="http://schemas.microsoft.com/office/drawing/2014/chart" uri="{C3380CC4-5D6E-409C-BE32-E72D297353CC}">
              <c16:uniqueId val="{00000002-9E4E-4C40-83BD-A570265EC7C5}"/>
            </c:ext>
          </c:extLst>
        </c:ser>
        <c:dLbls>
          <c:showLegendKey val="0"/>
          <c:showVal val="0"/>
          <c:showCatName val="0"/>
          <c:showSerName val="0"/>
          <c:showPercent val="0"/>
          <c:showBubbleSize val="0"/>
        </c:dLbls>
        <c:axId val="643152160"/>
        <c:axId val="643152552"/>
      </c:scatterChart>
      <c:valAx>
        <c:axId val="643152160"/>
        <c:scaling>
          <c:orientation val="minMax"/>
          <c:max val="30"/>
          <c:min val="0"/>
        </c:scaling>
        <c:delete val="0"/>
        <c:axPos val="b"/>
        <c:title>
          <c:tx>
            <c:rich>
              <a:bodyPr/>
              <a:lstStyle/>
              <a:p>
                <a:pPr>
                  <a:defRPr sz="1700">
                    <a:solidFill>
                      <a:schemeClr val="bg2"/>
                    </a:solidFill>
                  </a:defRPr>
                </a:pPr>
                <a:r>
                  <a:rPr lang="en-US" sz="1700" dirty="0" smtClean="0">
                    <a:solidFill>
                      <a:schemeClr val="bg2"/>
                    </a:solidFill>
                  </a:rPr>
                  <a:t>Center volume: prev ped TXs within 3 yrs</a:t>
                </a:r>
                <a:endParaRPr lang="en-US" sz="1700" dirty="0">
                  <a:solidFill>
                    <a:schemeClr val="bg2"/>
                  </a:solidFill>
                </a:endParaRPr>
              </a:p>
            </c:rich>
          </c:tx>
          <c:layout>
            <c:manualLayout>
              <c:xMode val="edge"/>
              <c:yMode val="edge"/>
              <c:x val="0.29347716767704923"/>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5"/>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14"/>
          <c:y val="0.1442028617390568"/>
          <c:w val="0.85181045796000165"/>
          <c:h val="0.77856605424321967"/>
        </c:manualLayout>
      </c:layout>
      <c:barChart>
        <c:barDir val="col"/>
        <c:grouping val="percentStacked"/>
        <c:varyColors val="0"/>
        <c:ser>
          <c:idx val="0"/>
          <c:order val="0"/>
          <c:tx>
            <c:strRef>
              <c:f>Sheet1!$A$2</c:f>
              <c:strCache>
                <c:ptCount val="1"/>
                <c:pt idx="0">
                  <c:v>&lt;1</c:v>
                </c:pt>
              </c:strCache>
            </c:strRef>
          </c:tx>
          <c:spPr>
            <a:gradFill flip="none" rotWithShape="1">
              <a:gsLst>
                <a:gs pos="0">
                  <a:srgbClr val="9900FF"/>
                </a:gs>
                <a:gs pos="50000">
                  <a:srgbClr val="9933FF"/>
                </a:gs>
                <a:gs pos="100000">
                  <a:srgbClr val="9900FF"/>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147</c:v>
                </c:pt>
                <c:pt idx="1">
                  <c:v>1163</c:v>
                </c:pt>
                <c:pt idx="2">
                  <c:v>6</c:v>
                </c:pt>
              </c:numCache>
            </c:numRef>
          </c:val>
          <c:extLst>
            <c:ext xmlns:c16="http://schemas.microsoft.com/office/drawing/2014/chart" uri="{C3380CC4-5D6E-409C-BE32-E72D297353CC}">
              <c16:uniqueId val="{00000000-93E7-43DD-A192-67AF2AFCC289}"/>
            </c:ext>
          </c:extLst>
        </c:ser>
        <c:ser>
          <c:idx val="1"/>
          <c:order val="1"/>
          <c:tx>
            <c:strRef>
              <c:f>Sheet1!$A$3</c:f>
              <c:strCache>
                <c:ptCount val="1"/>
                <c:pt idx="0">
                  <c:v>1-5</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417</c:v>
                </c:pt>
                <c:pt idx="1">
                  <c:v>1497</c:v>
                </c:pt>
                <c:pt idx="2">
                  <c:v>84</c:v>
                </c:pt>
              </c:numCache>
            </c:numRef>
          </c:val>
          <c:extLst>
            <c:ext xmlns:c16="http://schemas.microsoft.com/office/drawing/2014/chart" uri="{C3380CC4-5D6E-409C-BE32-E72D297353CC}">
              <c16:uniqueId val="{00000001-93E7-43DD-A192-67AF2AFCC289}"/>
            </c:ext>
          </c:extLst>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240</c:v>
                </c:pt>
                <c:pt idx="1">
                  <c:v>668</c:v>
                </c:pt>
                <c:pt idx="2">
                  <c:v>53</c:v>
                </c:pt>
              </c:numCache>
            </c:numRef>
          </c:val>
          <c:extLst>
            <c:ext xmlns:c16="http://schemas.microsoft.com/office/drawing/2014/chart" uri="{C3380CC4-5D6E-409C-BE32-E72D297353CC}">
              <c16:uniqueId val="{00000002-93E7-43DD-A192-67AF2AFCC289}"/>
            </c:ext>
          </c:extLst>
        </c:ser>
        <c:ser>
          <c:idx val="3"/>
          <c:order val="3"/>
          <c:tx>
            <c:strRef>
              <c:f>Sheet1!$A$5</c:f>
              <c:strCache>
                <c:ptCount val="1"/>
                <c:pt idx="0">
                  <c:v>11-17</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385</c:v>
                </c:pt>
                <c:pt idx="1">
                  <c:v>1319</c:v>
                </c:pt>
                <c:pt idx="2">
                  <c:v>116</c:v>
                </c:pt>
              </c:numCache>
            </c:numRef>
          </c:val>
          <c:extLst>
            <c:ext xmlns:c16="http://schemas.microsoft.com/office/drawing/2014/chart" uri="{C3380CC4-5D6E-409C-BE32-E72D297353CC}">
              <c16:uniqueId val="{00000003-93E7-43DD-A192-67AF2AFCC289}"/>
            </c:ext>
          </c:extLst>
        </c:ser>
        <c:ser>
          <c:idx val="4"/>
          <c:order val="4"/>
          <c:tx>
            <c:strRef>
              <c:f>Sheet1!$A$6</c:f>
              <c:strCache>
                <c:ptCount val="1"/>
                <c:pt idx="0">
                  <c:v>18-34</c:v>
                </c:pt>
              </c:strCache>
            </c:strRef>
          </c:tx>
          <c:spPr>
            <a:gradFill>
              <a:gsLst>
                <a:gs pos="0">
                  <a:srgbClr val="FF9933"/>
                </a:gs>
                <a:gs pos="50000">
                  <a:srgbClr val="FFC000"/>
                </a:gs>
                <a:gs pos="100000">
                  <a:srgbClr val="FF9933"/>
                </a:gs>
              </a:gsLst>
              <a:lin ang="10800000" scaled="1"/>
            </a:gradFill>
            <a:ln>
              <a:solidFill>
                <a:schemeClr val="bg2"/>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438</c:v>
                </c:pt>
                <c:pt idx="1">
                  <c:v>702</c:v>
                </c:pt>
                <c:pt idx="2">
                  <c:v>200</c:v>
                </c:pt>
              </c:numCache>
            </c:numRef>
          </c:val>
          <c:extLst>
            <c:ext xmlns:c16="http://schemas.microsoft.com/office/drawing/2014/chart" uri="{C3380CC4-5D6E-409C-BE32-E72D297353CC}">
              <c16:uniqueId val="{00000004-93E7-43DD-A192-67AF2AFCC289}"/>
            </c:ext>
          </c:extLst>
        </c:ser>
        <c:ser>
          <c:idx val="5"/>
          <c:order val="5"/>
          <c:tx>
            <c:strRef>
              <c:f>Sheet1!$A$7</c:f>
              <c:strCache>
                <c:ptCount val="1"/>
                <c:pt idx="0">
                  <c:v>35-49</c:v>
                </c:pt>
              </c:strCache>
            </c:strRef>
          </c:tx>
          <c:spPr>
            <a:gradFill>
              <a:gsLst>
                <a:gs pos="0">
                  <a:schemeClr val="bg1">
                    <a:lumMod val="90000"/>
                    <a:lumOff val="10000"/>
                  </a:schemeClr>
                </a:gs>
                <a:gs pos="50000">
                  <a:schemeClr val="bg1">
                    <a:lumMod val="50000"/>
                    <a:lumOff val="50000"/>
                  </a:schemeClr>
                </a:gs>
                <a:gs pos="100000">
                  <a:schemeClr val="bg1">
                    <a:lumMod val="75000"/>
                    <a:lumOff val="25000"/>
                  </a:schemeClr>
                </a:gs>
              </a:gsLst>
              <a:lin ang="10800000" scaled="1"/>
            </a:gradFill>
            <a:ln>
              <a:solidFill>
                <a:schemeClr val="bg2"/>
              </a:solidFill>
            </a:ln>
          </c:spPr>
          <c:invertIfNegative val="0"/>
          <c:cat>
            <c:strRef>
              <c:f>Sheet1!$B$1:$D$1</c:f>
              <c:strCache>
                <c:ptCount val="3"/>
                <c:pt idx="0">
                  <c:v>Europe</c:v>
                </c:pt>
                <c:pt idx="1">
                  <c:v>North America</c:v>
                </c:pt>
                <c:pt idx="2">
                  <c:v>Other</c:v>
                </c:pt>
              </c:strCache>
            </c:strRef>
          </c:cat>
          <c:val>
            <c:numRef>
              <c:f>Sheet1!$B$7:$D$7</c:f>
              <c:numCache>
                <c:formatCode>General</c:formatCode>
                <c:ptCount val="3"/>
                <c:pt idx="0">
                  <c:v>317</c:v>
                </c:pt>
                <c:pt idx="1">
                  <c:v>59</c:v>
                </c:pt>
                <c:pt idx="2">
                  <c:v>64</c:v>
                </c:pt>
              </c:numCache>
            </c:numRef>
          </c:val>
          <c:extLst>
            <c:ext xmlns:c16="http://schemas.microsoft.com/office/drawing/2014/chart" uri="{C3380CC4-5D6E-409C-BE32-E72D297353CC}">
              <c16:uniqueId val="{00000005-93E7-43DD-A192-67AF2AFCC289}"/>
            </c:ext>
          </c:extLst>
        </c:ser>
        <c:ser>
          <c:idx val="6"/>
          <c:order val="6"/>
          <c:tx>
            <c:strRef>
              <c:f>Sheet1!$A$8</c:f>
              <c:strCache>
                <c:ptCount val="1"/>
                <c:pt idx="0">
                  <c:v>50-65</c:v>
                </c:pt>
              </c:strCache>
            </c:strRef>
          </c:tx>
          <c:spPr>
            <a:gradFill flip="none" rotWithShape="1">
              <a:gsLst>
                <a:gs pos="3000">
                  <a:schemeClr val="accent1">
                    <a:lumMod val="75000"/>
                  </a:schemeClr>
                </a:gs>
                <a:gs pos="50000">
                  <a:schemeClr val="accent1">
                    <a:lumMod val="60000"/>
                    <a:lumOff val="40000"/>
                  </a:schemeClr>
                </a:gs>
                <a:gs pos="97000">
                  <a:schemeClr val="accent1">
                    <a:lumMod val="75000"/>
                  </a:schemeClr>
                </a:gs>
              </a:gsLst>
              <a:lin ang="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Sheet1!$B$8:$D$8</c:f>
              <c:numCache>
                <c:formatCode>General</c:formatCode>
                <c:ptCount val="3"/>
                <c:pt idx="0">
                  <c:v>60</c:v>
                </c:pt>
                <c:pt idx="1">
                  <c:v>3</c:v>
                </c:pt>
                <c:pt idx="2">
                  <c:v>20</c:v>
                </c:pt>
              </c:numCache>
            </c:numRef>
          </c:val>
          <c:extLst>
            <c:ext xmlns:c16="http://schemas.microsoft.com/office/drawing/2014/chart" uri="{C3380CC4-5D6E-409C-BE32-E72D297353CC}">
              <c16:uniqueId val="{00000006-93E7-43DD-A192-67AF2AFCC289}"/>
            </c:ext>
          </c:extLst>
        </c:ser>
        <c:dLbls>
          <c:showLegendKey val="0"/>
          <c:showVal val="0"/>
          <c:showCatName val="0"/>
          <c:showSerName val="0"/>
          <c:showPercent val="0"/>
          <c:showBubbleSize val="0"/>
        </c:dLbls>
        <c:gapWidth val="45"/>
        <c:overlap val="100"/>
        <c:axId val="582410856"/>
        <c:axId val="582411248"/>
      </c:barChart>
      <c:catAx>
        <c:axId val="58241085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2411248"/>
        <c:crosses val="autoZero"/>
        <c:auto val="1"/>
        <c:lblAlgn val="ctr"/>
        <c:lblOffset val="100"/>
        <c:noMultiLvlLbl val="0"/>
      </c:catAx>
      <c:valAx>
        <c:axId val="582411248"/>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2878314779618106E-3"/>
              <c:y val="0.31176160597112862"/>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2410856"/>
        <c:crosses val="autoZero"/>
        <c:crossBetween val="between"/>
        <c:majorUnit val="0.2"/>
      </c:valAx>
      <c:spPr>
        <a:noFill/>
        <a:ln w="12700">
          <a:solidFill>
            <a:schemeClr val="bg2"/>
          </a:solidFill>
        </a:ln>
      </c:spPr>
    </c:plotArea>
    <c:legend>
      <c:legendPos val="t"/>
      <c:layout>
        <c:manualLayout>
          <c:xMode val="edge"/>
          <c:yMode val="edge"/>
          <c:x val="0.3197776948140103"/>
          <c:y val="3.1250105833544997E-2"/>
          <c:w val="0.63503744682776719"/>
          <c:h val="6.07319447972229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Microsoft_Excel_Worksheet5!$B$2:$B$10002</c:f>
              <c:numCache>
                <c:formatCode>General</c:formatCode>
                <c:ptCount val="10001"/>
                <c:pt idx="0">
                  <c:v>1</c:v>
                </c:pt>
                <c:pt idx="1">
                  <c:v>1.0051173503313</c:v>
                </c:pt>
                <c:pt idx="2">
                  <c:v>1.0102607950254401</c:v>
                </c:pt>
                <c:pt idx="3">
                  <c:v>1.0154299997305301</c:v>
                </c:pt>
                <c:pt idx="4">
                  <c:v>1.02062452734513</c:v>
                </c:pt>
                <c:pt idx="5">
                  <c:v>1.0258439298476301</c:v>
                </c:pt>
                <c:pt idx="6">
                  <c:v>1.0310877481595999</c:v>
                </c:pt>
                <c:pt idx="7">
                  <c:v>1.0363555120110099</c:v>
                </c:pt>
                <c:pt idx="8">
                  <c:v>1.0416467398074101</c:v>
                </c:pt>
                <c:pt idx="9">
                  <c:v>1.0469609384993099</c:v>
                </c:pt>
                <c:pt idx="10">
                  <c:v>1.0522976034537099</c:v>
                </c:pt>
                <c:pt idx="11">
                  <c:v>1.0576562183279801</c:v>
                </c:pt>
                <c:pt idx="12">
                  <c:v>1.06303625494619</c:v>
                </c:pt>
                <c:pt idx="13">
                  <c:v>1.0684372856620299</c:v>
                </c:pt>
                <c:pt idx="14">
                  <c:v>1.07385932525884</c:v>
                </c:pt>
                <c:pt idx="15">
                  <c:v>1.0793025014308899</c:v>
                </c:pt>
                <c:pt idx="16">
                  <c:v>1.0847669434493199</c:v>
                </c:pt>
                <c:pt idx="17">
                  <c:v>1.0902527821772701</c:v>
                </c:pt>
                <c:pt idx="18">
                  <c:v>1.0957601500851999</c:v>
                </c:pt>
                <c:pt idx="19">
                  <c:v>1.10128918126624</c:v>
                </c:pt>
                <c:pt idx="20">
                  <c:v>1.10684001145175</c:v>
                </c:pt>
                <c:pt idx="21">
                  <c:v>1.1124127780270401</c:v>
                </c:pt>
                <c:pt idx="22">
                  <c:v>1.11800762004715</c:v>
                </c:pt>
                <c:pt idx="23">
                  <c:v>1.1236246782528401</c:v>
                </c:pt>
                <c:pt idx="24">
                  <c:v>1.1292640950867301</c:v>
                </c:pt>
                <c:pt idx="25">
                  <c:v>1.1349260147095199</c:v>
                </c:pt>
                <c:pt idx="26">
                  <c:v>1.1406105830164699</c:v>
                </c:pt>
                <c:pt idx="27">
                  <c:v>1.14631794765394</c:v>
                </c:pt>
                <c:pt idx="28">
                  <c:v>1.15204825803612</c:v>
                </c:pt>
                <c:pt idx="29">
                  <c:v>1.1578016653619501</c:v>
                </c:pt>
                <c:pt idx="30">
                  <c:v>1.1635783226321399</c:v>
                </c:pt>
                <c:pt idx="31">
                  <c:v>1.1693783846663901</c:v>
                </c:pt>
                <c:pt idx="32">
                  <c:v>1.1752020081207699</c:v>
                </c:pt>
                <c:pt idx="33">
                  <c:v>1.18104935150532</c:v>
                </c:pt>
                <c:pt idx="34">
                  <c:v>1.18692057520168</c:v>
                </c:pt>
                <c:pt idx="35">
                  <c:v>1.1928158414810599</c:v>
                </c:pt>
                <c:pt idx="36">
                  <c:v>1.1987353145222901</c:v>
                </c:pt>
                <c:pt idx="37">
                  <c:v>1.20467916043006</c:v>
                </c:pt>
                <c:pt idx="38">
                  <c:v>1.21064754725336</c:v>
                </c:pt>
                <c:pt idx="39">
                  <c:v>1.2166406450041101</c:v>
                </c:pt>
                <c:pt idx="40">
                  <c:v>1.22265862567594</c:v>
                </c:pt>
                <c:pt idx="41">
                  <c:v>1.2287016632632299</c:v>
                </c:pt>
                <c:pt idx="42">
                  <c:v>1.23476993378022</c:v>
                </c:pt>
                <c:pt idx="43">
                  <c:v>1.2408636152805099</c:v>
                </c:pt>
                <c:pt idx="44">
                  <c:v>1.2469828878765199</c:v>
                </c:pt>
                <c:pt idx="45">
                  <c:v>1.2531279337593799</c:v>
                </c:pt>
                <c:pt idx="46">
                  <c:v>1.2592989372188601</c:v>
                </c:pt>
                <c:pt idx="47">
                  <c:v>1.2654960846635901</c:v>
                </c:pt>
                <c:pt idx="48">
                  <c:v>1.2717195646414601</c:v>
                </c:pt>
                <c:pt idx="49">
                  <c:v>1.27796956786029</c:v>
                </c:pt>
                <c:pt idx="50">
                  <c:v>1.2842462872086</c:v>
                </c:pt>
                <c:pt idx="51">
                  <c:v>1.2905499177767501</c:v>
                </c:pt>
                <c:pt idx="52">
                  <c:v>1.2968806568781801</c:v>
                </c:pt>
                <c:pt idx="53">
                  <c:v>1.3032387040709399</c:v>
                </c:pt>
                <c:pt idx="54">
                  <c:v>1.30962426117944</c:v>
                </c:pt>
                <c:pt idx="55">
                  <c:v>1.3160375323164499</c:v>
                </c:pt>
                <c:pt idx="56">
                  <c:v>1.32247872390529</c:v>
                </c:pt>
                <c:pt idx="57">
                  <c:v>1.3289480447023301</c:v>
                </c:pt>
                <c:pt idx="58">
                  <c:v>1.33544570581966</c:v>
                </c:pt>
                <c:pt idx="59">
                  <c:v>1.34197192074806</c:v>
                </c:pt>
                <c:pt idx="60">
                  <c:v>1.34852690538025</c:v>
                </c:pt>
                <c:pt idx="61">
                  <c:v>1.35511087803428</c:v>
                </c:pt>
                <c:pt idx="62">
                  <c:v>1.3617240594773301</c:v>
                </c:pt>
                <c:pt idx="63">
                  <c:v>1.36836667294967</c:v>
                </c:pt>
                <c:pt idx="64">
                  <c:v>1.3750389441889099</c:v>
                </c:pt>
                <c:pt idx="65">
                  <c:v>1.38174110145454</c:v>
                </c:pt>
                <c:pt idx="66">
                  <c:v>1.3884733755527501</c:v>
                </c:pt>
                <c:pt idx="67">
                  <c:v>1.39523599986152</c:v>
                </c:pt>
                <c:pt idx="68">
                  <c:v>1.40202921035596</c:v>
                </c:pt>
                <c:pt idx="69">
                  <c:v>1.4088532456339899</c:v>
                </c:pt>
                <c:pt idx="70">
                  <c:v>1.41570834694231</c:v>
                </c:pt>
                <c:pt idx="71">
                  <c:v>1.4225947582026399</c:v>
                </c:pt>
                <c:pt idx="72">
                  <c:v>1.4295127260382501</c:v>
                </c:pt>
                <c:pt idx="73">
                  <c:v>1.4364624998008599</c:v>
                </c:pt>
                <c:pt idx="74">
                  <c:v>1.4434443315977801</c:v>
                </c:pt>
                <c:pt idx="75">
                  <c:v>1.45045847631939</c:v>
                </c:pt>
                <c:pt idx="76">
                  <c:v>1.4575051916669699</c:v>
                </c:pt>
                <c:pt idx="77">
                  <c:v>1.4645847381808199</c:v>
                </c:pt>
                <c:pt idx="78">
                  <c:v>1.47169737926871</c:v>
                </c:pt>
                <c:pt idx="79">
                  <c:v>1.47884338123467</c:v>
                </c:pt>
                <c:pt idx="80">
                  <c:v>1.48602301330813</c:v>
                </c:pt>
                <c:pt idx="81">
                  <c:v>1.49323654767341</c:v>
                </c:pt>
                <c:pt idx="82">
                  <c:v>1.50048425949951</c:v>
                </c:pt>
                <c:pt idx="83">
                  <c:v>1.5077664269703299</c:v>
                </c:pt>
                <c:pt idx="84">
                  <c:v>1.5150833313151599</c:v>
                </c:pt>
                <c:pt idx="85">
                  <c:v>1.52243525683964</c:v>
                </c:pt>
                <c:pt idx="86">
                  <c:v>1.529822490957</c:v>
                </c:pt>
                <c:pt idx="87">
                  <c:v>1.5372453242197099</c:v>
                </c:pt>
                <c:pt idx="88">
                  <c:v>1.5447040503514999</c:v>
                </c:pt>
                <c:pt idx="89">
                  <c:v>1.5521989456182901</c:v>
                </c:pt>
                <c:pt idx="90">
                  <c:v>1.5597302060742799</c:v>
                </c:pt>
                <c:pt idx="91">
                  <c:v>1.56729800816318</c:v>
                </c:pt>
                <c:pt idx="92">
                  <c:v>1.57490252918476</c:v>
                </c:pt>
                <c:pt idx="93">
                  <c:v>1.5825439472990901</c:v>
                </c:pt>
                <c:pt idx="94">
                  <c:v>1.5902224415306601</c:v>
                </c:pt>
                <c:pt idx="95">
                  <c:v>1.5979381917725599</c:v>
                </c:pt>
                <c:pt idx="96">
                  <c:v>1.6056913787907501</c:v>
                </c:pt>
                <c:pt idx="97">
                  <c:v>1.6134821842282601</c:v>
                </c:pt>
                <c:pt idx="98">
                  <c:v>1.6213107906094399</c:v>
                </c:pt>
                <c:pt idx="99">
                  <c:v>1.62917738134426</c:v>
                </c:pt>
                <c:pt idx="100">
                  <c:v>1.63708214073258</c:v>
                </c:pt>
              </c:numCache>
            </c:numRef>
          </c:yVal>
          <c:smooth val="0"/>
          <c:extLst>
            <c:ext xmlns:c16="http://schemas.microsoft.com/office/drawing/2014/chart" uri="{C3380CC4-5D6E-409C-BE32-E72D297353CC}">
              <c16:uniqueId val="{00000000-6918-4C8E-8142-DA24EDA2B885}"/>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Microsoft_Excel_Worksheet5!$C$2:$C$10002</c:f>
              <c:numCache>
                <c:formatCode>General</c:formatCode>
                <c:ptCount val="10001"/>
                <c:pt idx="0">
                  <c:v>1</c:v>
                </c:pt>
                <c:pt idx="1">
                  <c:v>0.99455249801901702</c:v>
                </c:pt>
                <c:pt idx="2">
                  <c:v>0.989140162211953</c:v>
                </c:pt>
                <c:pt idx="3">
                  <c:v>0.98379004463362796</c:v>
                </c:pt>
                <c:pt idx="4">
                  <c:v>0.978534029382786</c:v>
                </c:pt>
                <c:pt idx="5">
                  <c:v>0.97340329166253803</c:v>
                </c:pt>
                <c:pt idx="6">
                  <c:v>0.96842831756786696</c:v>
                </c:pt>
                <c:pt idx="7">
                  <c:v>0.963638933005037</c:v>
                </c:pt>
                <c:pt idx="8">
                  <c:v>0.95906434093094495</c:v>
                </c:pt>
                <c:pt idx="9">
                  <c:v>0.95473316605666403</c:v>
                </c:pt>
                <c:pt idx="10">
                  <c:v>0.95067350611266799</c:v>
                </c:pt>
                <c:pt idx="11">
                  <c:v>0.946912988704807</c:v>
                </c:pt>
                <c:pt idx="12">
                  <c:v>0.94347883269006805</c:v>
                </c:pt>
                <c:pt idx="13">
                  <c:v>0.94039198039945504</c:v>
                </c:pt>
                <c:pt idx="14">
                  <c:v>0.937649574724853</c:v>
                </c:pt>
                <c:pt idx="15">
                  <c:v>0.93524314946756804</c:v>
                </c:pt>
                <c:pt idx="16">
                  <c:v>0.93316459907176796</c:v>
                </c:pt>
                <c:pt idx="17">
                  <c:v>0.931406157617929</c:v>
                </c:pt>
                <c:pt idx="18">
                  <c:v>0.92996037676115795</c:v>
                </c:pt>
                <c:pt idx="19">
                  <c:v>0.92882010325051301</c:v>
                </c:pt>
                <c:pt idx="20">
                  <c:v>0.92797845636234499</c:v>
                </c:pt>
                <c:pt idx="21">
                  <c:v>0.92742880541447204</c:v>
                </c:pt>
                <c:pt idx="22">
                  <c:v>0.92716474743378496</c:v>
                </c:pt>
                <c:pt idx="23">
                  <c:v>0.92718008499517501</c:v>
                </c:pt>
                <c:pt idx="24">
                  <c:v>0.92746880421731304</c:v>
                </c:pt>
                <c:pt idx="25">
                  <c:v>0.92802505288159398</c:v>
                </c:pt>
                <c:pt idx="26">
                  <c:v>0.92884311862925095</c:v>
                </c:pt>
                <c:pt idx="27">
                  <c:v>0.92991740718538396</c:v>
                </c:pt>
                <c:pt idx="28">
                  <c:v>0.93124242055561701</c:v>
                </c:pt>
                <c:pt idx="29">
                  <c:v>0.93281273514038299</c:v>
                </c:pt>
                <c:pt idx="30">
                  <c:v>0.934622979712878</c:v>
                </c:pt>
                <c:pt idx="31">
                  <c:v>0.93666781320915204</c:v>
                </c:pt>
                <c:pt idx="32">
                  <c:v>0.93894190228266705</c:v>
                </c:pt>
                <c:pt idx="33">
                  <c:v>0.94143989858072896</c:v>
                </c:pt>
                <c:pt idx="34">
                  <c:v>0.94415641570683795</c:v>
                </c:pt>
                <c:pt idx="35">
                  <c:v>0.94708600584114699</c:v>
                </c:pt>
                <c:pt idx="36">
                  <c:v>0.95022313600123898</c:v>
                </c:pt>
                <c:pt idx="37">
                  <c:v>0.95356216393748205</c:v>
                </c:pt>
                <c:pt idx="38">
                  <c:v>0.95709731367175099</c:v>
                </c:pt>
                <c:pt idx="39">
                  <c:v>0.96082265070545603</c:v>
                </c:pt>
                <c:pt idx="40">
                  <c:v>0.96473205694320496</c:v>
                </c:pt>
                <c:pt idx="41">
                  <c:v>0.968819205402221</c:v>
                </c:pt>
                <c:pt idx="42">
                  <c:v>0.97307753480538195</c:v>
                </c:pt>
                <c:pt idx="43">
                  <c:v>0.97750022418778004</c:v>
                </c:pt>
                <c:pt idx="44">
                  <c:v>0.98208016768332296</c:v>
                </c:pt>
                <c:pt idx="45">
                  <c:v>0.98680994969948399</c:v>
                </c:pt>
                <c:pt idx="46">
                  <c:v>0.99168182073488198</c:v>
                </c:pt>
                <c:pt idx="47">
                  <c:v>0.99668767414604997</c:v>
                </c:pt>
                <c:pt idx="48">
                  <c:v>1.00181902422619</c:v>
                </c:pt>
                <c:pt idx="49">
                  <c:v>1.0070669860194199</c:v>
                </c:pt>
                <c:pt idx="50">
                  <c:v>1.01242225735789</c:v>
                </c:pt>
                <c:pt idx="51">
                  <c:v>1.0178751036751701</c:v>
                </c:pt>
                <c:pt idx="52">
                  <c:v>1.0234153462145501</c:v>
                </c:pt>
                <c:pt idx="53">
                  <c:v>1.02903235431387</c:v>
                </c:pt>
                <c:pt idx="54">
                  <c:v>1.0347150425044001</c:v>
                </c:pt>
                <c:pt idx="55">
                  <c:v>1.0404518732069701</c:v>
                </c:pt>
                <c:pt idx="56">
                  <c:v>1.04623086583794</c:v>
                </c:pt>
                <c:pt idx="57">
                  <c:v>1.05203961314568</c:v>
                </c:pt>
                <c:pt idx="58">
                  <c:v>1.0578653055781599</c:v>
                </c:pt>
                <c:pt idx="59">
                  <c:v>1.0636947644272901</c:v>
                </c:pt>
                <c:pt idx="60">
                  <c:v>1.0695144844003199</c:v>
                </c:pt>
                <c:pt idx="61">
                  <c:v>1.07531068612595</c:v>
                </c:pt>
                <c:pt idx="62">
                  <c:v>1.08106937890986</c:v>
                </c:pt>
                <c:pt idx="63">
                  <c:v>1.0867764338090999</c:v>
                </c:pt>
                <c:pt idx="64">
                  <c:v>1.09241766679818</c:v>
                </c:pt>
                <c:pt idx="65">
                  <c:v>1.0979789314583299</c:v>
                </c:pt>
                <c:pt idx="66">
                  <c:v>1.10344622024408</c:v>
                </c:pt>
                <c:pt idx="67">
                  <c:v>1.1088057729844401</c:v>
                </c:pt>
                <c:pt idx="68">
                  <c:v>1.11404419087835</c:v>
                </c:pt>
                <c:pt idx="69">
                  <c:v>1.11914855386961</c:v>
                </c:pt>
                <c:pt idx="70">
                  <c:v>1.12410653896226</c:v>
                </c:pt>
                <c:pt idx="71">
                  <c:v>1.1289065367879201</c:v>
                </c:pt>
                <c:pt idx="72">
                  <c:v>1.1335377635894901</c:v>
                </c:pt>
                <c:pt idx="73">
                  <c:v>1.13799036575712</c:v>
                </c:pt>
                <c:pt idx="74">
                  <c:v>1.1422555141583099</c:v>
                </c:pt>
                <c:pt idx="75">
                  <c:v>1.1463254857445599</c:v>
                </c:pt>
                <c:pt idx="76">
                  <c:v>1.1501937302865599</c:v>
                </c:pt>
                <c:pt idx="77">
                  <c:v>1.1538549205695501</c:v>
                </c:pt>
                <c:pt idx="78">
                  <c:v>1.1573049849429899</c:v>
                </c:pt>
                <c:pt idx="79">
                  <c:v>1.1605411217299799</c:v>
                </c:pt>
                <c:pt idx="80">
                  <c:v>1.1635617956241999</c:v>
                </c:pt>
                <c:pt idx="81">
                  <c:v>1.1663667167973899</c:v>
                </c:pt>
                <c:pt idx="82">
                  <c:v>1.1689568039746601</c:v>
                </c:pt>
                <c:pt idx="83">
                  <c:v>1.17133413318024</c:v>
                </c:pt>
                <c:pt idx="84">
                  <c:v>1.1735018741936201</c:v>
                </c:pt>
                <c:pt idx="85">
                  <c:v>1.1754642169762901</c:v>
                </c:pt>
                <c:pt idx="86">
                  <c:v>1.1772262904313799</c:v>
                </c:pt>
                <c:pt idx="87">
                  <c:v>1.17879407585138</c:v>
                </c:pt>
                <c:pt idx="88">
                  <c:v>1.1801743173068699</c:v>
                </c:pt>
                <c:pt idx="89">
                  <c:v>1.1813742844191699</c:v>
                </c:pt>
                <c:pt idx="90">
                  <c:v>1.1824010588040299</c:v>
                </c:pt>
                <c:pt idx="91">
                  <c:v>1.18326158477045</c:v>
                </c:pt>
                <c:pt idx="92">
                  <c:v>1.18396272943713</c:v>
                </c:pt>
                <c:pt idx="93">
                  <c:v>1.18451125002239</c:v>
                </c:pt>
                <c:pt idx="94">
                  <c:v>1.1849137664848699</c:v>
                </c:pt>
                <c:pt idx="95">
                  <c:v>1.18517673911489</c:v>
                </c:pt>
                <c:pt idx="96">
                  <c:v>1.1853064506400599</c:v>
                </c:pt>
                <c:pt idx="97">
                  <c:v>1.18530899239253</c:v>
                </c:pt>
                <c:pt idx="98">
                  <c:v>1.1851902540846899</c:v>
                </c:pt>
                <c:pt idx="99">
                  <c:v>1.1849559167529</c:v>
                </c:pt>
                <c:pt idx="100">
                  <c:v>1.1846114484493799</c:v>
                </c:pt>
              </c:numCache>
            </c:numRef>
          </c:yVal>
          <c:smooth val="0"/>
          <c:extLst>
            <c:ext xmlns:c16="http://schemas.microsoft.com/office/drawing/2014/chart" uri="{C3380CC4-5D6E-409C-BE32-E72D297353CC}">
              <c16:uniqueId val="{00000001-6918-4C8E-8142-DA24EDA2B885}"/>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Microsoft_Excel_Worksheet5!$D$2:$D$10002</c:f>
              <c:numCache>
                <c:formatCode>General</c:formatCode>
                <c:ptCount val="10001"/>
                <c:pt idx="0">
                  <c:v>1</c:v>
                </c:pt>
                <c:pt idx="1">
                  <c:v>1.0157944301073001</c:v>
                </c:pt>
                <c:pt idx="2">
                  <c:v>1.03183240652474</c:v>
                </c:pt>
                <c:pt idx="3">
                  <c:v>1.0480875365401101</c:v>
                </c:pt>
                <c:pt idx="4">
                  <c:v>1.0645254988991</c:v>
                </c:pt>
                <c:pt idx="5">
                  <c:v>1.0811097285358899</c:v>
                </c:pt>
                <c:pt idx="6">
                  <c:v>1.09780138097866</c:v>
                </c:pt>
                <c:pt idx="7">
                  <c:v>1.1145593131301901</c:v>
                </c:pt>
                <c:pt idx="8">
                  <c:v>1.1313400824580699</c:v>
                </c:pt>
                <c:pt idx="9">
                  <c:v>1.1480979667551501</c:v>
                </c:pt>
                <c:pt idx="10">
                  <c:v>1.1647850067499399</c:v>
                </c:pt>
                <c:pt idx="11">
                  <c:v>1.1813510739755799</c:v>
                </c:pt>
                <c:pt idx="12">
                  <c:v>1.1977439664523299</c:v>
                </c:pt>
                <c:pt idx="13">
                  <c:v>1.2139174484537101</c:v>
                </c:pt>
                <c:pt idx="14">
                  <c:v>1.2298558880952599</c:v>
                </c:pt>
                <c:pt idx="15">
                  <c:v>1.24555190835469</c:v>
                </c:pt>
                <c:pt idx="16">
                  <c:v>1.2609986735147001</c:v>
                </c:pt>
                <c:pt idx="17">
                  <c:v>1.27618989774048</c:v>
                </c:pt>
                <c:pt idx="18">
                  <c:v>1.29111985469367</c:v>
                </c:pt>
                <c:pt idx="19">
                  <c:v>1.3057833874714699</c:v>
                </c:pt>
                <c:pt idx="20">
                  <c:v>1.32017591847214</c:v>
                </c:pt>
                <c:pt idx="21">
                  <c:v>1.3342934589624</c:v>
                </c:pt>
                <c:pt idx="22">
                  <c:v>1.34813261822465</c:v>
                </c:pt>
                <c:pt idx="23">
                  <c:v>1.3616906122238199</c:v>
                </c:pt>
                <c:pt idx="24">
                  <c:v>1.37496527177344</c:v>
                </c:pt>
                <c:pt idx="25">
                  <c:v>1.3879550502057001</c:v>
                </c:pt>
                <c:pt idx="26">
                  <c:v>1.4006590305681701</c:v>
                </c:pt>
                <c:pt idx="27">
                  <c:v>1.4130769323813399</c:v>
                </c:pt>
                <c:pt idx="28">
                  <c:v>1.4252091179997901</c:v>
                </c:pt>
                <c:pt idx="29">
                  <c:v>1.4370565986249899</c:v>
                </c:pt>
                <c:pt idx="30">
                  <c:v>1.44862104002125</c:v>
                </c:pt>
                <c:pt idx="31">
                  <c:v>1.4599047679880299</c:v>
                </c:pt>
                <c:pt idx="32">
                  <c:v>1.4709107736415801</c:v>
                </c:pt>
                <c:pt idx="33">
                  <c:v>1.4816427185569501</c:v>
                </c:pt>
                <c:pt idx="34">
                  <c:v>1.4921049398180499</c:v>
                </c:pt>
                <c:pt idx="35">
                  <c:v>1.5023024550178099</c:v>
                </c:pt>
                <c:pt idx="36">
                  <c:v>1.51224096724264</c:v>
                </c:pt>
                <c:pt idx="37">
                  <c:v>1.52192687006572</c:v>
                </c:pt>
                <c:pt idx="38">
                  <c:v>1.53136725256053</c:v>
                </c:pt>
                <c:pt idx="39">
                  <c:v>1.54056990433064</c:v>
                </c:pt>
                <c:pt idx="40">
                  <c:v>1.5495433205323601</c:v>
                </c:pt>
                <c:pt idx="41">
                  <c:v>1.5582967068443201</c:v>
                </c:pt>
                <c:pt idx="42">
                  <c:v>1.5668399843107601</c:v>
                </c:pt>
                <c:pt idx="43">
                  <c:v>1.5751837939540201</c:v>
                </c:pt>
                <c:pt idx="44">
                  <c:v>1.5833395010154401</c:v>
                </c:pt>
                <c:pt idx="45">
                  <c:v>1.5913191986423301</c:v>
                </c:pt>
                <c:pt idx="46">
                  <c:v>1.59913571079217</c:v>
                </c:pt>
                <c:pt idx="47">
                  <c:v>1.6068025940734101</c:v>
                </c:pt>
                <c:pt idx="48">
                  <c:v>1.61433413818534</c:v>
                </c:pt>
                <c:pt idx="49">
                  <c:v>1.62174536455862</c:v>
                </c:pt>
                <c:pt idx="50">
                  <c:v>1.6290520227332901</c:v>
                </c:pt>
                <c:pt idx="51">
                  <c:v>1.6362705839449301</c:v>
                </c:pt>
                <c:pt idx="52">
                  <c:v>1.6434182313230401</c:v>
                </c:pt>
                <c:pt idx="53">
                  <c:v>1.65051284604259</c:v>
                </c:pt>
                <c:pt idx="54">
                  <c:v>1.6575729887124899</c:v>
                </c:pt>
                <c:pt idx="55">
                  <c:v>1.66461787523837</c:v>
                </c:pt>
                <c:pt idx="56">
                  <c:v>1.6716673463666401</c:v>
                </c:pt>
                <c:pt idx="57">
                  <c:v>1.67874183010786</c:v>
                </c:pt>
                <c:pt idx="58">
                  <c:v>1.6858622962565799</c:v>
                </c:pt>
                <c:pt idx="59">
                  <c:v>1.6930502022785401</c:v>
                </c:pt>
                <c:pt idx="60">
                  <c:v>1.70032742993105</c:v>
                </c:pt>
                <c:pt idx="61">
                  <c:v>1.70771621212341</c:v>
                </c:pt>
                <c:pt idx="62">
                  <c:v>1.7152390497169301</c:v>
                </c:pt>
                <c:pt idx="63">
                  <c:v>1.7229186182079601</c:v>
                </c:pt>
                <c:pt idx="64">
                  <c:v>1.73077766453355</c:v>
                </c:pt>
                <c:pt idx="65">
                  <c:v>1.7388388945797</c:v>
                </c:pt>
                <c:pt idx="66">
                  <c:v>1.74712485234888</c:v>
                </c:pt>
                <c:pt idx="67">
                  <c:v>1.7556577921396599</c:v>
                </c:pt>
                <c:pt idx="68">
                  <c:v>1.7644595454885299</c:v>
                </c:pt>
                <c:pt idx="69">
                  <c:v>1.77355138499752</c:v>
                </c:pt>
                <c:pt idx="70">
                  <c:v>1.78295388749574</c:v>
                </c:pt>
                <c:pt idx="71">
                  <c:v>1.7926867992313</c:v>
                </c:pt>
                <c:pt idx="72">
                  <c:v>1.8027689059377301</c:v>
                </c:pt>
                <c:pt idx="73">
                  <c:v>1.8132179106466499</c:v>
                </c:pt>
                <c:pt idx="74">
                  <c:v>1.8240503220131401</c:v>
                </c:pt>
                <c:pt idx="75">
                  <c:v>1.8352813556790899</c:v>
                </c:pt>
                <c:pt idx="76">
                  <c:v>1.8469248508309399</c:v>
                </c:pt>
                <c:pt idx="77">
                  <c:v>1.8589932036285901</c:v>
                </c:pt>
                <c:pt idx="78">
                  <c:v>1.8714973186200199</c:v>
                </c:pt>
                <c:pt idx="79">
                  <c:v>1.88444657864559</c:v>
                </c:pt>
                <c:pt idx="80">
                  <c:v>1.89784883311397</c:v>
                </c:pt>
                <c:pt idx="81">
                  <c:v>1.91171040393717</c:v>
                </c:pt>
                <c:pt idx="82">
                  <c:v>1.92603610787879</c:v>
                </c:pt>
                <c:pt idx="83">
                  <c:v>1.9408292936248299</c:v>
                </c:pt>
                <c:pt idx="84">
                  <c:v>1.95609189155015</c:v>
                </c:pt>
                <c:pt idx="85">
                  <c:v>1.9718244739347499</c:v>
                </c:pt>
                <c:pt idx="86">
                  <c:v>1.9880263232825801</c:v>
                </c:pt>
                <c:pt idx="87">
                  <c:v>2.0046955064043601</c:v>
                </c:pt>
                <c:pt idx="88">
                  <c:v>2.0218289520292099</c:v>
                </c:pt>
                <c:pt idx="89">
                  <c:v>2.03942272872741</c:v>
                </c:pt>
                <c:pt idx="90">
                  <c:v>2.0574730525031901</c:v>
                </c:pt>
                <c:pt idx="91">
                  <c:v>2.0759763335583998</c:v>
                </c:pt>
                <c:pt idx="92">
                  <c:v>2.0949291010298401</c:v>
                </c:pt>
                <c:pt idx="93">
                  <c:v>2.1143280362137999</c:v>
                </c:pt>
                <c:pt idx="94">
                  <c:v>2.1341700004462001</c:v>
                </c:pt>
                <c:pt idx="95">
                  <c:v>2.1544520580384399</c:v>
                </c:pt>
                <c:pt idx="96">
                  <c:v>2.17517149470561</c:v>
                </c:pt>
                <c:pt idx="97">
                  <c:v>2.19632583193959</c:v>
                </c:pt>
                <c:pt idx="98">
                  <c:v>2.2179128377803701</c:v>
                </c:pt>
                <c:pt idx="99">
                  <c:v>2.23993053442614</c:v>
                </c:pt>
                <c:pt idx="100">
                  <c:v>2.2623772031020501</c:v>
                </c:pt>
              </c:numCache>
            </c:numRef>
          </c:yVal>
          <c:smooth val="1"/>
          <c:extLst>
            <c:ext xmlns:c16="http://schemas.microsoft.com/office/drawing/2014/chart" uri="{C3380CC4-5D6E-409C-BE32-E72D297353CC}">
              <c16:uniqueId val="{00000002-6918-4C8E-8142-DA24EDA2B885}"/>
            </c:ext>
          </c:extLst>
        </c:ser>
        <c:dLbls>
          <c:showLegendKey val="0"/>
          <c:showVal val="0"/>
          <c:showCatName val="0"/>
          <c:showSerName val="0"/>
          <c:showPercent val="0"/>
          <c:showBubbleSize val="0"/>
        </c:dLbls>
        <c:axId val="562383432"/>
        <c:axId val="562383824"/>
      </c:scatterChart>
      <c:valAx>
        <c:axId val="562383432"/>
        <c:scaling>
          <c:orientation val="minMax"/>
          <c:max val="100"/>
          <c:min val="0"/>
        </c:scaling>
        <c:delete val="0"/>
        <c:axPos val="b"/>
        <c:title>
          <c:tx>
            <c:rich>
              <a:bodyPr/>
              <a:lstStyle/>
              <a:p>
                <a:pPr>
                  <a:defRPr sz="1700">
                    <a:solidFill>
                      <a:schemeClr val="bg2"/>
                    </a:solidFill>
                  </a:defRPr>
                </a:pPr>
                <a:r>
                  <a:rPr lang="en-US" sz="1700" dirty="0" smtClean="0">
                    <a:solidFill>
                      <a:schemeClr val="bg2"/>
                    </a:solidFill>
                  </a:rPr>
                  <a:t>PRA (%)</a:t>
                </a:r>
                <a:endParaRPr lang="en-US" sz="1700" dirty="0">
                  <a:solidFill>
                    <a:schemeClr val="bg2"/>
                  </a:solidFill>
                </a:endParaRPr>
              </a:p>
            </c:rich>
          </c:tx>
          <c:layout>
            <c:manualLayout>
              <c:xMode val="edge"/>
              <c:yMode val="edge"/>
              <c:x val="0.4834660766961652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3824"/>
        <c:crosses val="autoZero"/>
        <c:crossBetween val="midCat"/>
        <c:majorUnit val="10"/>
      </c:valAx>
      <c:valAx>
        <c:axId val="56238382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343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numCache>
            </c:numRef>
          </c:xVal>
          <c:yVal>
            <c:numRef>
              <c:f>Microsoft_Excel_Worksheet6!$B$2:$B$10002</c:f>
              <c:numCache>
                <c:formatCode>General</c:formatCode>
                <c:ptCount val="10001"/>
                <c:pt idx="0">
                  <c:v>1.18309236116021</c:v>
                </c:pt>
                <c:pt idx="1">
                  <c:v>1.07302455994038</c:v>
                </c:pt>
                <c:pt idx="2">
                  <c:v>0.98635971016534096</c:v>
                </c:pt>
                <c:pt idx="3">
                  <c:v>0.92836150636638604</c:v>
                </c:pt>
                <c:pt idx="4">
                  <c:v>0.89336427375691196</c:v>
                </c:pt>
                <c:pt idx="5">
                  <c:v>0.87550620649323097</c:v>
                </c:pt>
                <c:pt idx="6">
                  <c:v>0.87035936365366096</c:v>
                </c:pt>
                <c:pt idx="7">
                  <c:v>0.87425122083240103</c:v>
                </c:pt>
                <c:pt idx="8">
                  <c:v>0.88381565463318501</c:v>
                </c:pt>
                <c:pt idx="9">
                  <c:v>0.89573372628413594</c:v>
                </c:pt>
                <c:pt idx="10">
                  <c:v>0.90796142046602302</c:v>
                </c:pt>
              </c:numCache>
            </c:numRef>
          </c:yVal>
          <c:smooth val="0"/>
          <c:extLst>
            <c:ext xmlns:c16="http://schemas.microsoft.com/office/drawing/2014/chart" uri="{C3380CC4-5D6E-409C-BE32-E72D297353CC}">
              <c16:uniqueId val="{00000000-9396-4BD8-916E-E5D6FAAE8949}"/>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numCache>
            </c:numRef>
          </c:xVal>
          <c:yVal>
            <c:numRef>
              <c:f>Microsoft_Excel_Worksheet6!$C$2:$C$10002</c:f>
              <c:numCache>
                <c:formatCode>General</c:formatCode>
                <c:ptCount val="10001"/>
                <c:pt idx="0">
                  <c:v>1.05876679184043</c:v>
                </c:pt>
                <c:pt idx="1">
                  <c:v>1.02526779287863</c:v>
                </c:pt>
                <c:pt idx="2">
                  <c:v>0.97801135208423995</c:v>
                </c:pt>
                <c:pt idx="3">
                  <c:v>0.88876567655592198</c:v>
                </c:pt>
                <c:pt idx="4">
                  <c:v>0.83813626294824095</c:v>
                </c:pt>
                <c:pt idx="5">
                  <c:v>0.81042599883806299</c:v>
                </c:pt>
                <c:pt idx="6">
                  <c:v>0.79305352126552897</c:v>
                </c:pt>
                <c:pt idx="7">
                  <c:v>0.77738541854827103</c:v>
                </c:pt>
                <c:pt idx="8">
                  <c:v>0.75994799577093497</c:v>
                </c:pt>
                <c:pt idx="9">
                  <c:v>0.740347362932402</c:v>
                </c:pt>
                <c:pt idx="10">
                  <c:v>0.71934973143292003</c:v>
                </c:pt>
              </c:numCache>
            </c:numRef>
          </c:yVal>
          <c:smooth val="0"/>
          <c:extLst>
            <c:ext xmlns:c16="http://schemas.microsoft.com/office/drawing/2014/chart" uri="{C3380CC4-5D6E-409C-BE32-E72D297353CC}">
              <c16:uniqueId val="{00000001-9396-4BD8-916E-E5D6FAAE8949}"/>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numCache>
            </c:numRef>
          </c:xVal>
          <c:yVal>
            <c:numRef>
              <c:f>Microsoft_Excel_Worksheet6!$D$2:$D$10002</c:f>
              <c:numCache>
                <c:formatCode>General</c:formatCode>
                <c:ptCount val="10001"/>
                <c:pt idx="0">
                  <c:v>1.32201684622405</c:v>
                </c:pt>
                <c:pt idx="1">
                  <c:v>1.1230058275824</c:v>
                </c:pt>
                <c:pt idx="2">
                  <c:v>0.99477933028496701</c:v>
                </c:pt>
                <c:pt idx="3">
                  <c:v>0.96972138915474604</c:v>
                </c:pt>
                <c:pt idx="4">
                  <c:v>0.95223146987794904</c:v>
                </c:pt>
                <c:pt idx="5">
                  <c:v>0.94581259573007603</c:v>
                </c:pt>
                <c:pt idx="6">
                  <c:v>0.95520088063006403</c:v>
                </c:pt>
                <c:pt idx="7">
                  <c:v>0.983186948057585</c:v>
                </c:pt>
                <c:pt idx="8">
                  <c:v>1.0278731120045399</c:v>
                </c:pt>
                <c:pt idx="9">
                  <c:v>1.0837330536640599</c:v>
                </c:pt>
                <c:pt idx="10">
                  <c:v>1.1460266196423201</c:v>
                </c:pt>
              </c:numCache>
            </c:numRef>
          </c:yVal>
          <c:smooth val="1"/>
          <c:extLst>
            <c:ext xmlns:c16="http://schemas.microsoft.com/office/drawing/2014/chart" uri="{C3380CC4-5D6E-409C-BE32-E72D297353CC}">
              <c16:uniqueId val="{00000002-9396-4BD8-916E-E5D6FAAE8949}"/>
            </c:ext>
          </c:extLst>
        </c:ser>
        <c:dLbls>
          <c:showLegendKey val="0"/>
          <c:showVal val="0"/>
          <c:showCatName val="0"/>
          <c:showSerName val="0"/>
          <c:showPercent val="0"/>
          <c:showBubbleSize val="0"/>
        </c:dLbls>
        <c:axId val="562384608"/>
        <c:axId val="562385000"/>
      </c:scatterChart>
      <c:valAx>
        <c:axId val="562384608"/>
        <c:scaling>
          <c:orientation val="minMax"/>
          <c:max val="1"/>
          <c:min val="0"/>
        </c:scaling>
        <c:delete val="0"/>
        <c:axPos val="b"/>
        <c:title>
          <c:tx>
            <c:rich>
              <a:bodyPr/>
              <a:lstStyle/>
              <a:p>
                <a:pPr>
                  <a:defRPr sz="1700">
                    <a:solidFill>
                      <a:schemeClr val="bg2"/>
                    </a:solidFill>
                  </a:defRPr>
                </a:pPr>
                <a:r>
                  <a:rPr lang="en-US" sz="1700" dirty="0" smtClean="0">
                    <a:solidFill>
                      <a:schemeClr val="bg2"/>
                    </a:solidFill>
                  </a:rPr>
                  <a:t>Recipient height percentile</a:t>
                </a:r>
                <a:endParaRPr lang="en-US" sz="1700" dirty="0">
                  <a:solidFill>
                    <a:schemeClr val="bg2"/>
                  </a:solidFill>
                </a:endParaRPr>
              </a:p>
            </c:rich>
          </c:tx>
          <c:layout>
            <c:manualLayout>
              <c:xMode val="edge"/>
              <c:yMode val="edge"/>
              <c:x val="0.37221238938053103"/>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5000"/>
        <c:crosses val="autoZero"/>
        <c:crossBetween val="midCat"/>
        <c:majorUnit val="0.1"/>
      </c:valAx>
      <c:valAx>
        <c:axId val="56238500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4608"/>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numCache>
            </c:numRef>
          </c:xVal>
          <c:yVal>
            <c:numRef>
              <c:f>Microsoft_Excel_Worksheet7!$B$2:$B$10002</c:f>
              <c:numCache>
                <c:formatCode>General</c:formatCode>
                <c:ptCount val="10001"/>
                <c:pt idx="0">
                  <c:v>1.02939677644677</c:v>
                </c:pt>
                <c:pt idx="1">
                  <c:v>1.0039725060331299</c:v>
                </c:pt>
                <c:pt idx="2">
                  <c:v>0.99241565785272401</c:v>
                </c:pt>
                <c:pt idx="3">
                  <c:v>0.99805700835245004</c:v>
                </c:pt>
                <c:pt idx="4">
                  <c:v>1.018651334873</c:v>
                </c:pt>
                <c:pt idx="5">
                  <c:v>1.0523880907260601</c:v>
                </c:pt>
                <c:pt idx="6">
                  <c:v>1.0976860222042499</c:v>
                </c:pt>
                <c:pt idx="7">
                  <c:v>1.1529324775490599</c:v>
                </c:pt>
                <c:pt idx="8">
                  <c:v>1.2162555342561501</c:v>
                </c:pt>
                <c:pt idx="9">
                  <c:v>1.28534250519667</c:v>
                </c:pt>
                <c:pt idx="10">
                  <c:v>1.3585385253400799</c:v>
                </c:pt>
              </c:numCache>
            </c:numRef>
          </c:yVal>
          <c:smooth val="0"/>
          <c:extLst>
            <c:ext xmlns:c16="http://schemas.microsoft.com/office/drawing/2014/chart" uri="{C3380CC4-5D6E-409C-BE32-E72D297353CC}">
              <c16:uniqueId val="{00000000-F3FD-4E90-BE55-98A0BBDB47AF}"/>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numCache>
            </c:numRef>
          </c:xVal>
          <c:yVal>
            <c:numRef>
              <c:f>Microsoft_Excel_Worksheet7!$C$2:$C$10002</c:f>
              <c:numCache>
                <c:formatCode>General</c:formatCode>
                <c:ptCount val="10001"/>
                <c:pt idx="0">
                  <c:v>0.94533265493794105</c:v>
                </c:pt>
                <c:pt idx="1">
                  <c:v>0.990491493296771</c:v>
                </c:pt>
                <c:pt idx="2">
                  <c:v>0.95230890809283997</c:v>
                </c:pt>
                <c:pt idx="3">
                  <c:v>0.92560022633941996</c:v>
                </c:pt>
                <c:pt idx="4">
                  <c:v>0.92729865488096597</c:v>
                </c:pt>
                <c:pt idx="5">
                  <c:v>0.94887429563479297</c:v>
                </c:pt>
                <c:pt idx="6">
                  <c:v>0.98142208041016399</c:v>
                </c:pt>
                <c:pt idx="7">
                  <c:v>1.01584060612869</c:v>
                </c:pt>
                <c:pt idx="8">
                  <c:v>1.0459628480461201</c:v>
                </c:pt>
                <c:pt idx="9">
                  <c:v>1.0702312766078901</c:v>
                </c:pt>
                <c:pt idx="10">
                  <c:v>1.0900347280137399</c:v>
                </c:pt>
              </c:numCache>
            </c:numRef>
          </c:yVal>
          <c:smooth val="0"/>
          <c:extLst>
            <c:ext xmlns:c16="http://schemas.microsoft.com/office/drawing/2014/chart" uri="{C3380CC4-5D6E-409C-BE32-E72D297353CC}">
              <c16:uniqueId val="{00000001-F3FD-4E90-BE55-98A0BBDB47AF}"/>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numCache>
            </c:numRef>
          </c:xVal>
          <c:yVal>
            <c:numRef>
              <c:f>Microsoft_Excel_Worksheet7!$D$2:$D$10002</c:f>
              <c:numCache>
                <c:formatCode>General</c:formatCode>
                <c:ptCount val="10001"/>
                <c:pt idx="0">
                  <c:v>1.1209363368798</c:v>
                </c:pt>
                <c:pt idx="1">
                  <c:v>1.0176370011170099</c:v>
                </c:pt>
                <c:pt idx="2">
                  <c:v>1.0342115143327399</c:v>
                </c:pt>
                <c:pt idx="3">
                  <c:v>1.0761857695961301</c:v>
                </c:pt>
                <c:pt idx="4">
                  <c:v>1.1190036096534</c:v>
                </c:pt>
                <c:pt idx="5">
                  <c:v>1.1671943255256101</c:v>
                </c:pt>
                <c:pt idx="6">
                  <c:v>1.22772314521293</c:v>
                </c:pt>
                <c:pt idx="7">
                  <c:v>1.30852546134489</c:v>
                </c:pt>
                <c:pt idx="8">
                  <c:v>1.41427348721997</c:v>
                </c:pt>
                <c:pt idx="9">
                  <c:v>1.54369003389774</c:v>
                </c:pt>
                <c:pt idx="10">
                  <c:v>1.69318176513172</c:v>
                </c:pt>
              </c:numCache>
            </c:numRef>
          </c:yVal>
          <c:smooth val="1"/>
          <c:extLst>
            <c:ext xmlns:c16="http://schemas.microsoft.com/office/drawing/2014/chart" uri="{C3380CC4-5D6E-409C-BE32-E72D297353CC}">
              <c16:uniqueId val="{00000002-F3FD-4E90-BE55-98A0BBDB47AF}"/>
            </c:ext>
          </c:extLst>
        </c:ser>
        <c:dLbls>
          <c:showLegendKey val="0"/>
          <c:showVal val="0"/>
          <c:showCatName val="0"/>
          <c:showSerName val="0"/>
          <c:showPercent val="0"/>
          <c:showBubbleSize val="0"/>
        </c:dLbls>
        <c:axId val="515963472"/>
        <c:axId val="562487912"/>
      </c:scatterChart>
      <c:valAx>
        <c:axId val="515963472"/>
        <c:scaling>
          <c:orientation val="minMax"/>
          <c:max val="1"/>
          <c:min val="0"/>
        </c:scaling>
        <c:delete val="0"/>
        <c:axPos val="b"/>
        <c:title>
          <c:tx>
            <c:rich>
              <a:bodyPr/>
              <a:lstStyle/>
              <a:p>
                <a:pPr>
                  <a:defRPr sz="1700">
                    <a:solidFill>
                      <a:schemeClr val="bg2"/>
                    </a:solidFill>
                  </a:defRPr>
                </a:pPr>
                <a:r>
                  <a:rPr lang="en-US" sz="1700" dirty="0" smtClean="0">
                    <a:solidFill>
                      <a:schemeClr val="bg2"/>
                    </a:solidFill>
                  </a:rPr>
                  <a:t>Recipient weight percentile</a:t>
                </a:r>
                <a:endParaRPr lang="en-US" sz="1700" dirty="0">
                  <a:solidFill>
                    <a:schemeClr val="bg2"/>
                  </a:solidFill>
                </a:endParaRPr>
              </a:p>
            </c:rich>
          </c:tx>
          <c:layout>
            <c:manualLayout>
              <c:xMode val="edge"/>
              <c:yMode val="edge"/>
              <c:x val="0.37011799410029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7912"/>
        <c:crosses val="autoZero"/>
        <c:crossBetween val="midCat"/>
        <c:majorUnit val="0.1"/>
      </c:valAx>
      <c:valAx>
        <c:axId val="5624879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1596347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1.69096108938838</c:v>
                </c:pt>
                <c:pt idx="1">
                  <c:v>1.52336287691235</c:v>
                </c:pt>
                <c:pt idx="2">
                  <c:v>1.37600487990111</c:v>
                </c:pt>
                <c:pt idx="3">
                  <c:v>1.2507352445970401</c:v>
                </c:pt>
                <c:pt idx="4">
                  <c:v>1.14822623522124</c:v>
                </c:pt>
                <c:pt idx="5">
                  <c:v>1.06854806588803</c:v>
                </c:pt>
                <c:pt idx="6">
                  <c:v>1.01170299266346</c:v>
                </c:pt>
                <c:pt idx="7">
                  <c:v>0.97776067443241699</c:v>
                </c:pt>
                <c:pt idx="8">
                  <c:v>0.96434804866129697</c:v>
                </c:pt>
                <c:pt idx="9">
                  <c:v>0.96852176761554998</c:v>
                </c:pt>
                <c:pt idx="10">
                  <c:v>0.98833195349064396</c:v>
                </c:pt>
                <c:pt idx="11">
                  <c:v>1.0224867501788699</c:v>
                </c:pt>
                <c:pt idx="12">
                  <c:v>1.07008302241386</c:v>
                </c:pt>
                <c:pt idx="13">
                  <c:v>1.1303832718734701</c:v>
                </c:pt>
                <c:pt idx="14">
                  <c:v>1.2026131944244101</c:v>
                </c:pt>
                <c:pt idx="15">
                  <c:v>1.2857653919908301</c:v>
                </c:pt>
                <c:pt idx="16">
                  <c:v>1.3784040981586601</c:v>
                </c:pt>
                <c:pt idx="17">
                  <c:v>1.4787200961771001</c:v>
                </c:pt>
                <c:pt idx="18">
                  <c:v>1.58634412174502</c:v>
                </c:pt>
                <c:pt idx="19">
                  <c:v>1.7018012260067299</c:v>
                </c:pt>
                <c:pt idx="20">
                  <c:v>1.82566151513972</c:v>
                </c:pt>
                <c:pt idx="21">
                  <c:v>1.9585365887197299</c:v>
                </c:pt>
                <c:pt idx="22">
                  <c:v>2.1010825596881402</c:v>
                </c:pt>
                <c:pt idx="23">
                  <c:v>2.2540032941183998</c:v>
                </c:pt>
                <c:pt idx="24">
                  <c:v>2.4180538867785799</c:v>
                </c:pt>
                <c:pt idx="25">
                  <c:v>2.5940443896520202</c:v>
                </c:pt>
                <c:pt idx="26">
                  <c:v>2.7828438118266399</c:v>
                </c:pt>
                <c:pt idx="27">
                  <c:v>2.9853844105037202</c:v>
                </c:pt>
                <c:pt idx="28">
                  <c:v>3.2026662943144402</c:v>
                </c:pt>
                <c:pt idx="29">
                  <c:v>3.4357623616742399</c:v>
                </c:pt>
                <c:pt idx="30">
                  <c:v>3.6858235985601699</c:v>
                </c:pt>
                <c:pt idx="31">
                  <c:v>3.95408476187011</c:v>
                </c:pt>
                <c:pt idx="32">
                  <c:v>4.2418704764278496</c:v>
                </c:pt>
                <c:pt idx="33">
                  <c:v>4.5506017757394499</c:v>
                </c:pt>
                <c:pt idx="34">
                  <c:v>4.8818031187980004</c:v>
                </c:pt>
                <c:pt idx="35">
                  <c:v>5.2371099175853004</c:v>
                </c:pt>
                <c:pt idx="36">
                  <c:v>5.6182766124380104</c:v>
                </c:pt>
                <c:pt idx="37">
                  <c:v>6.0271853351557203</c:v>
                </c:pt>
                <c:pt idx="38">
                  <c:v>6.46585520262441</c:v>
                </c:pt>
                <c:pt idx="39">
                  <c:v>6.9364522868494403</c:v>
                </c:pt>
                <c:pt idx="40">
                  <c:v>7.4413003106237303</c:v>
                </c:pt>
                <c:pt idx="41">
                  <c:v>7.9828921216498596</c:v>
                </c:pt>
                <c:pt idx="42">
                  <c:v>8.5639020017666496</c:v>
                </c:pt>
                <c:pt idx="43">
                  <c:v>9.1871988720684392</c:v>
                </c:pt>
                <c:pt idx="44">
                  <c:v>9.8558604591131207</c:v>
                </c:pt>
                <c:pt idx="45">
                  <c:v>10.573188492179099</c:v>
                </c:pt>
                <c:pt idx="46">
                  <c:v>11.3427250066001</c:v>
                </c:pt>
                <c:pt idx="47">
                  <c:v>12.1682698336952</c:v>
                </c:pt>
                <c:pt idx="48">
                  <c:v>13.053899363640801</c:v>
                </c:pt>
                <c:pt idx="49">
                  <c:v>14.0039866739478</c:v>
                </c:pt>
                <c:pt idx="50">
                  <c:v>15.0232231229189</c:v>
                </c:pt>
                <c:pt idx="51">
                  <c:v>16.1166415147256</c:v>
                </c:pt>
                <c:pt idx="52">
                  <c:v>17.2896409504764</c:v>
                </c:pt>
                <c:pt idx="53">
                  <c:v>18.5480134880005</c:v>
                </c:pt>
                <c:pt idx="54">
                  <c:v>19.897972741970499</c:v>
                </c:pt>
                <c:pt idx="55">
                  <c:v>21.3461845656078</c:v>
                </c:pt>
                <c:pt idx="56">
                  <c:v>22.899799965442199</c:v>
                </c:pt>
                <c:pt idx="57">
                  <c:v>24.566490411694101</c:v>
                </c:pt>
                <c:pt idx="58">
                  <c:v>26.354485718592802</c:v>
                </c:pt>
                <c:pt idx="59">
                  <c:v>28.2726146817038</c:v>
                </c:pt>
                <c:pt idx="60">
                  <c:v>30.3303486729043</c:v>
                </c:pt>
                <c:pt idx="61">
                  <c:v>32.537848408312101</c:v>
                </c:pt>
                <c:pt idx="62">
                  <c:v>34.906014120046699</c:v>
                </c:pt>
                <c:pt idx="63">
                  <c:v>37.446539379593801</c:v>
                </c:pt>
                <c:pt idx="64">
                  <c:v>40.171968838514701</c:v>
                </c:pt>
                <c:pt idx="65">
                  <c:v>43.095760171682898</c:v>
                </c:pt>
                <c:pt idx="66">
                  <c:v>46.232350528828299</c:v>
                </c:pt>
                <c:pt idx="67">
                  <c:v>49.597227822542202</c:v>
                </c:pt>
                <c:pt idx="68">
                  <c:v>53.207007204773603</c:v>
                </c:pt>
                <c:pt idx="69">
                  <c:v>57.079513109436803</c:v>
                </c:pt>
                <c:pt idx="70">
                  <c:v>61.233867266237098</c:v>
                </c:pt>
              </c:numCache>
            </c:numRef>
          </c:yVal>
          <c:smooth val="0"/>
          <c:extLst>
            <c:ext xmlns:c16="http://schemas.microsoft.com/office/drawing/2014/chart" uri="{C3380CC4-5D6E-409C-BE32-E72D297353CC}">
              <c16:uniqueId val="{00000000-6178-485C-AEC4-D7D50537AD04}"/>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0.85652981714604604</c:v>
                </c:pt>
                <c:pt idx="1">
                  <c:v>0.87447065605360896</c:v>
                </c:pt>
                <c:pt idx="2">
                  <c:v>0.89314289433698701</c:v>
                </c:pt>
                <c:pt idx="3">
                  <c:v>0.91320296860761196</c:v>
                </c:pt>
                <c:pt idx="4">
                  <c:v>0.93543287279367404</c:v>
                </c:pt>
                <c:pt idx="5">
                  <c:v>0.960813641049717</c:v>
                </c:pt>
                <c:pt idx="6">
                  <c:v>0.99066851318599802</c:v>
                </c:pt>
                <c:pt idx="7">
                  <c:v>0.93102546540963504</c:v>
                </c:pt>
                <c:pt idx="8">
                  <c:v>0.86828823472432004</c:v>
                </c:pt>
                <c:pt idx="9">
                  <c:v>0.83380844193876602</c:v>
                </c:pt>
                <c:pt idx="10">
                  <c:v>0.82010578520954203</c:v>
                </c:pt>
                <c:pt idx="11">
                  <c:v>0.82179215109908399</c:v>
                </c:pt>
                <c:pt idx="12">
                  <c:v>0.83465917034298198</c:v>
                </c:pt>
                <c:pt idx="13">
                  <c:v>0.85522481307734399</c:v>
                </c:pt>
                <c:pt idx="14">
                  <c:v>0.88056196091390904</c:v>
                </c:pt>
                <c:pt idx="15">
                  <c:v>0.908248177099785</c:v>
                </c:pt>
                <c:pt idx="16">
                  <c:v>0.93631342267404205</c:v>
                </c:pt>
                <c:pt idx="17">
                  <c:v>0.96328275250288098</c:v>
                </c:pt>
                <c:pt idx="18">
                  <c:v>0.98903052403712099</c:v>
                </c:pt>
                <c:pt idx="19">
                  <c:v>1.0139352789045999</c:v>
                </c:pt>
                <c:pt idx="20">
                  <c:v>1.0382775422197099</c:v>
                </c:pt>
                <c:pt idx="21">
                  <c:v>1.0622648760569799</c:v>
                </c:pt>
                <c:pt idx="22">
                  <c:v>1.0860530759706899</c:v>
                </c:pt>
                <c:pt idx="23">
                  <c:v>1.1097610446959301</c:v>
                </c:pt>
                <c:pt idx="24">
                  <c:v>1.13348114338178</c:v>
                </c:pt>
                <c:pt idx="25">
                  <c:v>1.1572864155564999</c:v>
                </c:pt>
                <c:pt idx="26">
                  <c:v>1.18123567072453</c:v>
                </c:pt>
                <c:pt idx="27">
                  <c:v>1.20537710140181</c:v>
                </c:pt>
                <c:pt idx="28">
                  <c:v>1.2297508882777299</c:v>
                </c:pt>
                <c:pt idx="29">
                  <c:v>1.2543911002780099</c:v>
                </c:pt>
                <c:pt idx="30">
                  <c:v>1.27932709771139</c:v>
                </c:pt>
                <c:pt idx="31">
                  <c:v>1.3045845810469601</c:v>
                </c:pt>
                <c:pt idx="32">
                  <c:v>1.3301863839593999</c:v>
                </c:pt>
                <c:pt idx="33">
                  <c:v>1.3561530796666399</c:v>
                </c:pt>
                <c:pt idx="34">
                  <c:v>1.3825034494167601</c:v>
                </c:pt>
                <c:pt idx="35">
                  <c:v>1.40925484809896</c:v>
                </c:pt>
                <c:pt idx="36">
                  <c:v>1.4364234922924899</c:v>
                </c:pt>
                <c:pt idx="37">
                  <c:v>1.4640246892717701</c:v>
                </c:pt>
                <c:pt idx="38">
                  <c:v>1.4920730206514199</c:v>
                </c:pt>
                <c:pt idx="39">
                  <c:v>1.5205824908833601</c:v>
                </c:pt>
                <c:pt idx="40">
                  <c:v>1.5495666482959101</c:v>
                </c:pt>
                <c:pt idx="41">
                  <c:v>1.5790386845187201</c:v>
                </c:pt>
                <c:pt idx="42">
                  <c:v>1.60901151676986</c:v>
                </c:pt>
                <c:pt idx="43">
                  <c:v>1.63949785646303</c:v>
                </c:pt>
                <c:pt idx="44">
                  <c:v>1.67051026682424</c:v>
                </c:pt>
                <c:pt idx="45">
                  <c:v>1.7020612116273901</c:v>
                </c:pt>
                <c:pt idx="46">
                  <c:v>1.7341630967108299</c:v>
                </c:pt>
                <c:pt idx="47">
                  <c:v>1.76682830559777</c:v>
                </c:pt>
                <c:pt idx="48">
                  <c:v>1.8000692302746399</c:v>
                </c:pt>
                <c:pt idx="49">
                  <c:v>1.83389829797759</c:v>
                </c:pt>
                <c:pt idx="50">
                  <c:v>1.86832799467168</c:v>
                </c:pt>
                <c:pt idx="51">
                  <c:v>1.90337088578174</c:v>
                </c:pt>
                <c:pt idx="52">
                  <c:v>1.9390396346291201</c:v>
                </c:pt>
                <c:pt idx="53">
                  <c:v>1.97534701894941</c:v>
                </c:pt>
                <c:pt idx="54">
                  <c:v>2.0123059457983299</c:v>
                </c:pt>
                <c:pt idx="55">
                  <c:v>2.0499294651028999</c:v>
                </c:pt>
                <c:pt idx="56">
                  <c:v>2.0882307820687198</c:v>
                </c:pt>
                <c:pt idx="57">
                  <c:v>2.1272232686236898</c:v>
                </c:pt>
                <c:pt idx="58">
                  <c:v>2.1669204740449199</c:v>
                </c:pt>
                <c:pt idx="59">
                  <c:v>2.2073361348962801</c:v>
                </c:pt>
                <c:pt idx="60">
                  <c:v>2.2484841843819598</c:v>
                </c:pt>
                <c:pt idx="61">
                  <c:v>2.2903787612081601</c:v>
                </c:pt>
                <c:pt idx="62">
                  <c:v>2.3330342180276999</c:v>
                </c:pt>
                <c:pt idx="63">
                  <c:v>2.3764651295350498</c:v>
                </c:pt>
                <c:pt idx="64">
                  <c:v>2.42068630026737</c:v>
                </c:pt>
                <c:pt idx="65">
                  <c:v>2.4657127721624001</c:v>
                </c:pt>
                <c:pt idx="66">
                  <c:v>2.5115598319129999</c:v>
                </c:pt>
                <c:pt idx="67">
                  <c:v>2.5582430181558902</c:v>
                </c:pt>
                <c:pt idx="68">
                  <c:v>2.6057781285271702</c:v>
                </c:pt>
                <c:pt idx="69">
                  <c:v>2.6541812266123901</c:v>
                </c:pt>
                <c:pt idx="70">
                  <c:v>2.7034686488155502</c:v>
                </c:pt>
              </c:numCache>
            </c:numRef>
          </c:yVal>
          <c:smooth val="0"/>
          <c:extLst>
            <c:ext xmlns:c16="http://schemas.microsoft.com/office/drawing/2014/chart" uri="{C3380CC4-5D6E-409C-BE32-E72D297353CC}">
              <c16:uniqueId val="{00000001-6178-485C-AEC4-D7D50537AD04}"/>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3.3382952333788798</c:v>
                </c:pt>
                <c:pt idx="1">
                  <c:v>2.6537590926463301</c:v>
                </c:pt>
                <c:pt idx="2">
                  <c:v>2.11991769907906</c:v>
                </c:pt>
                <c:pt idx="3">
                  <c:v>1.71302405473168</c:v>
                </c:pt>
                <c:pt idx="4">
                  <c:v>1.40942608026257</c:v>
                </c:pt>
                <c:pt idx="5">
                  <c:v>1.1883625713989601</c:v>
                </c:pt>
                <c:pt idx="6">
                  <c:v>1.0331840890677799</c:v>
                </c:pt>
                <c:pt idx="7">
                  <c:v>1.0268418770327701</c:v>
                </c:pt>
                <c:pt idx="8">
                  <c:v>1.07103508001823</c:v>
                </c:pt>
                <c:pt idx="9">
                  <c:v>1.1249999006534901</c:v>
                </c:pt>
                <c:pt idx="10">
                  <c:v>1.1910659184547201</c:v>
                </c:pt>
                <c:pt idx="11">
                  <c:v>1.2721941343600001</c:v>
                </c:pt>
                <c:pt idx="12">
                  <c:v>1.3719104941815099</c:v>
                </c:pt>
                <c:pt idx="13">
                  <c:v>1.49407070724902</c:v>
                </c:pt>
                <c:pt idx="14">
                  <c:v>1.6424494352477199</c:v>
                </c:pt>
                <c:pt idx="15">
                  <c:v>1.8201992417097901</c:v>
                </c:pt>
                <c:pt idx="16">
                  <c:v>2.0292327460118398</c:v>
                </c:pt>
                <c:pt idx="17">
                  <c:v>2.2699597985706501</c:v>
                </c:pt>
                <c:pt idx="18">
                  <c:v>2.54439838956936</c:v>
                </c:pt>
                <c:pt idx="19">
                  <c:v>2.8563237448122401</c:v>
                </c:pt>
                <c:pt idx="20">
                  <c:v>3.2101628248037</c:v>
                </c:pt>
                <c:pt idx="21">
                  <c:v>3.6110255133279501</c:v>
                </c:pt>
                <c:pt idx="22">
                  <c:v>4.0647625979789996</c:v>
                </c:pt>
                <c:pt idx="23">
                  <c:v>4.5780403575876498</c:v>
                </c:pt>
                <c:pt idx="24">
                  <c:v>5.1584312923992002</c:v>
                </c:pt>
                <c:pt idx="25">
                  <c:v>5.8145211116552504</c:v>
                </c:pt>
                <c:pt idx="26">
                  <c:v>6.55603269775263</c:v>
                </c:pt>
                <c:pt idx="27">
                  <c:v>7.3939683009688499</c:v>
                </c:pt>
                <c:pt idx="28">
                  <c:v>8.3407716884050007</c:v>
                </c:pt>
                <c:pt idx="29">
                  <c:v>9.4105124018188206</c:v>
                </c:pt>
                <c:pt idx="30">
                  <c:v>10.6190946975219</c:v>
                </c:pt>
                <c:pt idx="31">
                  <c:v>11.9844941686388</c:v>
                </c:pt>
                <c:pt idx="32">
                  <c:v>13.527025502419701</c:v>
                </c:pt>
                <c:pt idx="33">
                  <c:v>15.269645316481</c:v>
                </c:pt>
                <c:pt idx="34">
                  <c:v>17.238294559597598</c:v>
                </c:pt>
                <c:pt idx="35">
                  <c:v>19.462285565927999</c:v>
                </c:pt>
                <c:pt idx="36">
                  <c:v>21.9747395271927</c:v>
                </c:pt>
                <c:pt idx="37">
                  <c:v>24.813080906706499</c:v>
                </c:pt>
                <c:pt idx="38">
                  <c:v>28.0195961743566</c:v>
                </c:pt>
                <c:pt idx="39">
                  <c:v>31.6420652060694</c:v>
                </c:pt>
                <c:pt idx="40">
                  <c:v>35.734474779631803</c:v>
                </c:pt>
                <c:pt idx="41">
                  <c:v>40.357824827656302</c:v>
                </c:pt>
                <c:pt idx="42">
                  <c:v>45.581039496283999</c:v>
                </c:pt>
                <c:pt idx="43">
                  <c:v>51.481996626104703</c:v>
                </c:pt>
                <c:pt idx="44">
                  <c:v>58.1486910428725</c:v>
                </c:pt>
                <c:pt idx="45">
                  <c:v>65.680549046917506</c:v>
                </c:pt>
                <c:pt idx="46">
                  <c:v>74.189913751119803</c:v>
                </c:pt>
                <c:pt idx="47">
                  <c:v>83.803723472451793</c:v>
                </c:pt>
                <c:pt idx="48">
                  <c:v>94.665408268803901</c:v>
                </c:pt>
                <c:pt idx="49">
                  <c:v>106.93703297526299</c:v>
                </c:pt>
                <c:pt idx="50">
                  <c:v>120.80171877993401</c:v>
                </c:pt>
                <c:pt idx="51">
                  <c:v>136.466379545096</c:v>
                </c:pt>
                <c:pt idx="52">
                  <c:v>154.16481378606099</c:v>
                </c:pt>
                <c:pt idx="53">
                  <c:v>174.16119853919199</c:v>
                </c:pt>
                <c:pt idx="54">
                  <c:v>196.75403736042</c:v>
                </c:pt>
                <c:pt idx="55">
                  <c:v>222.28062148768601</c:v>
                </c:pt>
                <c:pt idx="56">
                  <c:v>251.12207087463901</c:v>
                </c:pt>
                <c:pt idx="57">
                  <c:v>283.709030476301</c:v>
                </c:pt>
                <c:pt idx="58">
                  <c:v>320.52810696601301</c:v>
                </c:pt>
                <c:pt idx="59">
                  <c:v>362.12914213795301</c:v>
                </c:pt>
                <c:pt idx="60">
                  <c:v>409.13343176252101</c:v>
                </c:pt>
                <c:pt idx="61">
                  <c:v>462.24301280362698</c:v>
                </c:pt>
                <c:pt idx="62">
                  <c:v>522.25115788440303</c:v>
                </c:pt>
                <c:pt idx="63">
                  <c:v>590.05423394611705</c:v>
                </c:pt>
                <c:pt idx="64">
                  <c:v>666.66510244815697</c:v>
                </c:pt>
                <c:pt idx="65">
                  <c:v>753.22826151662298</c:v>
                </c:pt>
                <c:pt idx="66">
                  <c:v>851.03695650062195</c:v>
                </c:pt>
                <c:pt idx="67">
                  <c:v>961.55251484058101</c:v>
                </c:pt>
                <c:pt idx="68">
                  <c:v>1086.4261944239099</c:v>
                </c:pt>
                <c:pt idx="69">
                  <c:v>1227.5238721994599</c:v>
                </c:pt>
                <c:pt idx="70">
                  <c:v>1386.95394230738</c:v>
                </c:pt>
              </c:numCache>
            </c:numRef>
          </c:yVal>
          <c:smooth val="1"/>
          <c:extLst>
            <c:ext xmlns:c16="http://schemas.microsoft.com/office/drawing/2014/chart" uri="{C3380CC4-5D6E-409C-BE32-E72D297353CC}">
              <c16:uniqueId val="{00000002-6178-485C-AEC4-D7D50537AD04}"/>
            </c:ext>
          </c:extLst>
        </c:ser>
        <c:dLbls>
          <c:showLegendKey val="0"/>
          <c:showVal val="0"/>
          <c:showCatName val="0"/>
          <c:showSerName val="0"/>
          <c:showPercent val="0"/>
          <c:showBubbleSize val="0"/>
        </c:dLbls>
        <c:axId val="554661456"/>
        <c:axId val="554660672"/>
      </c:scatterChart>
      <c:valAx>
        <c:axId val="554661456"/>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
      </c:valAx>
      <c:valAx>
        <c:axId val="554660672"/>
        <c:scaling>
          <c:orientation val="minMax"/>
          <c:max val="3.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CAV within 5 Years</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0.671150040315317</c:v>
                </c:pt>
                <c:pt idx="1">
                  <c:v>0.71075320471930803</c:v>
                </c:pt>
                <c:pt idx="2">
                  <c:v>0.75253048339216999</c:v>
                </c:pt>
                <c:pt idx="3">
                  <c:v>0.79632182097239601</c:v>
                </c:pt>
                <c:pt idx="4">
                  <c:v>0.84190729566919797</c:v>
                </c:pt>
                <c:pt idx="5">
                  <c:v>0.88900244232066095</c:v>
                </c:pt>
                <c:pt idx="6">
                  <c:v>0.93725237069756695</c:v>
                </c:pt>
                <c:pt idx="7">
                  <c:v>0.98622712080460695</c:v>
                </c:pt>
                <c:pt idx="8">
                  <c:v>1.0354504988501201</c:v>
                </c:pt>
                <c:pt idx="9">
                  <c:v>1.0846939814965999</c:v>
                </c:pt>
                <c:pt idx="10">
                  <c:v>1.13390263847938</c:v>
                </c:pt>
                <c:pt idx="11">
                  <c:v>1.18304397702034</c:v>
                </c:pt>
                <c:pt idx="12">
                  <c:v>1.23210732756543</c:v>
                </c:pt>
                <c:pt idx="13">
                  <c:v>1.2811048090841299</c:v>
                </c:pt>
                <c:pt idx="14">
                  <c:v>1.33007212863267</c:v>
                </c:pt>
                <c:pt idx="15">
                  <c:v>1.3790692536404801</c:v>
                </c:pt>
                <c:pt idx="16">
                  <c:v>1.4281810008476199</c:v>
                </c:pt>
                <c:pt idx="17">
                  <c:v>1.47751759049637</c:v>
                </c:pt>
                <c:pt idx="18">
                  <c:v>1.52721521842427</c:v>
                </c:pt>
                <c:pt idx="19">
                  <c:v>1.57743670232719</c:v>
                </c:pt>
                <c:pt idx="20">
                  <c:v>1.6283722619049901</c:v>
                </c:pt>
                <c:pt idx="21">
                  <c:v>1.68024049615487</c:v>
                </c:pt>
                <c:pt idx="22">
                  <c:v>1.7332896250526399</c:v>
                </c:pt>
                <c:pt idx="23">
                  <c:v>1.7877986511238999</c:v>
                </c:pt>
                <c:pt idx="24">
                  <c:v>1.8439988501106801</c:v>
                </c:pt>
                <c:pt idx="25">
                  <c:v>1.9019657258785201</c:v>
                </c:pt>
                <c:pt idx="26">
                  <c:v>1.96175481465158</c:v>
                </c:pt>
                <c:pt idx="27">
                  <c:v>2.02342339845847</c:v>
                </c:pt>
                <c:pt idx="28">
                  <c:v>2.08703056001236</c:v>
                </c:pt>
                <c:pt idx="29">
                  <c:v>2.1526372393162299</c:v>
                </c:pt>
                <c:pt idx="30">
                  <c:v>2.22030629204757</c:v>
                </c:pt>
                <c:pt idx="31">
                  <c:v>2.29010254977839</c:v>
                </c:pt>
                <c:pt idx="32">
                  <c:v>2.36209288208833</c:v>
                </c:pt>
                <c:pt idx="33">
                  <c:v>2.43634626063024</c:v>
                </c:pt>
                <c:pt idx="34">
                  <c:v>2.51293382520974</c:v>
                </c:pt>
                <c:pt idx="35">
                  <c:v>2.5919289519420499</c:v>
                </c:pt>
                <c:pt idx="36">
                  <c:v>2.6734073235512699</c:v>
                </c:pt>
                <c:pt idx="37">
                  <c:v>2.7574470018796098</c:v>
                </c:pt>
                <c:pt idx="38">
                  <c:v>2.8441285026759702</c:v>
                </c:pt>
                <c:pt idx="39">
                  <c:v>2.9335348727355202</c:v>
                </c:pt>
                <c:pt idx="40">
                  <c:v>3.0257517694642102</c:v>
                </c:pt>
                <c:pt idx="41">
                  <c:v>3.1208675429443899</c:v>
                </c:pt>
                <c:pt idx="42">
                  <c:v>3.21897332058025</c:v>
                </c:pt>
                <c:pt idx="43">
                  <c:v>3.3201630944040601</c:v>
                </c:pt>
                <c:pt idx="44">
                  <c:v>3.4245338111269699</c:v>
                </c:pt>
                <c:pt idx="45">
                  <c:v>3.5321854650205999</c:v>
                </c:pt>
                <c:pt idx="46">
                  <c:v>3.6432211937183201</c:v>
                </c:pt>
                <c:pt idx="47">
                  <c:v>3.7577473770282301</c:v>
                </c:pt>
                <c:pt idx="48">
                  <c:v>3.87587373885217</c:v>
                </c:pt>
                <c:pt idx="49">
                  <c:v>3.9977134523088198</c:v>
                </c:pt>
                <c:pt idx="50">
                  <c:v>4.1233832481611801</c:v>
                </c:pt>
                <c:pt idx="51">
                  <c:v>4.2530035266526802</c:v>
                </c:pt>
                <c:pt idx="52">
                  <c:v>4.3866984728587699</c:v>
                </c:pt>
                <c:pt idx="53">
                  <c:v>4.5245961756647697</c:v>
                </c:pt>
                <c:pt idx="54">
                  <c:v>4.6668287504837096</c:v>
                </c:pt>
                <c:pt idx="55">
                  <c:v>4.8135324658319103</c:v>
                </c:pt>
                <c:pt idx="56">
                  <c:v>4.9648478738835999</c:v>
                </c:pt>
                <c:pt idx="57">
                  <c:v>5.1209199451293799</c:v>
                </c:pt>
                <c:pt idx="58">
                  <c:v>5.2818982072679797</c:v>
                </c:pt>
                <c:pt idx="59">
                  <c:v>5.4479368884638202</c:v>
                </c:pt>
                <c:pt idx="60">
                  <c:v>5.6191950651083804</c:v>
                </c:pt>
                <c:pt idx="61">
                  <c:v>5.7958368142259999</c:v>
                </c:pt>
                <c:pt idx="62">
                  <c:v>5.9780313706709203</c:v>
                </c:pt>
                <c:pt idx="63">
                  <c:v>6.1659532892659996</c:v>
                </c:pt>
                <c:pt idx="64">
                  <c:v>6.3597826120379599</c:v>
                </c:pt>
                <c:pt idx="65">
                  <c:v>6.5597050407098898</c:v>
                </c:pt>
                <c:pt idx="66">
                  <c:v>6.7659121146165502</c:v>
                </c:pt>
                <c:pt idx="67">
                  <c:v>6.9786013942115197</c:v>
                </c:pt>
                <c:pt idx="68">
                  <c:v>7.1979766503442999</c:v>
                </c:pt>
                <c:pt idx="69">
                  <c:v>7.4242480594860698</c:v>
                </c:pt>
                <c:pt idx="70">
                  <c:v>7.6576324050934197</c:v>
                </c:pt>
              </c:numCache>
            </c:numRef>
          </c:yVal>
          <c:smooth val="0"/>
          <c:extLst>
            <c:ext xmlns:c16="http://schemas.microsoft.com/office/drawing/2014/chart" uri="{C3380CC4-5D6E-409C-BE32-E72D297353CC}">
              <c16:uniqueId val="{00000000-2DFB-43BF-9766-9E713F7067EA}"/>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0.36059831064887199</c:v>
                </c:pt>
                <c:pt idx="1">
                  <c:v>0.419928075901353</c:v>
                </c:pt>
                <c:pt idx="2">
                  <c:v>0.48851112717587802</c:v>
                </c:pt>
                <c:pt idx="3">
                  <c:v>0.56678840627846006</c:v>
                </c:pt>
                <c:pt idx="4">
                  <c:v>0.65479931917394196</c:v>
                </c:pt>
                <c:pt idx="5">
                  <c:v>0.75202497012259495</c:v>
                </c:pt>
                <c:pt idx="6">
                  <c:v>0.85722042659468001</c:v>
                </c:pt>
                <c:pt idx="7">
                  <c:v>0.96826375977232104</c:v>
                </c:pt>
                <c:pt idx="8">
                  <c:v>0.99071114331064902</c:v>
                </c:pt>
                <c:pt idx="9">
                  <c:v>0.98305320565281096</c:v>
                </c:pt>
                <c:pt idx="10">
                  <c:v>0.98094959585415997</c:v>
                </c:pt>
                <c:pt idx="11">
                  <c:v>0.98389264240046204</c:v>
                </c:pt>
                <c:pt idx="12">
                  <c:v>0.99144525757523505</c:v>
                </c:pt>
                <c:pt idx="13">
                  <c:v>1.0032179074854399</c:v>
                </c:pt>
                <c:pt idx="14">
                  <c:v>1.01884869728246</c:v>
                </c:pt>
                <c:pt idx="15">
                  <c:v>1.03798613165507</c:v>
                </c:pt>
                <c:pt idx="16">
                  <c:v>1.06027454436268</c:v>
                </c:pt>
                <c:pt idx="17">
                  <c:v>1.0853426250284099</c:v>
                </c:pt>
                <c:pt idx="18">
                  <c:v>1.1127958758315299</c:v>
                </c:pt>
                <c:pt idx="19">
                  <c:v>1.14221411908662</c:v>
                </c:pt>
                <c:pt idx="20">
                  <c:v>1.1731551993265299</c:v>
                </c:pt>
                <c:pt idx="21">
                  <c:v>1.20516558990559</c:v>
                </c:pt>
                <c:pt idx="22">
                  <c:v>1.23779757262928</c:v>
                </c:pt>
                <c:pt idx="23">
                  <c:v>1.27063155747617</c:v>
                </c:pt>
                <c:pt idx="24">
                  <c:v>1.3033916595169499</c:v>
                </c:pt>
                <c:pt idx="25">
                  <c:v>1.3360430780988</c:v>
                </c:pt>
                <c:pt idx="26">
                  <c:v>1.3685864418446401</c:v>
                </c:pt>
                <c:pt idx="27">
                  <c:v>1.4010278215791201</c:v>
                </c:pt>
                <c:pt idx="28">
                  <c:v>1.4333778708598499</c:v>
                </c:pt>
                <c:pt idx="29">
                  <c:v>1.4656509763872601</c:v>
                </c:pt>
                <c:pt idx="30">
                  <c:v>1.49786445719605</c:v>
                </c:pt>
                <c:pt idx="31">
                  <c:v>1.5300378385523701</c:v>
                </c:pt>
                <c:pt idx="32">
                  <c:v>1.56219221501392</c:v>
                </c:pt>
                <c:pt idx="33">
                  <c:v>1.59434970787223</c:v>
                </c:pt>
                <c:pt idx="34">
                  <c:v>1.6265330153747499</c:v>
                </c:pt>
                <c:pt idx="35">
                  <c:v>1.6587650495483299</c:v>
                </c:pt>
                <c:pt idx="36">
                  <c:v>1.6910686507538299</c:v>
                </c:pt>
                <c:pt idx="37">
                  <c:v>1.7234663698630299</c:v>
                </c:pt>
                <c:pt idx="38">
                  <c:v>1.75598030775058</c:v>
                </c:pt>
                <c:pt idx="39">
                  <c:v>1.7886320022775299</c:v>
                </c:pt>
                <c:pt idx="40">
                  <c:v>1.8214423538287201</c:v>
                </c:pt>
                <c:pt idx="41">
                  <c:v>1.8544315815463299</c:v>
                </c:pt>
                <c:pt idx="42">
                  <c:v>1.8876192035338799</c:v>
                </c:pt>
                <c:pt idx="43">
                  <c:v>1.92102403539814</c:v>
                </c:pt>
                <c:pt idx="44">
                  <c:v>1.95466420249779</c:v>
                </c:pt>
                <c:pt idx="45">
                  <c:v>1.98855716215226</c:v>
                </c:pt>
                <c:pt idx="46">
                  <c:v>2.0227197328245299</c:v>
                </c:pt>
                <c:pt idx="47">
                  <c:v>2.0571681279307099</c:v>
                </c:pt>
                <c:pt idx="48">
                  <c:v>2.0919179924584101</c:v>
                </c:pt>
                <c:pt idx="49">
                  <c:v>2.1269844410062202</c:v>
                </c:pt>
                <c:pt idx="50">
                  <c:v>2.1623820962032401</c:v>
                </c:pt>
                <c:pt idx="51">
                  <c:v>2.1981251267436202</c:v>
                </c:pt>
                <c:pt idx="52">
                  <c:v>2.2342272844876399</c:v>
                </c:pt>
                <c:pt idx="53">
                  <c:v>2.27070194025019</c:v>
                </c:pt>
                <c:pt idx="54">
                  <c:v>2.3075621180277102</c:v>
                </c:pt>
                <c:pt idx="55">
                  <c:v>2.3448205275137499</c:v>
                </c:pt>
                <c:pt idx="56">
                  <c:v>2.3824895948284701</c:v>
                </c:pt>
                <c:pt idx="57">
                  <c:v>2.42058149144182</c:v>
                </c:pt>
                <c:pt idx="58">
                  <c:v>2.4591081613113701</c:v>
                </c:pt>
                <c:pt idx="59">
                  <c:v>2.49808134628339</c:v>
                </c:pt>
                <c:pt idx="60">
                  <c:v>2.5375126098256899</c:v>
                </c:pt>
                <c:pt idx="61">
                  <c:v>2.5774133591730699</c:v>
                </c:pt>
                <c:pt idx="62">
                  <c:v>2.6177948659739601</c:v>
                </c:pt>
                <c:pt idx="63">
                  <c:v>2.65866828553037</c:v>
                </c:pt>
                <c:pt idx="64">
                  <c:v>2.7000446747234901</c:v>
                </c:pt>
                <c:pt idx="65">
                  <c:v>2.7419350087169798</c:v>
                </c:pt>
                <c:pt idx="66">
                  <c:v>2.78435019652663</c:v>
                </c:pt>
                <c:pt idx="67">
                  <c:v>2.82730109554111</c:v>
                </c:pt>
                <c:pt idx="68">
                  <c:v>2.8707985250758101</c:v>
                </c:pt>
                <c:pt idx="69">
                  <c:v>2.9148532790346802</c:v>
                </c:pt>
                <c:pt idx="70">
                  <c:v>2.9594761377528598</c:v>
                </c:pt>
              </c:numCache>
            </c:numRef>
          </c:yVal>
          <c:smooth val="0"/>
          <c:extLst>
            <c:ext xmlns:c16="http://schemas.microsoft.com/office/drawing/2014/chart" uri="{C3380CC4-5D6E-409C-BE32-E72D297353CC}">
              <c16:uniqueId val="{00000001-2DFB-43BF-9766-9E713F7067EA}"/>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1.24915276448387</c:v>
                </c:pt>
                <c:pt idx="1">
                  <c:v>1.20299200508193</c:v>
                </c:pt>
                <c:pt idx="2">
                  <c:v>1.1592410017521799</c:v>
                </c:pt>
                <c:pt idx="3">
                  <c:v>1.1188098336740699</c:v>
                </c:pt>
                <c:pt idx="4">
                  <c:v>1.08248111099934</c:v>
                </c:pt>
                <c:pt idx="5">
                  <c:v>1.05092965506619</c:v>
                </c:pt>
                <c:pt idx="6">
                  <c:v>1.0247562693621699</c:v>
                </c:pt>
                <c:pt idx="7">
                  <c:v>1.0045237405552101</c:v>
                </c:pt>
                <c:pt idx="8">
                  <c:v>1.0822102313154001</c:v>
                </c:pt>
                <c:pt idx="9">
                  <c:v>1.1968436975022401</c:v>
                </c:pt>
                <c:pt idx="10">
                  <c:v>1.31070464678764</c:v>
                </c:pt>
                <c:pt idx="11">
                  <c:v>1.42250586217356</c:v>
                </c:pt>
                <c:pt idx="12">
                  <c:v>1.53118738028279</c:v>
                </c:pt>
                <c:pt idx="13">
                  <c:v>1.63596514736485</c:v>
                </c:pt>
                <c:pt idx="14">
                  <c:v>1.7363636741000701</c:v>
                </c:pt>
                <c:pt idx="15">
                  <c:v>1.83223257839103</c:v>
                </c:pt>
                <c:pt idx="16">
                  <c:v>1.92374794059416</c:v>
                </c:pt>
                <c:pt idx="17">
                  <c:v>2.01140006840608</c:v>
                </c:pt>
                <c:pt idx="18">
                  <c:v>2.0959695969791801</c:v>
                </c:pt>
                <c:pt idx="19">
                  <c:v>2.17849395158823</c:v>
                </c:pt>
                <c:pt idx="20">
                  <c:v>2.2602262896365102</c:v>
                </c:pt>
                <c:pt idx="21">
                  <c:v>2.3425893906744499</c:v>
                </c:pt>
                <c:pt idx="22">
                  <c:v>2.4271278202085398</c:v>
                </c:pt>
                <c:pt idx="23">
                  <c:v>2.5154609124528999</c:v>
                </c:pt>
                <c:pt idx="24">
                  <c:v>2.60883344954784</c:v>
                </c:pt>
                <c:pt idx="25">
                  <c:v>2.70760253296943</c:v>
                </c:pt>
                <c:pt idx="26">
                  <c:v>2.8120123326820998</c:v>
                </c:pt>
                <c:pt idx="27">
                  <c:v>2.9223133091065399</c:v>
                </c:pt>
                <c:pt idx="28">
                  <c:v>3.0387636414483001</c:v>
                </c:pt>
                <c:pt idx="29">
                  <c:v>3.1616306738410098</c:v>
                </c:pt>
                <c:pt idx="30">
                  <c:v>3.2911923417518998</c:v>
                </c:pt>
                <c:pt idx="31">
                  <c:v>3.4277385541416399</c:v>
                </c:pt>
                <c:pt idx="32">
                  <c:v>3.5715725184065499</c:v>
                </c:pt>
                <c:pt idx="33">
                  <c:v>3.7230120044420101</c:v>
                </c:pt>
                <c:pt idx="34">
                  <c:v>3.8823905510632</c:v>
                </c:pt>
                <c:pt idx="35">
                  <c:v>4.05005862267517</c:v>
                </c:pt>
                <c:pt idx="36">
                  <c:v>4.2263847268599104</c:v>
                </c:pt>
                <c:pt idx="37">
                  <c:v>4.4117565048740301</c:v>
                </c:pt>
                <c:pt idx="38">
                  <c:v>4.6065818073415503</c:v>
                </c:pt>
                <c:pt idx="39">
                  <c:v>4.8112897670384704</c:v>
                </c:pt>
                <c:pt idx="40">
                  <c:v>5.0263318798815702</c:v>
                </c:pt>
                <c:pt idx="41">
                  <c:v>5.2521831042599896</c:v>
                </c:pt>
                <c:pt idx="42">
                  <c:v>5.4893429878276203</c:v>
                </c:pt>
                <c:pt idx="43">
                  <c:v>5.7383368298971096</c:v>
                </c:pt>
                <c:pt idx="44">
                  <c:v>5.9997168866989199</c:v>
                </c:pt>
                <c:pt idx="45">
                  <c:v>6.2740636260107898</c:v>
                </c:pt>
                <c:pt idx="46">
                  <c:v>6.56198703703941</c:v>
                </c:pt>
                <c:pt idx="47">
                  <c:v>6.8641280009361596</c:v>
                </c:pt>
                <c:pt idx="48">
                  <c:v>7.1811597269497298</c:v>
                </c:pt>
                <c:pt idx="49">
                  <c:v>7.51378925894275</c:v>
                </c:pt>
                <c:pt idx="50">
                  <c:v>7.8627590568147996</c:v>
                </c:pt>
                <c:pt idx="51">
                  <c:v>8.2288486572720192</c:v>
                </c:pt>
                <c:pt idx="52">
                  <c:v>8.6128764183427204</c:v>
                </c:pt>
                <c:pt idx="53">
                  <c:v>9.0157013520605798</c:v>
                </c:pt>
                <c:pt idx="54">
                  <c:v>9.4382250498011508</c:v>
                </c:pt>
                <c:pt idx="55">
                  <c:v>9.8813937048672091</c:v>
                </c:pt>
                <c:pt idx="56">
                  <c:v>10.3462002370596</c:v>
                </c:pt>
                <c:pt idx="57">
                  <c:v>10.8336865241433</c:v>
                </c:pt>
                <c:pt idx="58">
                  <c:v>11.344945745315799</c:v>
                </c:pt>
                <c:pt idx="59">
                  <c:v>11.8811248420082</c:v>
                </c:pt>
                <c:pt idx="60">
                  <c:v>12.4434271015927</c:v>
                </c:pt>
                <c:pt idx="61">
                  <c:v>13.0331148698302</c:v>
                </c:pt>
                <c:pt idx="62">
                  <c:v>13.651512398176299</c:v>
                </c:pt>
                <c:pt idx="63">
                  <c:v>14.300008832364</c:v>
                </c:pt>
                <c:pt idx="64">
                  <c:v>14.9800613489932</c:v>
                </c:pt>
                <c:pt idx="65">
                  <c:v>15.693198447197901</c:v>
                </c:pt>
                <c:pt idx="66">
                  <c:v>16.4410234028107</c:v>
                </c:pt>
                <c:pt idx="67">
                  <c:v>17.225217892815301</c:v>
                </c:pt>
                <c:pt idx="68">
                  <c:v>18.047545798266601</c:v>
                </c:pt>
                <c:pt idx="69">
                  <c:v>18.909857194265602</c:v>
                </c:pt>
                <c:pt idx="70">
                  <c:v>19.814092536006001</c:v>
                </c:pt>
              </c:numCache>
            </c:numRef>
          </c:yVal>
          <c:smooth val="1"/>
          <c:extLst>
            <c:ext xmlns:c16="http://schemas.microsoft.com/office/drawing/2014/chart" uri="{C3380CC4-5D6E-409C-BE32-E72D297353CC}">
              <c16:uniqueId val="{00000002-2DFB-43BF-9766-9E713F7067EA}"/>
            </c:ext>
          </c:extLst>
        </c:ser>
        <c:dLbls>
          <c:showLegendKey val="0"/>
          <c:showVal val="0"/>
          <c:showCatName val="0"/>
          <c:showSerName val="0"/>
          <c:showPercent val="0"/>
          <c:showBubbleSize val="0"/>
        </c:dLbls>
        <c:axId val="247118384"/>
        <c:axId val="247118776"/>
      </c:scatterChart>
      <c:valAx>
        <c:axId val="247118384"/>
        <c:scaling>
          <c:orientation val="minMax"/>
          <c:max val="30"/>
          <c:min val="0"/>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258517989454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3.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CAV within 5 Years</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Microsoft_Excel_Worksheet3!$B$2:$B$10002</c:f>
              <c:numCache>
                <c:formatCode>General</c:formatCode>
                <c:ptCount val="10001"/>
                <c:pt idx="0">
                  <c:v>1</c:v>
                </c:pt>
                <c:pt idx="1">
                  <c:v>1.00643226270632</c:v>
                </c:pt>
                <c:pt idx="2">
                  <c:v>1.01290586381653</c:v>
                </c:pt>
                <c:pt idx="3">
                  <c:v>1.01942088962898</c:v>
                </c:pt>
                <c:pt idx="4">
                  <c:v>1.0259773874770699</c:v>
                </c:pt>
                <c:pt idx="5">
                  <c:v>1.0325754007979899</c:v>
                </c:pt>
                <c:pt idx="6">
                  <c:v>1.0392149690549499</c:v>
                </c:pt>
                <c:pt idx="7">
                  <c:v>1.0458961276587599</c:v>
                </c:pt>
                <c:pt idx="8">
                  <c:v>1.0526189078888799</c:v>
                </c:pt>
                <c:pt idx="9">
                  <c:v>1.0593833368139101</c:v>
                </c:pt>
                <c:pt idx="10">
                  <c:v>1.0661894372115399</c:v>
                </c:pt>
                <c:pt idx="11">
                  <c:v>1.0730372274879101</c:v>
                </c:pt>
                <c:pt idx="12">
                  <c:v>1.07992672159653</c:v>
                </c:pt>
                <c:pt idx="13">
                  <c:v>1.08685792895662</c:v>
                </c:pt>
                <c:pt idx="14">
                  <c:v>1.09383085437099</c:v>
                </c:pt>
                <c:pt idx="15">
                  <c:v>1.1008454979434099</c:v>
                </c:pt>
                <c:pt idx="16">
                  <c:v>1.1079018549955</c:v>
                </c:pt>
                <c:pt idx="17">
                  <c:v>1.1149999159832</c:v>
                </c:pt>
                <c:pt idx="18">
                  <c:v>1.1221396664127099</c:v>
                </c:pt>
                <c:pt idx="19">
                  <c:v>1.1293210867560901</c:v>
                </c:pt>
                <c:pt idx="20">
                  <c:v>1.13654415236636</c:v>
                </c:pt>
                <c:pt idx="21">
                  <c:v>1.14380883339226</c:v>
                </c:pt>
                <c:pt idx="22">
                  <c:v>1.1511150946925801</c:v>
                </c:pt>
                <c:pt idx="23">
                  <c:v>1.1584629490393901</c:v>
                </c:pt>
                <c:pt idx="24">
                  <c:v>1.1658526196188199</c:v>
                </c:pt>
                <c:pt idx="25">
                  <c:v>1.1732843848872301</c:v>
                </c:pt>
                <c:pt idx="26">
                  <c:v>1.1807585259845299</c:v>
                </c:pt>
                <c:pt idx="27">
                  <c:v>1.1882753267630599</c:v>
                </c:pt>
                <c:pt idx="28">
                  <c:v>1.1958350738167201</c:v>
                </c:pt>
                <c:pt idx="29">
                  <c:v>1.2034380565104801</c:v>
                </c:pt>
                <c:pt idx="30">
                  <c:v>1.21108456701016</c:v>
                </c:pt>
                <c:pt idx="31">
                  <c:v>1.2187749003125401</c:v>
                </c:pt>
                <c:pt idx="32">
                  <c:v>1.2265093542758101</c:v>
                </c:pt>
                <c:pt idx="33">
                  <c:v>1.2342882296503499</c:v>
                </c:pt>
                <c:pt idx="34">
                  <c:v>1.24211183010982</c:v>
                </c:pt>
                <c:pt idx="35">
                  <c:v>1.24998046228264</c:v>
                </c:pt>
                <c:pt idx="36">
                  <c:v>1.25789443578376</c:v>
                </c:pt>
                <c:pt idx="37">
                  <c:v>1.26585406324681</c:v>
                </c:pt>
                <c:pt idx="38">
                  <c:v>1.2738596603565799</c:v>
                </c:pt>
                <c:pt idx="39">
                  <c:v>1.2819115458818999</c:v>
                </c:pt>
                <c:pt idx="40">
                  <c:v>1.29001004170883</c:v>
                </c:pt>
                <c:pt idx="41">
                  <c:v>1.2981554728742499</c:v>
                </c:pt>
                <c:pt idx="42">
                  <c:v>1.3063481675997899</c:v>
                </c:pt>
                <c:pt idx="43">
                  <c:v>1.3145884573261699</c:v>
                </c:pt>
                <c:pt idx="44">
                  <c:v>1.3228766767479301</c:v>
                </c:pt>
                <c:pt idx="45">
                  <c:v>1.3312131638484801</c:v>
                </c:pt>
                <c:pt idx="46">
                  <c:v>1.33959825993559</c:v>
                </c:pt>
                <c:pt idx="47">
                  <c:v>1.3480323096773099</c:v>
                </c:pt>
                <c:pt idx="48">
                  <c:v>1.3565156611381901</c:v>
                </c:pt>
                <c:pt idx="49">
                  <c:v>1.3650486658160099</c:v>
                </c:pt>
                <c:pt idx="50">
                  <c:v>1.3736316786788401</c:v>
                </c:pt>
                <c:pt idx="51">
                  <c:v>1.3822650582025999</c:v>
                </c:pt>
                <c:pt idx="52">
                  <c:v>1.39094916640894</c:v>
                </c:pt>
                <c:pt idx="53">
                  <c:v>1.39968436890363</c:v>
                </c:pt>
                <c:pt idx="54">
                  <c:v>1.40847103491536</c:v>
                </c:pt>
                <c:pt idx="55">
                  <c:v>1.41730953733496</c:v>
                </c:pt>
                <c:pt idx="56">
                  <c:v>1.4262002527551001</c:v>
                </c:pt>
                <c:pt idx="57">
                  <c:v>1.43514356151038</c:v>
                </c:pt>
                <c:pt idx="58">
                  <c:v>1.4441398477179399</c:v>
                </c:pt>
                <c:pt idx="59">
                  <c:v>1.4531894993185399</c:v>
                </c:pt>
                <c:pt idx="60">
                  <c:v>1.4622929081179901</c:v>
                </c:pt>
                <c:pt idx="61">
                  <c:v>1.4714504698292199</c:v>
                </c:pt>
                <c:pt idx="62">
                  <c:v>1.4806625841147101</c:v>
                </c:pt>
                <c:pt idx="63">
                  <c:v>1.48992965462948</c:v>
                </c:pt>
                <c:pt idx="64">
                  <c:v>1.4992520890644701</c:v>
                </c:pt>
                <c:pt idx="65">
                  <c:v>1.50863029919061</c:v>
                </c:pt>
                <c:pt idx="66">
                  <c:v>1.5180647009031401</c:v>
                </c:pt>
                <c:pt idx="67">
                  <c:v>1.5275557142667</c:v>
                </c:pt>
                <c:pt idx="68">
                  <c:v>1.5371037635607601</c:v>
                </c:pt>
                <c:pt idx="69">
                  <c:v>1.5467092773256299</c:v>
                </c:pt>
                <c:pt idx="70">
                  <c:v>1.5563726884090701</c:v>
                </c:pt>
                <c:pt idx="71">
                  <c:v>1.56609443401332</c:v>
                </c:pt>
                <c:pt idx="72">
                  <c:v>1.57587495574279</c:v>
                </c:pt>
                <c:pt idx="73">
                  <c:v>1.58571469965225</c:v>
                </c:pt>
                <c:pt idx="74">
                  <c:v>1.5956141162955499</c:v>
                </c:pt>
                <c:pt idx="75">
                  <c:v>1.60557366077502</c:v>
                </c:pt>
                <c:pt idx="76">
                  <c:v>1.61559379279135</c:v>
                </c:pt>
                <c:pt idx="77">
                  <c:v>1.6256749766940799</c:v>
                </c:pt>
                <c:pt idx="78">
                  <c:v>1.6358176815326799</c:v>
                </c:pt>
                <c:pt idx="79">
                  <c:v>1.6460223811083099</c:v>
                </c:pt>
                <c:pt idx="80">
                  <c:v>1.65628955402606</c:v>
                </c:pt>
                <c:pt idx="81">
                  <c:v>1.6666196837478799</c:v>
                </c:pt>
                <c:pt idx="82">
                  <c:v>1.6770132586461599</c:v>
                </c:pt>
                <c:pt idx="83">
                  <c:v>1.6874707720579201</c:v>
                </c:pt>
                <c:pt idx="84">
                  <c:v>1.6979927223395901</c:v>
                </c:pt>
                <c:pt idx="85">
                  <c:v>1.7085796129225399</c:v>
                </c:pt>
                <c:pt idx="86">
                  <c:v>1.7192319523692201</c:v>
                </c:pt>
                <c:pt idx="87">
                  <c:v>1.7299502544299501</c:v>
                </c:pt>
                <c:pt idx="88">
                  <c:v>1.7407350381004401</c:v>
                </c:pt>
                <c:pt idx="89">
                  <c:v>1.75158682767994</c:v>
                </c:pt>
                <c:pt idx="90">
                  <c:v>1.76250615283018</c:v>
                </c:pt>
                <c:pt idx="91">
                  <c:v>1.7734935293855201</c:v>
                </c:pt>
                <c:pt idx="92">
                  <c:v>1.7845494007051901</c:v>
                </c:pt>
                <c:pt idx="93">
                  <c:v>1.7956741937821801</c:v>
                </c:pt>
                <c:pt idx="94">
                  <c:v>1.80686833827133</c:v>
                </c:pt>
                <c:pt idx="95">
                  <c:v>1.8181322665059301</c:v>
                </c:pt>
                <c:pt idx="96">
                  <c:v>1.8294664135144001</c:v>
                </c:pt>
                <c:pt idx="97">
                  <c:v>1.84087121703713</c:v>
                </c:pt>
                <c:pt idx="98">
                  <c:v>1.8523471175433499</c:v>
                </c:pt>
                <c:pt idx="99">
                  <c:v>1.8638945582481501</c:v>
                </c:pt>
                <c:pt idx="100">
                  <c:v>1.8755139851296101</c:v>
                </c:pt>
              </c:numCache>
            </c:numRef>
          </c:yVal>
          <c:smooth val="0"/>
          <c:extLst>
            <c:ext xmlns:c16="http://schemas.microsoft.com/office/drawing/2014/chart" uri="{C3380CC4-5D6E-409C-BE32-E72D297353CC}">
              <c16:uniqueId val="{00000000-D981-4514-B7AA-D4F209457616}"/>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Microsoft_Excel_Worksheet3!$C$2:$C$10002</c:f>
              <c:numCache>
                <c:formatCode>General</c:formatCode>
                <c:ptCount val="10001"/>
                <c:pt idx="0">
                  <c:v>1</c:v>
                </c:pt>
                <c:pt idx="1">
                  <c:v>0.99223017270288205</c:v>
                </c:pt>
                <c:pt idx="2">
                  <c:v>0.98452492451806095</c:v>
                </c:pt>
                <c:pt idx="3">
                  <c:v>0.97690456877479803</c:v>
                </c:pt>
                <c:pt idx="4">
                  <c:v>0.96939291749129797</c:v>
                </c:pt>
                <c:pt idx="5">
                  <c:v>0.96201302447506298</c:v>
                </c:pt>
                <c:pt idx="6">
                  <c:v>0.95478720905697401</c:v>
                </c:pt>
                <c:pt idx="7">
                  <c:v>0.94773708515163901</c:v>
                </c:pt>
                <c:pt idx="8">
                  <c:v>0.940883595244281</c:v>
                </c:pt>
                <c:pt idx="9">
                  <c:v>0.93424704891344501</c:v>
                </c:pt>
                <c:pt idx="10">
                  <c:v>0.92784716551380197</c:v>
                </c:pt>
                <c:pt idx="11">
                  <c:v>0.92170312065862503</c:v>
                </c:pt>
                <c:pt idx="12">
                  <c:v>0.91583359615566995</c:v>
                </c:pt>
                <c:pt idx="13">
                  <c:v>0.91025683306225402</c:v>
                </c:pt>
                <c:pt idx="14">
                  <c:v>0.90499068753410195</c:v>
                </c:pt>
                <c:pt idx="15">
                  <c:v>0.90005268914678205</c:v>
                </c:pt>
                <c:pt idx="16">
                  <c:v>0.89546010136654397</c:v>
                </c:pt>
                <c:pt idx="17">
                  <c:v>0.891229983837316</c:v>
                </c:pt>
                <c:pt idx="18">
                  <c:v>0.88737925612999902</c:v>
                </c:pt>
                <c:pt idx="19">
                  <c:v>0.88392476256601205</c:v>
                </c:pt>
                <c:pt idx="20">
                  <c:v>0.880883337675611</c:v>
                </c:pt>
                <c:pt idx="21">
                  <c:v>0.87827187177780797</c:v>
                </c:pt>
                <c:pt idx="22">
                  <c:v>0.87610737606681399</c:v>
                </c:pt>
                <c:pt idx="23">
                  <c:v>0.87440222973439796</c:v>
                </c:pt>
                <c:pt idx="24">
                  <c:v>0.87314991919493401</c:v>
                </c:pt>
                <c:pt idx="25">
                  <c:v>0.87233972157341699</c:v>
                </c:pt>
                <c:pt idx="26">
                  <c:v>0.87196150758944502</c:v>
                </c:pt>
                <c:pt idx="27">
                  <c:v>0.87200569062211597</c:v>
                </c:pt>
                <c:pt idx="28">
                  <c:v>0.87246317618580904</c:v>
                </c:pt>
                <c:pt idx="29">
                  <c:v>0.87332531176234596</c:v>
                </c:pt>
                <c:pt idx="30">
                  <c:v>0.87458383686711005</c:v>
                </c:pt>
                <c:pt idx="31">
                  <c:v>0.87623083318182804</c:v>
                </c:pt>
                <c:pt idx="32">
                  <c:v>0.87825867455660001</c:v>
                </c:pt>
                <c:pt idx="33">
                  <c:v>0.88065997666371698</c:v>
                </c:pt>
                <c:pt idx="34">
                  <c:v>0.88342754607251595</c:v>
                </c:pt>
                <c:pt idx="35">
                  <c:v>0.88655432850635996</c:v>
                </c:pt>
                <c:pt idx="36">
                  <c:v>0.89003335603870903</c:v>
                </c:pt>
                <c:pt idx="37">
                  <c:v>0.89385769298480999</c:v>
                </c:pt>
                <c:pt idx="38">
                  <c:v>0.89802038024886</c:v>
                </c:pt>
                <c:pt idx="39">
                  <c:v>0.90251437789393096</c:v>
                </c:pt>
                <c:pt idx="40">
                  <c:v>0.90733250571440904</c:v>
                </c:pt>
                <c:pt idx="41">
                  <c:v>0.91246738160903795</c:v>
                </c:pt>
                <c:pt idx="42">
                  <c:v>0.91791135757853304</c:v>
                </c:pt>
                <c:pt idx="43">
                  <c:v>0.92365645320665302</c:v>
                </c:pt>
                <c:pt idx="44">
                  <c:v>0.92969428652983599</c:v>
                </c:pt>
                <c:pt idx="45">
                  <c:v>0.93601600226034498</c:v>
                </c:pt>
                <c:pt idx="46">
                  <c:v>0.94261219740427804</c:v>
                </c:pt>
                <c:pt idx="47">
                  <c:v>0.949472844411831</c:v>
                </c:pt>
                <c:pt idx="48">
                  <c:v>0.95658721211640996</c:v>
                </c:pt>
                <c:pt idx="49">
                  <c:v>0.96394378486524701</c:v>
                </c:pt>
                <c:pt idx="50">
                  <c:v>0.97153018042080097</c:v>
                </c:pt>
                <c:pt idx="51">
                  <c:v>0.97933306742298698</c:v>
                </c:pt>
                <c:pt idx="52">
                  <c:v>0.98733808345017304</c:v>
                </c:pt>
                <c:pt idx="53">
                  <c:v>0.99552975500378604</c:v>
                </c:pt>
                <c:pt idx="54">
                  <c:v>1.00389142106758</c:v>
                </c:pt>
                <c:pt idx="55">
                  <c:v>1.01240516225564</c:v>
                </c:pt>
                <c:pt idx="56">
                  <c:v>1.0210517379572299</c:v>
                </c:pt>
                <c:pt idx="57">
                  <c:v>1.02981053430044</c:v>
                </c:pt>
                <c:pt idx="58">
                  <c:v>1.03865952617389</c:v>
                </c:pt>
                <c:pt idx="59">
                  <c:v>1.04757525694152</c:v>
                </c:pt>
                <c:pt idx="60">
                  <c:v>1.05653283982721</c:v>
                </c:pt>
                <c:pt idx="61">
                  <c:v>1.06550598519217</c:v>
                </c:pt>
                <c:pt idx="62">
                  <c:v>1.0744670580272899</c:v>
                </c:pt>
                <c:pt idx="63">
                  <c:v>1.08338716987939</c:v>
                </c:pt>
                <c:pt idx="64">
                  <c:v>1.09223630906175</c:v>
                </c:pt>
                <c:pt idx="65">
                  <c:v>1.1009835123101499</c:v>
                </c:pt>
                <c:pt idx="66">
                  <c:v>1.10959707998593</c:v>
                </c:pt>
                <c:pt idx="67">
                  <c:v>1.1180448354725501</c:v>
                </c:pt>
                <c:pt idx="68">
                  <c:v>1.12629442756661</c:v>
                </c:pt>
                <c:pt idx="69">
                  <c:v>1.13431367247704</c:v>
                </c:pt>
                <c:pt idx="70">
                  <c:v>1.14207092961752</c:v>
                </c:pt>
                <c:pt idx="71">
                  <c:v>1.1495355028604399</c:v>
                </c:pt>
                <c:pt idx="72">
                  <c:v>1.1566780565191499</c:v>
                </c:pt>
                <c:pt idx="73">
                  <c:v>1.16347103327309</c:v>
                </c:pt>
                <c:pt idx="74">
                  <c:v>1.16988905979195</c:v>
                </c:pt>
                <c:pt idx="75">
                  <c:v>1.1759093251667501</c:v>
                </c:pt>
                <c:pt idx="76">
                  <c:v>1.18151191757517</c:v>
                </c:pt>
                <c:pt idx="77">
                  <c:v>1.1866801059583501</c:v>
                </c:pt>
                <c:pt idx="78">
                  <c:v>1.1914005558186</c:v>
                </c:pt>
                <c:pt idx="79">
                  <c:v>1.1956634713958401</c:v>
                </c:pt>
                <c:pt idx="80">
                  <c:v>1.1994626601804801</c:v>
                </c:pt>
                <c:pt idx="81">
                  <c:v>1.2027955196425899</c:v>
                </c:pt>
                <c:pt idx="82">
                  <c:v>1.2056629498506</c:v>
                </c:pt>
                <c:pt idx="83">
                  <c:v>1.20806919899733</c:v>
                </c:pt>
                <c:pt idx="84">
                  <c:v>1.21002165149519</c:v>
                </c:pt>
                <c:pt idx="85">
                  <c:v>1.2115305700901</c:v>
                </c:pt>
                <c:pt idx="86">
                  <c:v>1.2126088043279899</c:v>
                </c:pt>
                <c:pt idx="87">
                  <c:v>1.2132714777351601</c:v>
                </c:pt>
                <c:pt idx="88">
                  <c:v>1.21353566537142</c:v>
                </c:pt>
                <c:pt idx="89">
                  <c:v>1.2134200721549899</c:v>
                </c:pt>
                <c:pt idx="90">
                  <c:v>1.21294472073353</c:v>
                </c:pt>
                <c:pt idx="91">
                  <c:v>1.21213018480043</c:v>
                </c:pt>
                <c:pt idx="92">
                  <c:v>1.2109955719177901</c:v>
                </c:pt>
                <c:pt idx="93">
                  <c:v>1.2095591669180601</c:v>
                </c:pt>
                <c:pt idx="94">
                  <c:v>1.2078387165948301</c:v>
                </c:pt>
                <c:pt idx="95">
                  <c:v>1.2058513553655099</c:v>
                </c:pt>
                <c:pt idx="96">
                  <c:v>1.20361355137571</c:v>
                </c:pt>
                <c:pt idx="97">
                  <c:v>1.2011410702401499</c:v>
                </c:pt>
                <c:pt idx="98">
                  <c:v>1.1984489537280001</c:v>
                </c:pt>
                <c:pt idx="99">
                  <c:v>1.1955515108872199</c:v>
                </c:pt>
                <c:pt idx="100">
                  <c:v>1.1924623193342201</c:v>
                </c:pt>
              </c:numCache>
            </c:numRef>
          </c:yVal>
          <c:smooth val="0"/>
          <c:extLst>
            <c:ext xmlns:c16="http://schemas.microsoft.com/office/drawing/2014/chart" uri="{C3380CC4-5D6E-409C-BE32-E72D297353CC}">
              <c16:uniqueId val="{00000001-D981-4514-B7AA-D4F209457616}"/>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Microsoft_Excel_Worksheet3!$D$2:$D$10002</c:f>
              <c:numCache>
                <c:formatCode>General</c:formatCode>
                <c:ptCount val="10001"/>
                <c:pt idx="0">
                  <c:v>1</c:v>
                </c:pt>
                <c:pt idx="1">
                  <c:v>1.02083763151142</c:v>
                </c:pt>
                <c:pt idx="2">
                  <c:v>1.0421049415850401</c:v>
                </c:pt>
                <c:pt idx="3">
                  <c:v>1.0637875831774499</c:v>
                </c:pt>
                <c:pt idx="4">
                  <c:v>1.0858647516616799</c:v>
                </c:pt>
                <c:pt idx="5">
                  <c:v>1.1083134336096301</c:v>
                </c:pt>
                <c:pt idx="6">
                  <c:v>1.13110831572047</c:v>
                </c:pt>
                <c:pt idx="7">
                  <c:v>1.15422170028996</c:v>
                </c:pt>
                <c:pt idx="8">
                  <c:v>1.1776234284938301</c:v>
                </c:pt>
                <c:pt idx="9">
                  <c:v>1.20128081284735</c:v>
                </c:pt>
                <c:pt idx="10">
                  <c:v>1.2251585802840399</c:v>
                </c:pt>
                <c:pt idx="11">
                  <c:v>1.2492188273727201</c:v>
                </c:pt>
                <c:pt idx="12">
                  <c:v>1.2734209892645001</c:v>
                </c:pt>
                <c:pt idx="13">
                  <c:v>1.2977218240284001</c:v>
                </c:pt>
                <c:pt idx="14">
                  <c:v>1.32207541409522</c:v>
                </c:pt>
                <c:pt idx="15">
                  <c:v>1.3464331865849599</c:v>
                </c:pt>
                <c:pt idx="16">
                  <c:v>1.3707439543417901</c:v>
                </c:pt>
                <c:pt idx="17">
                  <c:v>1.39495397954371</c:v>
                </c:pt>
                <c:pt idx="18">
                  <c:v>1.41900706179271</c:v>
                </c:pt>
                <c:pt idx="19">
                  <c:v>1.44284465262586</c:v>
                </c:pt>
                <c:pt idx="20">
                  <c:v>1.46640599842275</c:v>
                </c:pt>
                <c:pt idx="21">
                  <c:v>1.48962831372238</c:v>
                </c:pt>
                <c:pt idx="22">
                  <c:v>1.51244698700957</c:v>
                </c:pt>
                <c:pt idx="23">
                  <c:v>1.53480441684679</c:v>
                </c:pt>
                <c:pt idx="24">
                  <c:v>1.5566769243079099</c:v>
                </c:pt>
                <c:pt idx="25">
                  <c:v>1.5780506307075799</c:v>
                </c:pt>
                <c:pt idx="26">
                  <c:v>1.5989131223687001</c:v>
                </c:pt>
                <c:pt idx="27">
                  <c:v>1.61925348352541</c:v>
                </c:pt>
                <c:pt idx="28">
                  <c:v>1.63906232698774</c:v>
                </c:pt>
                <c:pt idx="29">
                  <c:v>1.6583318224627699</c:v>
                </c:pt>
                <c:pt idx="30">
                  <c:v>1.6770557225299501</c:v>
                </c:pt>
                <c:pt idx="31">
                  <c:v>1.6952293863455099</c:v>
                </c:pt>
                <c:pt idx="32">
                  <c:v>1.7128498012109601</c:v>
                </c:pt>
                <c:pt idx="33">
                  <c:v>1.7299156021883499</c:v>
                </c:pt>
                <c:pt idx="34">
                  <c:v>1.7464270899835901</c:v>
                </c:pt>
                <c:pt idx="35">
                  <c:v>1.7623862473501199</c:v>
                </c:pt>
                <c:pt idx="36">
                  <c:v>1.7777967542903299</c:v>
                </c:pt>
                <c:pt idx="37">
                  <c:v>1.79266400235107</c:v>
                </c:pt>
                <c:pt idx="38">
                  <c:v>1.8069951083227</c:v>
                </c:pt>
                <c:pt idx="39">
                  <c:v>1.82079892765814</c:v>
                </c:pt>
                <c:pt idx="40">
                  <c:v>1.8340860679286899</c:v>
                </c:pt>
                <c:pt idx="41">
                  <c:v>1.84686890262498</c:v>
                </c:pt>
                <c:pt idx="42">
                  <c:v>1.8591615855949599</c:v>
                </c:pt>
                <c:pt idx="43">
                  <c:v>1.8709800663825</c:v>
                </c:pt>
                <c:pt idx="44">
                  <c:v>1.88234210668938</c:v>
                </c:pt>
                <c:pt idx="45">
                  <c:v>1.8932672981274199</c:v>
                </c:pt>
                <c:pt idx="46">
                  <c:v>1.90377708135343</c:v>
                </c:pt>
                <c:pt idx="47">
                  <c:v>1.9138947665845401</c:v>
                </c:pt>
                <c:pt idx="48">
                  <c:v>1.92364555537175</c:v>
                </c:pt>
                <c:pt idx="49">
                  <c:v>1.9330565633623</c:v>
                </c:pt>
                <c:pt idx="50">
                  <c:v>1.9421568436019201</c:v>
                </c:pt>
                <c:pt idx="51">
                  <c:v>1.9509774097136701</c:v>
                </c:pt>
                <c:pt idx="52">
                  <c:v>1.95955125803811</c:v>
                </c:pt>
                <c:pt idx="53">
                  <c:v>1.9679133875267201</c:v>
                </c:pt>
                <c:pt idx="54">
                  <c:v>1.97610081584908</c:v>
                </c:pt>
                <c:pt idx="55">
                  <c:v>1.9841525898041701</c:v>
                </c:pt>
                <c:pt idx="56">
                  <c:v>1.9921097877254701</c:v>
                </c:pt>
                <c:pt idx="57">
                  <c:v>2.0000155111481899</c:v>
                </c:pt>
                <c:pt idx="58">
                  <c:v>2.0079148625818801</c:v>
                </c:pt>
                <c:pt idx="59">
                  <c:v>2.0158549058280699</c:v>
                </c:pt>
                <c:pt idx="60">
                  <c:v>2.0238846049327401</c:v>
                </c:pt>
                <c:pt idx="61">
                  <c:v>2.03205473760914</c:v>
                </c:pt>
                <c:pt idx="62">
                  <c:v>2.0404177788590401</c:v>
                </c:pt>
                <c:pt idx="63">
                  <c:v>2.0490277506160899</c:v>
                </c:pt>
                <c:pt idx="64">
                  <c:v>2.0579400335949698</c:v>
                </c:pt>
                <c:pt idx="65">
                  <c:v>2.0672111382125702</c:v>
                </c:pt>
                <c:pt idx="66">
                  <c:v>2.0768984324989099</c:v>
                </c:pt>
                <c:pt idx="67">
                  <c:v>2.0870598263643099</c:v>
                </c:pt>
                <c:pt idx="68">
                  <c:v>2.0977534134278701</c:v>
                </c:pt>
                <c:pt idx="69">
                  <c:v>2.1090370737936999</c:v>
                </c:pt>
                <c:pt idx="70">
                  <c:v>2.1209680435845599</c:v>
                </c:pt>
                <c:pt idx="71">
                  <c:v>2.1336024595538401</c:v>
                </c:pt>
                <c:pt idx="72">
                  <c:v>2.1469948894947599</c:v>
                </c:pt>
                <c:pt idx="73">
                  <c:v>2.1611978612131102</c:v>
                </c:pt>
                <c:pt idx="74">
                  <c:v>2.17626140428598</c:v>
                </c:pt>
                <c:pt idx="75">
                  <c:v>2.1922326194742601</c:v>
                </c:pt>
                <c:pt idx="76">
                  <c:v>2.2091552903357701</c:v>
                </c:pt>
                <c:pt idx="77">
                  <c:v>2.2270695502348401</c:v>
                </c:pt>
                <c:pt idx="78">
                  <c:v>2.2460116156118302</c:v>
                </c:pt>
                <c:pt idx="79">
                  <c:v>2.2660135932282901</c:v>
                </c:pt>
                <c:pt idx="80">
                  <c:v>2.2871033654045299</c:v>
                </c:pt>
                <c:pt idx="81">
                  <c:v>2.3093045533468799</c:v>
                </c:pt>
                <c:pt idx="82">
                  <c:v>2.33263655487093</c:v>
                </c:pt>
                <c:pt idx="83">
                  <c:v>2.35711464948626</c:v>
                </c:pt>
                <c:pt idx="84">
                  <c:v>2.3827501611690498</c:v>
                </c:pt>
                <c:pt idx="85">
                  <c:v>2.4095506673657101</c:v>
                </c:pt>
                <c:pt idx="86">
                  <c:v>2.4375202418931301</c:v>
                </c:pt>
                <c:pt idx="87">
                  <c:v>2.46665971938025</c:v>
                </c:pt>
                <c:pt idx="88">
                  <c:v>2.4969669696054</c:v>
                </c:pt>
                <c:pt idx="89">
                  <c:v>2.5284371713524698</c:v>
                </c:pt>
                <c:pt idx="90">
                  <c:v>2.56106307704247</c:v>
                </c:pt>
                <c:pt idx="91">
                  <c:v>2.5948362133149701</c:v>
                </c:pt>
                <c:pt idx="92">
                  <c:v>2.6297507913376998</c:v>
                </c:pt>
                <c:pt idx="93">
                  <c:v>2.6658024662250499</c:v>
                </c:pt>
                <c:pt idx="94">
                  <c:v>2.7029876977710501</c:v>
                </c:pt>
                <c:pt idx="95">
                  <c:v>2.7413038296979901</c:v>
                </c:pt>
                <c:pt idx="96">
                  <c:v>2.7807491485549898</c:v>
                </c:pt>
                <c:pt idx="97">
                  <c:v>2.82132292507342</c:v>
                </c:pt>
                <c:pt idx="98">
                  <c:v>2.8630254406729598</c:v>
                </c:pt>
                <c:pt idx="99">
                  <c:v>2.90585800162548</c:v>
                </c:pt>
                <c:pt idx="100">
                  <c:v>2.9498229431523502</c:v>
                </c:pt>
              </c:numCache>
            </c:numRef>
          </c:yVal>
          <c:smooth val="1"/>
          <c:extLst>
            <c:ext xmlns:c16="http://schemas.microsoft.com/office/drawing/2014/chart" uri="{C3380CC4-5D6E-409C-BE32-E72D297353CC}">
              <c16:uniqueId val="{00000002-D981-4514-B7AA-D4F209457616}"/>
            </c:ext>
          </c:extLst>
        </c:ser>
        <c:dLbls>
          <c:showLegendKey val="0"/>
          <c:showVal val="0"/>
          <c:showCatName val="0"/>
          <c:showSerName val="0"/>
          <c:showPercent val="0"/>
          <c:showBubbleSize val="0"/>
        </c:dLbls>
        <c:axId val="247119560"/>
        <c:axId val="643151376"/>
      </c:scatterChart>
      <c:valAx>
        <c:axId val="247119560"/>
        <c:scaling>
          <c:orientation val="minMax"/>
          <c:max val="100"/>
          <c:min val="0"/>
        </c:scaling>
        <c:delete val="0"/>
        <c:axPos val="b"/>
        <c:title>
          <c:tx>
            <c:rich>
              <a:bodyPr/>
              <a:lstStyle/>
              <a:p>
                <a:pPr>
                  <a:defRPr sz="1700">
                    <a:solidFill>
                      <a:schemeClr val="bg2"/>
                    </a:solidFill>
                  </a:defRPr>
                </a:pPr>
                <a:r>
                  <a:rPr lang="en-US" sz="1700" dirty="0" smtClean="0">
                    <a:solidFill>
                      <a:schemeClr val="bg2"/>
                    </a:solidFill>
                  </a:rPr>
                  <a:t>Recipient PRA (%)</a:t>
                </a:r>
                <a:endParaRPr lang="en-US" sz="1700" dirty="0">
                  <a:solidFill>
                    <a:schemeClr val="bg2"/>
                  </a:solidFill>
                </a:endParaRPr>
              </a:p>
            </c:rich>
          </c:tx>
          <c:layout>
            <c:manualLayout>
              <c:xMode val="edge"/>
              <c:yMode val="edge"/>
              <c:x val="0.42151917404129796"/>
              <c:y val="0.89388472610278558"/>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10"/>
      </c:valAx>
      <c:valAx>
        <c:axId val="643151376"/>
        <c:scaling>
          <c:orientation val="minMax"/>
          <c:max val="3.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CAV within 5 Years</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0.49268557408190899</c:v>
                </c:pt>
                <c:pt idx="1">
                  <c:v>0.56000574444250095</c:v>
                </c:pt>
                <c:pt idx="2">
                  <c:v>0.635537741734581</c:v>
                </c:pt>
                <c:pt idx="3">
                  <c:v>0.71869645460946396</c:v>
                </c:pt>
                <c:pt idx="4">
                  <c:v>0.80822493202880397</c:v>
                </c:pt>
                <c:pt idx="5">
                  <c:v>0.90204636900247304</c:v>
                </c:pt>
                <c:pt idx="6">
                  <c:v>0.99715495998519699</c:v>
                </c:pt>
                <c:pt idx="7">
                  <c:v>1.0901080357391999</c:v>
                </c:pt>
                <c:pt idx="8">
                  <c:v>1.1792311007876699</c:v>
                </c:pt>
                <c:pt idx="9">
                  <c:v>1.2637179213118299</c:v>
                </c:pt>
                <c:pt idx="10">
                  <c:v>1.3431439076210001</c:v>
                </c:pt>
                <c:pt idx="11">
                  <c:v>1.4174752249182601</c:v>
                </c:pt>
                <c:pt idx="12">
                  <c:v>1.4870592805187099</c:v>
                </c:pt>
                <c:pt idx="13">
                  <c:v>1.5526025924014</c:v>
                </c:pt>
                <c:pt idx="14">
                  <c:v>1.6151426998115599</c:v>
                </c:pt>
                <c:pt idx="15">
                  <c:v>1.67602079684676</c:v>
                </c:pt>
                <c:pt idx="16">
                  <c:v>1.7368614115319201</c:v>
                </c:pt>
                <c:pt idx="17">
                  <c:v>1.7993656743059201</c:v>
                </c:pt>
                <c:pt idx="18">
                  <c:v>1.86411760788874</c:v>
                </c:pt>
                <c:pt idx="19">
                  <c:v>1.9311997031294099</c:v>
                </c:pt>
                <c:pt idx="20">
                  <c:v>2.0006958131740999</c:v>
                </c:pt>
                <c:pt idx="21">
                  <c:v>2.0726928087064498</c:v>
                </c:pt>
                <c:pt idx="22">
                  <c:v>2.1472806865366301</c:v>
                </c:pt>
                <c:pt idx="23">
                  <c:v>2.2245526820980399</c:v>
                </c:pt>
                <c:pt idx="24">
                  <c:v>2.3046053859922901</c:v>
                </c:pt>
                <c:pt idx="25">
                  <c:v>2.3875388647283202</c:v>
                </c:pt>
                <c:pt idx="26">
                  <c:v>2.47345678580621</c:v>
                </c:pt>
                <c:pt idx="27">
                  <c:v>2.5624665473024599</c:v>
                </c:pt>
                <c:pt idx="28">
                  <c:v>2.6546794121183601</c:v>
                </c:pt>
                <c:pt idx="29">
                  <c:v>2.75021064705951</c:v>
                </c:pt>
                <c:pt idx="30">
                  <c:v>2.8491796669202798</c:v>
                </c:pt>
                <c:pt idx="31">
                  <c:v>2.9517101837531698</c:v>
                </c:pt>
                <c:pt idx="32">
                  <c:v>3.0579303615098898</c:v>
                </c:pt>
                <c:pt idx="33">
                  <c:v>3.1679729762473001</c:v>
                </c:pt>
                <c:pt idx="34">
                  <c:v>3.2819755820985699</c:v>
                </c:pt>
                <c:pt idx="35">
                  <c:v>3.4000806832167498</c:v>
                </c:pt>
                <c:pt idx="36">
                  <c:v>3.5224359119063302</c:v>
                </c:pt>
                <c:pt idx="37">
                  <c:v>3.6491942131646402</c:v>
                </c:pt>
                <c:pt idx="38">
                  <c:v>3.7805140358642602</c:v>
                </c:pt>
                <c:pt idx="39">
                  <c:v>3.9165595308154999</c:v>
                </c:pt>
                <c:pt idx="40">
                  <c:v>4.0575007559560401</c:v>
                </c:pt>
                <c:pt idx="41">
                  <c:v>4.2035138889248396</c:v>
                </c:pt>
                <c:pt idx="42">
                  <c:v>4.3547814472854398</c:v>
                </c:pt>
                <c:pt idx="43">
                  <c:v>4.5114925166743998</c:v>
                </c:pt>
                <c:pt idx="44">
                  <c:v>4.6738429871599196</c:v>
                </c:pt>
                <c:pt idx="45">
                  <c:v>4.8420357981058499</c:v>
                </c:pt>
                <c:pt idx="46">
                  <c:v>5.0162811918474404</c:v>
                </c:pt>
                <c:pt idx="47">
                  <c:v>5.1967969764961497</c:v>
                </c:pt>
                <c:pt idx="48">
                  <c:v>5.3838087982012404</c:v>
                </c:pt>
                <c:pt idx="49">
                  <c:v>5.5775504232093303</c:v>
                </c:pt>
                <c:pt idx="50">
                  <c:v>5.77826403007405</c:v>
                </c:pt>
                <c:pt idx="51">
                  <c:v>5.9862005123811697</c:v>
                </c:pt>
                <c:pt idx="52">
                  <c:v>6.20161979236752</c:v>
                </c:pt>
                <c:pt idx="53">
                  <c:v>6.4247911458258402</c:v>
                </c:pt>
                <c:pt idx="54">
                  <c:v>6.6559935387015798</c:v>
                </c:pt>
                <c:pt idx="55">
                  <c:v>6.8955159758025903</c:v>
                </c:pt>
                <c:pt idx="56">
                  <c:v>7.1436578620573998</c:v>
                </c:pt>
                <c:pt idx="57">
                  <c:v>7.4007293767737599</c:v>
                </c:pt>
                <c:pt idx="58">
                  <c:v>7.66705186136502</c:v>
                </c:pt>
                <c:pt idx="59">
                  <c:v>7.9429582210295901</c:v>
                </c:pt>
                <c:pt idx="60">
                  <c:v>8.2287933408852201</c:v>
                </c:pt>
                <c:pt idx="61">
                  <c:v>8.5249145170775407</c:v>
                </c:pt>
                <c:pt idx="62">
                  <c:v>8.8316919034040406</c:v>
                </c:pt>
                <c:pt idx="63">
                  <c:v>9.1495089740078299</c:v>
                </c:pt>
                <c:pt idx="64">
                  <c:v>9.4787630027248699</c:v>
                </c:pt>
                <c:pt idx="65">
                  <c:v>9.8198655596783393</c:v>
                </c:pt>
                <c:pt idx="66">
                  <c:v>10.173243025743799</c:v>
                </c:pt>
                <c:pt idx="67">
                  <c:v>10.539337125532301</c:v>
                </c:pt>
                <c:pt idx="68">
                  <c:v>10.918605479544</c:v>
                </c:pt>
                <c:pt idx="69">
                  <c:v>11.311522176202301</c:v>
                </c:pt>
                <c:pt idx="70">
                  <c:v>11.718578364465101</c:v>
                </c:pt>
              </c:numCache>
            </c:numRef>
          </c:yVal>
          <c:smooth val="0"/>
          <c:extLst>
            <c:ext xmlns:c16="http://schemas.microsoft.com/office/drawing/2014/chart" uri="{C3380CC4-5D6E-409C-BE32-E72D297353CC}">
              <c16:uniqueId val="{00000000-2076-4E1F-AE25-67F75572653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0.28944840187089499</c:v>
                </c:pt>
                <c:pt idx="1">
                  <c:v>0.36600798390625</c:v>
                </c:pt>
                <c:pt idx="2">
                  <c:v>0.46080355634256598</c:v>
                </c:pt>
                <c:pt idx="3">
                  <c:v>0.57447410162886403</c:v>
                </c:pt>
                <c:pt idx="4">
                  <c:v>0.70536841781542103</c:v>
                </c:pt>
                <c:pt idx="5">
                  <c:v>0.84860493531112302</c:v>
                </c:pt>
                <c:pt idx="6">
                  <c:v>0.99562885173429505</c:v>
                </c:pt>
                <c:pt idx="7">
                  <c:v>1.04569022949822</c:v>
                </c:pt>
                <c:pt idx="8">
                  <c:v>1.0972864121713199</c:v>
                </c:pt>
                <c:pt idx="9">
                  <c:v>1.14845425827022</c:v>
                </c:pt>
                <c:pt idx="10">
                  <c:v>1.19211370311826</c:v>
                </c:pt>
                <c:pt idx="11">
                  <c:v>1.2212069884874801</c:v>
                </c:pt>
                <c:pt idx="12">
                  <c:v>1.2318674768762099</c:v>
                </c:pt>
                <c:pt idx="13">
                  <c:v>1.22454625318582</c:v>
                </c:pt>
                <c:pt idx="14">
                  <c:v>1.2026563242997499</c:v>
                </c:pt>
                <c:pt idx="15">
                  <c:v>1.1708034671754599</c:v>
                </c:pt>
                <c:pt idx="16">
                  <c:v>1.1336809699106201</c:v>
                </c:pt>
                <c:pt idx="17">
                  <c:v>1.0952749942323099</c:v>
                </c:pt>
                <c:pt idx="18">
                  <c:v>1.0571196931228599</c:v>
                </c:pt>
                <c:pt idx="19">
                  <c:v>1.0196188334942999</c:v>
                </c:pt>
                <c:pt idx="20">
                  <c:v>0.98299408148324197</c:v>
                </c:pt>
                <c:pt idx="21">
                  <c:v>0.94736780937791998</c:v>
                </c:pt>
                <c:pt idx="22">
                  <c:v>0.91280464956207197</c:v>
                </c:pt>
                <c:pt idx="23">
                  <c:v>0.87933426032131401</c:v>
                </c:pt>
                <c:pt idx="24">
                  <c:v>0.84696444111022196</c:v>
                </c:pt>
                <c:pt idx="25">
                  <c:v>0.815689017181357</c:v>
                </c:pt>
                <c:pt idx="26">
                  <c:v>0.78549275418651898</c:v>
                </c:pt>
                <c:pt idx="27">
                  <c:v>0.75635451692079003</c:v>
                </c:pt>
                <c:pt idx="28">
                  <c:v>0.72824935288938297</c:v>
                </c:pt>
                <c:pt idx="29">
                  <c:v>0.70114989694275198</c:v>
                </c:pt>
                <c:pt idx="30">
                  <c:v>0.67502733544840199</c:v>
                </c:pt>
                <c:pt idx="31">
                  <c:v>0.64985207781496102</c:v>
                </c:pt>
                <c:pt idx="32">
                  <c:v>0.62559422943760201</c:v>
                </c:pt>
                <c:pt idx="33">
                  <c:v>0.60222392735973695</c:v>
                </c:pt>
                <c:pt idx="34">
                  <c:v>0.57971157944781804</c:v>
                </c:pt>
                <c:pt idx="35">
                  <c:v>0.55802803475903995</c:v>
                </c:pt>
                <c:pt idx="36">
                  <c:v>0.53714470421155402</c:v>
                </c:pt>
                <c:pt idx="37">
                  <c:v>0.517033644959627</c:v>
                </c:pt>
                <c:pt idx="38">
                  <c:v>0.49766761801013398</c:v>
                </c:pt>
                <c:pt idx="39">
                  <c:v>0.47902012595494098</c:v>
                </c:pt>
                <c:pt idx="40">
                  <c:v>0.46106543583432702</c:v>
                </c:pt>
                <c:pt idx="41">
                  <c:v>0.44377859083032201</c:v>
                </c:pt>
                <c:pt idx="42">
                  <c:v>0.427135413544732</c:v>
                </c:pt>
                <c:pt idx="43">
                  <c:v>0.41111250293222101</c:v>
                </c:pt>
                <c:pt idx="44">
                  <c:v>0.39568722645687399</c:v>
                </c:pt>
                <c:pt idx="45">
                  <c:v>0.38083770866883299</c:v>
                </c:pt>
                <c:pt idx="46">
                  <c:v>0.36654281712019399</c:v>
                </c:pt>
                <c:pt idx="47">
                  <c:v>0.35278214632972299</c:v>
                </c:pt>
                <c:pt idx="48">
                  <c:v>0.33953600034679399</c:v>
                </c:pt>
                <c:pt idx="49">
                  <c:v>0.32678537434344601</c:v>
                </c:pt>
                <c:pt idx="50">
                  <c:v>0.314511935569253</c:v>
                </c:pt>
                <c:pt idx="51">
                  <c:v>0.30269800393106699</c:v>
                </c:pt>
                <c:pt idx="52">
                  <c:v>0.29132653240275203</c:v>
                </c:pt>
                <c:pt idx="53">
                  <c:v>0.28038108742551798</c:v>
                </c:pt>
                <c:pt idx="54">
                  <c:v>0.269845829424255</c:v>
                </c:pt>
                <c:pt idx="55">
                  <c:v>0.25970549353752598</c:v>
                </c:pt>
                <c:pt idx="56">
                  <c:v>0.24994537063661801</c:v>
                </c:pt>
                <c:pt idx="57">
                  <c:v>0.240551288691537</c:v>
                </c:pt>
                <c:pt idx="58">
                  <c:v>0.23150959452762199</c:v>
                </c:pt>
                <c:pt idx="59">
                  <c:v>0.222807136005225</c:v>
                </c:pt>
                <c:pt idx="60">
                  <c:v>0.214431244645718</c:v>
                </c:pt>
                <c:pt idx="61">
                  <c:v>0.206369718719772</c:v>
                </c:pt>
                <c:pt idx="62">
                  <c:v>0.198610806808171</c:v>
                </c:pt>
                <c:pt idx="63">
                  <c:v>0.19114319184027301</c:v>
                </c:pt>
                <c:pt idx="64">
                  <c:v>0.183955975611995</c:v>
                </c:pt>
                <c:pt idx="65">
                  <c:v>0.17703866378156199</c:v>
                </c:pt>
                <c:pt idx="66">
                  <c:v>0.17038115133922699</c:v>
                </c:pt>
                <c:pt idx="67">
                  <c:v>0.16397370854533699</c:v>
                </c:pt>
                <c:pt idx="68">
                  <c:v>0.15780696732871299</c:v>
                </c:pt>
                <c:pt idx="69">
                  <c:v>0.15187190813770399</c:v>
                </c:pt>
                <c:pt idx="70">
                  <c:v>0.14615984723360201</c:v>
                </c:pt>
              </c:numCache>
            </c:numRef>
          </c:yVal>
          <c:smooth val="0"/>
          <c:extLst>
            <c:ext xmlns:c16="http://schemas.microsoft.com/office/drawing/2014/chart" uri="{C3380CC4-5D6E-409C-BE32-E72D297353CC}">
              <c16:uniqueId val="{00000001-2076-4E1F-AE25-67F75572653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0.83862641265053905</c:v>
                </c:pt>
                <c:pt idx="1">
                  <c:v>0.85682948896800004</c:v>
                </c:pt>
                <c:pt idx="2">
                  <c:v>0.876530173453829</c:v>
                </c:pt>
                <c:pt idx="3">
                  <c:v>0.89912598740945704</c:v>
                </c:pt>
                <c:pt idx="4">
                  <c:v>0.92607993816346401</c:v>
                </c:pt>
                <c:pt idx="5">
                  <c:v>0.95885331085450698</c:v>
                </c:pt>
                <c:pt idx="6">
                  <c:v>0.99868340746761997</c:v>
                </c:pt>
                <c:pt idx="7">
                  <c:v>1.1364125780857799</c:v>
                </c:pt>
                <c:pt idx="8">
                  <c:v>1.26729536941333</c:v>
                </c:pt>
                <c:pt idx="9">
                  <c:v>1.39054992669019</c:v>
                </c:pt>
                <c:pt idx="10">
                  <c:v>1.5133082958953701</c:v>
                </c:pt>
                <c:pt idx="11">
                  <c:v>1.64528702521232</c:v>
                </c:pt>
                <c:pt idx="12">
                  <c:v>1.79511623229506</c:v>
                </c:pt>
                <c:pt idx="13">
                  <c:v>1.96854533151371</c:v>
                </c:pt>
                <c:pt idx="14">
                  <c:v>2.1691034155360298</c:v>
                </c:pt>
                <c:pt idx="15">
                  <c:v>2.39924615037196</c:v>
                </c:pt>
                <c:pt idx="16">
                  <c:v>2.6609669236191702</c:v>
                </c:pt>
                <c:pt idx="17">
                  <c:v>2.9560766446053401</c:v>
                </c:pt>
                <c:pt idx="18">
                  <c:v>3.2871721893435399</c:v>
                </c:pt>
                <c:pt idx="19">
                  <c:v>3.6577710913653401</c:v>
                </c:pt>
                <c:pt idx="20">
                  <c:v>4.0720323878375204</c:v>
                </c:pt>
                <c:pt idx="21">
                  <c:v>4.5347281559887502</c:v>
                </c:pt>
                <c:pt idx="22">
                  <c:v>5.0512608026101997</c:v>
                </c:pt>
                <c:pt idx="23">
                  <c:v>5.6277059347389802</c:v>
                </c:pt>
                <c:pt idx="24">
                  <c:v>6.2708724562067797</c:v>
                </c:pt>
                <c:pt idx="25">
                  <c:v>6.9883763425991798</c:v>
                </c:pt>
                <c:pt idx="26">
                  <c:v>7.7887268070178299</c:v>
                </c:pt>
                <c:pt idx="27">
                  <c:v>8.6814247276212999</c:v>
                </c:pt>
                <c:pt idx="28">
                  <c:v>9.6770738664775902</c:v>
                </c:pt>
                <c:pt idx="29">
                  <c:v>10.787505833174301</c:v>
                </c:pt>
                <c:pt idx="30">
                  <c:v>12.0259200599625</c:v>
                </c:pt>
                <c:pt idx="31">
                  <c:v>13.407040319340201</c:v>
                </c:pt>
                <c:pt idx="32">
                  <c:v>14.947289562198</c:v>
                </c:pt>
                <c:pt idx="33">
                  <c:v>16.6649851031876</c:v>
                </c:pt>
                <c:pt idx="34">
                  <c:v>18.580556441103099</c:v>
                </c:pt>
                <c:pt idx="35">
                  <c:v>20.716788283541401</c:v>
                </c:pt>
                <c:pt idx="36">
                  <c:v>23.099091652964901</c:v>
                </c:pt>
                <c:pt idx="37">
                  <c:v>25.755806290776501</c:v>
                </c:pt>
                <c:pt idx="38">
                  <c:v>28.718537952123</c:v>
                </c:pt>
                <c:pt idx="39">
                  <c:v>32.022534601948301</c:v>
                </c:pt>
                <c:pt idx="40">
                  <c:v>35.707105987661897</c:v>
                </c:pt>
                <c:pt idx="41">
                  <c:v>39.816091581443402</c:v>
                </c:pt>
                <c:pt idx="42">
                  <c:v>44.398382461995197</c:v>
                </c:pt>
                <c:pt idx="43">
                  <c:v>49.508503348448798</c:v>
                </c:pt>
                <c:pt idx="44">
                  <c:v>55.207261715851402</c:v>
                </c:pt>
                <c:pt idx="45">
                  <c:v>61.562471720798101</c:v>
                </c:pt>
                <c:pt idx="46">
                  <c:v>68.649761556863595</c:v>
                </c:pt>
                <c:pt idx="47">
                  <c:v>76.553473853175404</c:v>
                </c:pt>
                <c:pt idx="48">
                  <c:v>85.367669837613803</c:v>
                </c:pt>
                <c:pt idx="49">
                  <c:v>95.197249221893003</c:v>
                </c:pt>
                <c:pt idx="50">
                  <c:v>106.159199143957</c:v>
                </c:pt>
                <c:pt idx="51">
                  <c:v>118.383987040077</c:v>
                </c:pt>
                <c:pt idx="52">
                  <c:v>132.01711403311</c:v>
                </c:pt>
                <c:pt idx="53">
                  <c:v>147.22084733496001</c:v>
                </c:pt>
                <c:pt idx="54">
                  <c:v>164.176152293184</c:v>
                </c:pt>
                <c:pt idx="55">
                  <c:v>183.084847089221</c:v>
                </c:pt>
                <c:pt idx="56">
                  <c:v>204.17200574731601</c:v>
                </c:pt>
                <c:pt idx="57">
                  <c:v>227.68863807034401</c:v>
                </c:pt>
                <c:pt idx="58">
                  <c:v>253.91467841669601</c:v>
                </c:pt>
                <c:pt idx="59">
                  <c:v>283.162318910387</c:v>
                </c:pt>
                <c:pt idx="60">
                  <c:v>315.779726778493</c:v>
                </c:pt>
                <c:pt idx="61">
                  <c:v>352.15519008466202</c:v>
                </c:pt>
                <c:pt idx="62">
                  <c:v>392.721741229256</c:v>
                </c:pt>
                <c:pt idx="63">
                  <c:v>437.96231327665799</c:v>
                </c:pt>
                <c:pt idx="64">
                  <c:v>488.41549051569399</c:v>
                </c:pt>
                <c:pt idx="65">
                  <c:v>544.68192173623902</c:v>
                </c:pt>
                <c:pt idx="66">
                  <c:v>607.43147259750504</c:v>
                </c:pt>
                <c:pt idx="67">
                  <c:v>677.41120226546502</c:v>
                </c:pt>
                <c:pt idx="68">
                  <c:v>755.45425931417105</c:v>
                </c:pt>
                <c:pt idx="69">
                  <c:v>842.48980283241497</c:v>
                </c:pt>
                <c:pt idx="70">
                  <c:v>939.55406688834296</c:v>
                </c:pt>
              </c:numCache>
            </c:numRef>
          </c:yVal>
          <c:smooth val="1"/>
          <c:extLst>
            <c:ext xmlns:c16="http://schemas.microsoft.com/office/drawing/2014/chart" uri="{C3380CC4-5D6E-409C-BE32-E72D297353CC}">
              <c16:uniqueId val="{00000002-2076-4E1F-AE25-67F75572653B}"/>
            </c:ext>
          </c:extLst>
        </c:ser>
        <c:dLbls>
          <c:showLegendKey val="0"/>
          <c:showVal val="0"/>
          <c:showCatName val="0"/>
          <c:showSerName val="0"/>
          <c:showPercent val="0"/>
          <c:showBubbleSize val="0"/>
        </c:dLbls>
        <c:axId val="554661456"/>
        <c:axId val="554660672"/>
      </c:scatterChart>
      <c:valAx>
        <c:axId val="554661456"/>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
      </c:valAx>
      <c:valAx>
        <c:axId val="554660672"/>
        <c:scaling>
          <c:orientation val="minMax"/>
          <c:max val="3.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renal dysfunction</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Microsoft_Excel_Worksheet2!$B$2:$B$10002</c:f>
              <c:numCache>
                <c:formatCode>General</c:formatCode>
                <c:ptCount val="10001"/>
                <c:pt idx="0">
                  <c:v>2.7077686425588499</c:v>
                </c:pt>
                <c:pt idx="1">
                  <c:v>2.09361714112169</c:v>
                </c:pt>
                <c:pt idx="2">
                  <c:v>1.6187619077590001</c:v>
                </c:pt>
                <c:pt idx="3">
                  <c:v>1.25649488947934</c:v>
                </c:pt>
                <c:pt idx="4">
                  <c:v>1.01177809044499</c:v>
                </c:pt>
                <c:pt idx="5">
                  <c:v>0.874942845638915</c:v>
                </c:pt>
                <c:pt idx="6">
                  <c:v>0.79641535744178504</c:v>
                </c:pt>
                <c:pt idx="7">
                  <c:v>0.73659079522523196</c:v>
                </c:pt>
                <c:pt idx="8">
                  <c:v>0.68152451085897503</c:v>
                </c:pt>
                <c:pt idx="9">
                  <c:v>0.63057488895111702</c:v>
                </c:pt>
                <c:pt idx="10">
                  <c:v>0.58343417476586001</c:v>
                </c:pt>
              </c:numCache>
            </c:numRef>
          </c:yVal>
          <c:smooth val="0"/>
          <c:extLst>
            <c:ext xmlns:c16="http://schemas.microsoft.com/office/drawing/2014/chart" uri="{C3380CC4-5D6E-409C-BE32-E72D297353CC}">
              <c16:uniqueId val="{00000000-EB66-4A5D-85A2-D6250863CDA5}"/>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Microsoft_Excel_Worksheet2!$C$2:$C$10002</c:f>
              <c:numCache>
                <c:formatCode>General</c:formatCode>
                <c:ptCount val="10001"/>
                <c:pt idx="0">
                  <c:v>1.1354672019808201</c:v>
                </c:pt>
                <c:pt idx="1">
                  <c:v>1.1092119112768799</c:v>
                </c:pt>
                <c:pt idx="2">
                  <c:v>1.0831982958482</c:v>
                </c:pt>
                <c:pt idx="3">
                  <c:v>1.0539252534911701</c:v>
                </c:pt>
                <c:pt idx="4">
                  <c:v>1.00397493291864</c:v>
                </c:pt>
                <c:pt idx="5">
                  <c:v>0.80068949685352298</c:v>
                </c:pt>
                <c:pt idx="6">
                  <c:v>0.65105907659668005</c:v>
                </c:pt>
                <c:pt idx="7">
                  <c:v>0.52305839914509999</c:v>
                </c:pt>
                <c:pt idx="8">
                  <c:v>0.41793687421064801</c:v>
                </c:pt>
                <c:pt idx="9">
                  <c:v>0.33336496301366098</c:v>
                </c:pt>
                <c:pt idx="10">
                  <c:v>0.26570694554586</c:v>
                </c:pt>
              </c:numCache>
            </c:numRef>
          </c:yVal>
          <c:smooth val="0"/>
          <c:extLst>
            <c:ext xmlns:c16="http://schemas.microsoft.com/office/drawing/2014/chart" uri="{C3380CC4-5D6E-409C-BE32-E72D297353CC}">
              <c16:uniqueId val="{00000001-EB66-4A5D-85A2-D6250863CDA5}"/>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Microsoft_Excel_Worksheet2!$D$2:$D$10002</c:f>
              <c:numCache>
                <c:formatCode>General</c:formatCode>
                <c:ptCount val="10001"/>
                <c:pt idx="0">
                  <c:v>6.4572635905593003</c:v>
                </c:pt>
                <c:pt idx="1">
                  <c:v>3.9516639598223802</c:v>
                </c:pt>
                <c:pt idx="2">
                  <c:v>2.4191231873750798</c:v>
                </c:pt>
                <c:pt idx="3">
                  <c:v>1.49799940940587</c:v>
                </c:pt>
                <c:pt idx="4">
                  <c:v>1.0196418961662199</c:v>
                </c:pt>
                <c:pt idx="5">
                  <c:v>0.95608220932460497</c:v>
                </c:pt>
                <c:pt idx="6">
                  <c:v>0.97422406716871501</c:v>
                </c:pt>
                <c:pt idx="7">
                  <c:v>1.0372952628183101</c:v>
                </c:pt>
                <c:pt idx="8">
                  <c:v>1.1113536219526301</c:v>
                </c:pt>
                <c:pt idx="9">
                  <c:v>1.1927608917900001</c:v>
                </c:pt>
                <c:pt idx="10">
                  <c:v>1.28109348284225</c:v>
                </c:pt>
              </c:numCache>
            </c:numRef>
          </c:yVal>
          <c:smooth val="1"/>
          <c:extLst>
            <c:ext xmlns:c16="http://schemas.microsoft.com/office/drawing/2014/chart" uri="{C3380CC4-5D6E-409C-BE32-E72D297353CC}">
              <c16:uniqueId val="{00000002-EB66-4A5D-85A2-D6250863CDA5}"/>
            </c:ext>
          </c:extLst>
        </c:ser>
        <c:dLbls>
          <c:showLegendKey val="0"/>
          <c:showVal val="0"/>
          <c:showCatName val="0"/>
          <c:showSerName val="0"/>
          <c:showPercent val="0"/>
          <c:showBubbleSize val="0"/>
        </c:dLbls>
        <c:axId val="247118384"/>
        <c:axId val="247118776"/>
      </c:scatterChart>
      <c:valAx>
        <c:axId val="247118384"/>
        <c:scaling>
          <c:orientation val="minMax"/>
          <c:max val="80"/>
          <c:min val="20"/>
        </c:scaling>
        <c:delete val="0"/>
        <c:axPos val="b"/>
        <c:title>
          <c:tx>
            <c:rich>
              <a:bodyPr/>
              <a:lstStyle/>
              <a:p>
                <a:pPr>
                  <a:defRPr sz="1700">
                    <a:solidFill>
                      <a:schemeClr val="bg2"/>
                    </a:solidFill>
                  </a:defRPr>
                </a:pPr>
                <a:r>
                  <a:rPr lang="en-US" sz="1700" dirty="0" smtClean="0">
                    <a:solidFill>
                      <a:schemeClr val="bg2"/>
                    </a:solidFill>
                  </a:rPr>
                  <a:t>Recipient eGFR (mL/min/1.73 m</a:t>
                </a:r>
                <a:r>
                  <a:rPr lang="en-US" sz="1700" baseline="30000" dirty="0" smtClean="0">
                    <a:solidFill>
                      <a:schemeClr val="bg2"/>
                    </a:solidFill>
                  </a:rPr>
                  <a:t>2</a:t>
                </a:r>
                <a:r>
                  <a:rPr lang="en-US" sz="1700" dirty="0" smtClean="0">
                    <a:solidFill>
                      <a:schemeClr val="bg2"/>
                    </a:solidFill>
                  </a:rPr>
                  <a:t>)</a:t>
                </a:r>
                <a:endParaRPr lang="en-US" sz="1700" dirty="0">
                  <a:solidFill>
                    <a:schemeClr val="bg2"/>
                  </a:solidFill>
                </a:endParaRPr>
              </a:p>
            </c:rich>
          </c:tx>
          <c:layout>
            <c:manualLayout>
              <c:xMode val="edge"/>
              <c:yMode val="edge"/>
              <c:x val="0.33319321533923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10"/>
      </c:valAx>
      <c:valAx>
        <c:axId val="247118776"/>
        <c:scaling>
          <c:orientation val="minMax"/>
          <c:max val="4"/>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renal dysfunction</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Microsoft_Excel_Worksheet3!$B$2:$B$10002</c:f>
              <c:numCache>
                <c:formatCode>General</c:formatCode>
                <c:ptCount val="10001"/>
                <c:pt idx="0">
                  <c:v>1.02402145069485</c:v>
                </c:pt>
                <c:pt idx="1">
                  <c:v>1.0290225212175901</c:v>
                </c:pt>
                <c:pt idx="2">
                  <c:v>1.0340480157466401</c:v>
                </c:pt>
                <c:pt idx="3">
                  <c:v>1.03909805356288</c:v>
                </c:pt>
                <c:pt idx="4">
                  <c:v>1.0441727545297299</c:v>
                </c:pt>
                <c:pt idx="5">
                  <c:v>1.0492547786908699</c:v>
                </c:pt>
                <c:pt idx="6">
                  <c:v>1.0542315564437601</c:v>
                </c:pt>
                <c:pt idx="7">
                  <c:v>1.05895633828886</c:v>
                </c:pt>
                <c:pt idx="8">
                  <c:v>1.0632798939633501</c:v>
                </c:pt>
                <c:pt idx="9">
                  <c:v>1.06705099128436</c:v>
                </c:pt>
                <c:pt idx="10">
                  <c:v>1.07011706300956</c:v>
                </c:pt>
                <c:pt idx="11">
                  <c:v>1.0723250878727499</c:v>
                </c:pt>
                <c:pt idx="12">
                  <c:v>1.0735226850952</c:v>
                </c:pt>
                <c:pt idx="13">
                  <c:v>1.0735594178264201</c:v>
                </c:pt>
                <c:pt idx="14">
                  <c:v>1.0722882963301299</c:v>
                </c:pt>
                <c:pt idx="15">
                  <c:v>1.06956746636928</c:v>
                </c:pt>
                <c:pt idx="16">
                  <c:v>1.06526206226104</c:v>
                </c:pt>
                <c:pt idx="17">
                  <c:v>1.0592461976141201</c:v>
                </c:pt>
                <c:pt idx="18">
                  <c:v>1.05140506001414</c:v>
                </c:pt>
                <c:pt idx="19">
                  <c:v>1.0416370691210399</c:v>
                </c:pt>
                <c:pt idx="20">
                  <c:v>1.0298560510581101</c:v>
                </c:pt>
                <c:pt idx="21">
                  <c:v>1.0159933759155499</c:v>
                </c:pt>
                <c:pt idx="22">
                  <c:v>1</c:v>
                </c:pt>
                <c:pt idx="23">
                  <c:v>0.98188619354092399</c:v>
                </c:pt>
                <c:pt idx="24">
                  <c:v>0.96183050840330797</c:v>
                </c:pt>
                <c:pt idx="25">
                  <c:v>0.94005472215524399</c:v>
                </c:pt>
                <c:pt idx="26">
                  <c:v>0.91678154987366001</c:v>
                </c:pt>
                <c:pt idx="27">
                  <c:v>0.89223177656180197</c:v>
                </c:pt>
                <c:pt idx="28">
                  <c:v>0.866621683641422</c:v>
                </c:pt>
                <c:pt idx="29">
                  <c:v>0.84016079013776102</c:v>
                </c:pt>
                <c:pt idx="30">
                  <c:v>0.81304991944439797</c:v>
                </c:pt>
              </c:numCache>
            </c:numRef>
          </c:yVal>
          <c:smooth val="0"/>
          <c:extLst>
            <c:ext xmlns:c16="http://schemas.microsoft.com/office/drawing/2014/chart" uri="{C3380CC4-5D6E-409C-BE32-E72D297353CC}">
              <c16:uniqueId val="{00000000-1B1A-4A14-9AF8-3AFEDC9F9A03}"/>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Microsoft_Excel_Worksheet3!$C$2:$C$10002</c:f>
              <c:numCache>
                <c:formatCode>General</c:formatCode>
                <c:ptCount val="10001"/>
                <c:pt idx="0">
                  <c:v>0.62642443065624398</c:v>
                </c:pt>
                <c:pt idx="1">
                  <c:v>0.64698093777852905</c:v>
                </c:pt>
                <c:pt idx="2">
                  <c:v>0.66819287027232499</c:v>
                </c:pt>
                <c:pt idx="3">
                  <c:v>0.69007651134000503</c:v>
                </c:pt>
                <c:pt idx="4">
                  <c:v>0.71264706096822406</c:v>
                </c:pt>
                <c:pt idx="5">
                  <c:v>0.73589559637850499</c:v>
                </c:pt>
                <c:pt idx="6">
                  <c:v>0.75968368986565704</c:v>
                </c:pt>
                <c:pt idx="7">
                  <c:v>0.78381037122636799</c:v>
                </c:pt>
                <c:pt idx="8">
                  <c:v>0.80804999935226796</c:v>
                </c:pt>
                <c:pt idx="9">
                  <c:v>0.83215252025080999</c:v>
                </c:pt>
                <c:pt idx="10">
                  <c:v>0.85584466879583099</c:v>
                </c:pt>
                <c:pt idx="11">
                  <c:v>0.87883233145748296</c:v>
                </c:pt>
                <c:pt idx="12">
                  <c:v>0.90080426436983496</c:v>
                </c:pt>
                <c:pt idx="13">
                  <c:v>0.921437362095336</c:v>
                </c:pt>
                <c:pt idx="14">
                  <c:v>0.94040366488900295</c:v>
                </c:pt>
                <c:pt idx="15">
                  <c:v>0.95737927088716501</c:v>
                </c:pt>
                <c:pt idx="16">
                  <c:v>0.97205527359274102</c:v>
                </c:pt>
                <c:pt idx="17">
                  <c:v>0.98415075290931198</c:v>
                </c:pt>
                <c:pt idx="18">
                  <c:v>0.99342767104194896</c:v>
                </c:pt>
                <c:pt idx="19">
                  <c:v>0.99970720114830203</c:v>
                </c:pt>
                <c:pt idx="20">
                  <c:v>1.0028864682980301</c:v>
                </c:pt>
                <c:pt idx="21">
                  <c:v>1.00295385539155</c:v>
                </c:pt>
                <c:pt idx="22">
                  <c:v>1</c:v>
                </c:pt>
                <c:pt idx="23">
                  <c:v>0.96966499711711296</c:v>
                </c:pt>
                <c:pt idx="24">
                  <c:v>0.938063999992653</c:v>
                </c:pt>
                <c:pt idx="25">
                  <c:v>0.90515965685643096</c:v>
                </c:pt>
                <c:pt idx="26">
                  <c:v>0.87098966941257505</c:v>
                </c:pt>
                <c:pt idx="27">
                  <c:v>0.83566602339103402</c:v>
                </c:pt>
                <c:pt idx="28">
                  <c:v>0.79936609934174696</c:v>
                </c:pt>
                <c:pt idx="29">
                  <c:v>0.76231828061984497</c:v>
                </c:pt>
                <c:pt idx="30">
                  <c:v>0.72478513048596804</c:v>
                </c:pt>
              </c:numCache>
            </c:numRef>
          </c:yVal>
          <c:smooth val="0"/>
          <c:extLst>
            <c:ext xmlns:c16="http://schemas.microsoft.com/office/drawing/2014/chart" uri="{C3380CC4-5D6E-409C-BE32-E72D297353CC}">
              <c16:uniqueId val="{00000001-1B1A-4A14-9AF8-3AFEDC9F9A03}"/>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Microsoft_Excel_Worksheet3!$D$2:$D$10002</c:f>
              <c:numCache>
                <c:formatCode>General</c:formatCode>
                <c:ptCount val="10001"/>
                <c:pt idx="0">
                  <c:v>1.6739767482961201</c:v>
                </c:pt>
                <c:pt idx="1">
                  <c:v>1.6366592697596301</c:v>
                </c:pt>
                <c:pt idx="2">
                  <c:v>1.6002195570177</c:v>
                </c:pt>
                <c:pt idx="3">
                  <c:v>1.56464500265563</c:v>
                </c:pt>
                <c:pt idx="4">
                  <c:v>1.5299252617710699</c:v>
                </c:pt>
                <c:pt idx="5">
                  <c:v>1.4960486188850299</c:v>
                </c:pt>
                <c:pt idx="6">
                  <c:v>1.4629828038013899</c:v>
                </c:pt>
                <c:pt idx="7">
                  <c:v>1.430688553722</c:v>
                </c:pt>
                <c:pt idx="8">
                  <c:v>1.3991264572897399</c:v>
                </c:pt>
                <c:pt idx="9">
                  <c:v>1.36825616734029</c:v>
                </c:pt>
                <c:pt idx="10">
                  <c:v>1.3380354757077899</c:v>
                </c:pt>
                <c:pt idx="11">
                  <c:v>1.30841919774879</c:v>
                </c:pt>
                <c:pt idx="12">
                  <c:v>1.27935779280555</c:v>
                </c:pt>
                <c:pt idx="13">
                  <c:v>1.2507956275866401</c:v>
                </c:pt>
                <c:pt idx="14">
                  <c:v>1.22266876807875</c:v>
                </c:pt>
                <c:pt idx="15">
                  <c:v>1.19490216667792</c:v>
                </c:pt>
                <c:pt idx="16">
                  <c:v>1.1674061055175</c:v>
                </c:pt>
                <c:pt idx="17">
                  <c:v>1.14007178660703</c:v>
                </c:pt>
                <c:pt idx="18">
                  <c:v>1.11276606485492</c:v>
                </c:pt>
                <c:pt idx="19">
                  <c:v>1.08532556584647</c:v>
                </c:pt>
                <c:pt idx="20">
                  <c:v>1.0575508987581801</c:v>
                </c:pt>
                <c:pt idx="21">
                  <c:v>1.0292024247728699</c:v>
                </c:pt>
                <c:pt idx="22">
                  <c:v>1</c:v>
                </c:pt>
                <c:pt idx="23">
                  <c:v>0.99426142011171703</c:v>
                </c:pt>
                <c:pt idx="24">
                  <c:v>0.98619915794936297</c:v>
                </c:pt>
                <c:pt idx="25">
                  <c:v>0.97629503696112896</c:v>
                </c:pt>
                <c:pt idx="26">
                  <c:v>0.96498091734613101</c:v>
                </c:pt>
                <c:pt idx="27">
                  <c:v>0.95262643307698402</c:v>
                </c:pt>
                <c:pt idx="28">
                  <c:v>0.93953589372372104</c:v>
                </c:pt>
                <c:pt idx="29">
                  <c:v>0.92595202191787995</c:v>
                </c:pt>
                <c:pt idx="30">
                  <c:v>0.91206364990588096</c:v>
                </c:pt>
              </c:numCache>
            </c:numRef>
          </c:yVal>
          <c:smooth val="1"/>
          <c:extLst>
            <c:ext xmlns:c16="http://schemas.microsoft.com/office/drawing/2014/chart" uri="{C3380CC4-5D6E-409C-BE32-E72D297353CC}">
              <c16:uniqueId val="{00000002-1B1A-4A14-9AF8-3AFEDC9F9A03}"/>
            </c:ext>
          </c:extLst>
        </c:ser>
        <c:dLbls>
          <c:showLegendKey val="0"/>
          <c:showVal val="0"/>
          <c:showCatName val="0"/>
          <c:showSerName val="0"/>
          <c:showPercent val="0"/>
          <c:showBubbleSize val="0"/>
        </c:dLbls>
        <c:axId val="247119560"/>
        <c:axId val="643151376"/>
      </c:scatterChart>
      <c:valAx>
        <c:axId val="247119560"/>
        <c:scaling>
          <c:orientation val="minMax"/>
          <c:max val="30"/>
          <c:min val="0"/>
        </c:scaling>
        <c:delete val="0"/>
        <c:axPos val="b"/>
        <c:title>
          <c:tx>
            <c:rich>
              <a:bodyPr/>
              <a:lstStyle/>
              <a:p>
                <a:pPr>
                  <a:defRPr sz="1700">
                    <a:solidFill>
                      <a:schemeClr val="bg2"/>
                    </a:solidFill>
                  </a:defRPr>
                </a:pPr>
                <a:r>
                  <a:rPr lang="en-US" sz="1700" dirty="0" smtClean="0">
                    <a:solidFill>
                      <a:schemeClr val="bg2"/>
                    </a:solidFill>
                  </a:rPr>
                  <a:t>Center volume: prev ped TXs within 3 yrs</a:t>
                </a:r>
                <a:endParaRPr lang="en-US" sz="1700" dirty="0">
                  <a:solidFill>
                    <a:schemeClr val="bg2"/>
                  </a:solidFill>
                </a:endParaRPr>
              </a:p>
            </c:rich>
          </c:tx>
          <c:layout>
            <c:manualLayout>
              <c:xMode val="edge"/>
              <c:yMode val="edge"/>
              <c:x val="0.29347716767704923"/>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5"/>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renal dysfunction</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Microsoft_Excel_Worksheet4!$B$2:$B$10002</c:f>
              <c:numCache>
                <c:formatCode>General</c:formatCode>
                <c:ptCount val="10001"/>
                <c:pt idx="0">
                  <c:v>1</c:v>
                </c:pt>
                <c:pt idx="1">
                  <c:v>0.97272676635844202</c:v>
                </c:pt>
                <c:pt idx="2">
                  <c:v>0.94621386220411396</c:v>
                </c:pt>
                <c:pt idx="3">
                  <c:v>0.92051990970096198</c:v>
                </c:pt>
                <c:pt idx="4">
                  <c:v>0.89571107980420706</c:v>
                </c:pt>
                <c:pt idx="5">
                  <c:v>0.87184448967050099</c:v>
                </c:pt>
                <c:pt idx="6">
                  <c:v>0.84896907008946998</c:v>
                </c:pt>
                <c:pt idx="7">
                  <c:v>0.82712645194103396</c:v>
                </c:pt>
                <c:pt idx="8">
                  <c:v>0.80635186110899604</c:v>
                </c:pt>
                <c:pt idx="9">
                  <c:v>0.78667501351270397</c:v>
                </c:pt>
                <c:pt idx="10">
                  <c:v>0.76812100407426798</c:v>
                </c:pt>
                <c:pt idx="11">
                  <c:v>0.75071118550343696</c:v>
                </c:pt>
                <c:pt idx="12">
                  <c:v>0.73446403475075706</c:v>
                </c:pt>
                <c:pt idx="13">
                  <c:v>0.71939600685528504</c:v>
                </c:pt>
                <c:pt idx="14">
                  <c:v>0.70550813214708097</c:v>
                </c:pt>
                <c:pt idx="15">
                  <c:v>0.69274616809663703</c:v>
                </c:pt>
                <c:pt idx="16">
                  <c:v>0.681047138258982</c:v>
                </c:pt>
                <c:pt idx="17">
                  <c:v>0.67035363692181704</c:v>
                </c:pt>
                <c:pt idx="18">
                  <c:v>0.66061335639176699</c:v>
                </c:pt>
                <c:pt idx="19">
                  <c:v>0.65177866152646402</c:v>
                </c:pt>
                <c:pt idx="20">
                  <c:v>0.64380620652756904</c:v>
                </c:pt>
                <c:pt idx="21">
                  <c:v>0.63665658957469196</c:v>
                </c:pt>
                <c:pt idx="22">
                  <c:v>0.63029404137691203</c:v>
                </c:pt>
                <c:pt idx="23">
                  <c:v>0.62468614415565005</c:v>
                </c:pt>
                <c:pt idx="24">
                  <c:v>0.61980357795769303</c:v>
                </c:pt>
                <c:pt idx="25">
                  <c:v>0.61561989153659602</c:v>
                </c:pt>
                <c:pt idx="26">
                  <c:v>0.61211129534018904</c:v>
                </c:pt>
                <c:pt idx="27">
                  <c:v>0.60925647440633901</c:v>
                </c:pt>
                <c:pt idx="28">
                  <c:v>0.60703641920284501</c:v>
                </c:pt>
                <c:pt idx="29">
                  <c:v>0.605434272653951</c:v>
                </c:pt>
                <c:pt idx="30">
                  <c:v>0.60443519177879101</c:v>
                </c:pt>
                <c:pt idx="31">
                  <c:v>0.60402622252892901</c:v>
                </c:pt>
                <c:pt idx="32">
                  <c:v>0.60419618655546703</c:v>
                </c:pt>
                <c:pt idx="33">
                  <c:v>0.60493557876318504</c:v>
                </c:pt>
                <c:pt idx="34">
                  <c:v>0.60623647462164498</c:v>
                </c:pt>
                <c:pt idx="35">
                  <c:v>0.60809244630290504</c:v>
                </c:pt>
                <c:pt idx="36">
                  <c:v>0.61049848680378804</c:v>
                </c:pt>
                <c:pt idx="37">
                  <c:v>0.61345094128886601</c:v>
                </c:pt>
                <c:pt idx="38">
                  <c:v>0.61694744495959197</c:v>
                </c:pt>
                <c:pt idx="39">
                  <c:v>0.62098686681618898</c:v>
                </c:pt>
                <c:pt idx="40">
                  <c:v>0.625569258733086</c:v>
                </c:pt>
                <c:pt idx="41">
                  <c:v>0.63069580931633396</c:v>
                </c:pt>
                <c:pt idx="42">
                  <c:v>0.63636880205350499</c:v>
                </c:pt>
                <c:pt idx="43">
                  <c:v>0.64259157730344996</c:v>
                </c:pt>
                <c:pt idx="44">
                  <c:v>0.64936849770556704</c:v>
                </c:pt>
                <c:pt idx="45">
                  <c:v>0.65670491661643804</c:v>
                </c:pt>
                <c:pt idx="46">
                  <c:v>0.66460714920608099</c:v>
                </c:pt>
                <c:pt idx="47">
                  <c:v>0.67308244586718502</c:v>
                </c:pt>
                <c:pt idx="48">
                  <c:v>0.68213896760869197</c:v>
                </c:pt>
                <c:pt idx="49">
                  <c:v>0.69178576312043505</c:v>
                </c:pt>
                <c:pt idx="50">
                  <c:v>0.70203274720831799</c:v>
                </c:pt>
                <c:pt idx="51">
                  <c:v>0.71289068031010305</c:v>
                </c:pt>
                <c:pt idx="52">
                  <c:v>0.72437114881041897</c:v>
                </c:pt>
                <c:pt idx="53">
                  <c:v>0.73648654588029105</c:v>
                </c:pt>
                <c:pt idx="54">
                  <c:v>0.749250052571516</c:v>
                </c:pt>
                <c:pt idx="55">
                  <c:v>0.76267561889981195</c:v>
                </c:pt>
                <c:pt idx="56">
                  <c:v>0.77677794465282801</c:v>
                </c:pt>
                <c:pt idx="57">
                  <c:v>0.79157245966020096</c:v>
                </c:pt>
                <c:pt idx="58">
                  <c:v>0.80707530326281496</c:v>
                </c:pt>
                <c:pt idx="59">
                  <c:v>0.82330330271753105</c:v>
                </c:pt>
                <c:pt idx="60">
                  <c:v>0.84027395027202201</c:v>
                </c:pt>
                <c:pt idx="61">
                  <c:v>0.85800537864204096</c:v>
                </c:pt>
                <c:pt idx="62">
                  <c:v>0.87651633462070699</c:v>
                </c:pt>
                <c:pt idx="63">
                  <c:v>0.89582615054628001</c:v>
                </c:pt>
                <c:pt idx="64">
                  <c:v>0.91595471335159195</c:v>
                </c:pt>
                <c:pt idx="65">
                  <c:v>0.93692243091487004</c:v>
                </c:pt>
                <c:pt idx="66">
                  <c:v>0.95875019542852002</c:v>
                </c:pt>
                <c:pt idx="67">
                  <c:v>0.98145934349928099</c:v>
                </c:pt>
                <c:pt idx="68">
                  <c:v>1.00507161269067</c:v>
                </c:pt>
                <c:pt idx="69">
                  <c:v>1.0296090942165399</c:v>
                </c:pt>
                <c:pt idx="70">
                  <c:v>1.0550941814933199</c:v>
                </c:pt>
                <c:pt idx="71">
                  <c:v>1.08154951425837</c:v>
                </c:pt>
                <c:pt idx="72">
                  <c:v>1.1089979179624501</c:v>
                </c:pt>
                <c:pt idx="73">
                  <c:v>1.13746233814694</c:v>
                </c:pt>
                <c:pt idx="74">
                  <c:v>1.1669657695198801</c:v>
                </c:pt>
                <c:pt idx="75">
                  <c:v>1.1975311794508099</c:v>
                </c:pt>
                <c:pt idx="76">
                  <c:v>1.22918142561191</c:v>
                </c:pt>
                <c:pt idx="77">
                  <c:v>1.26193916750282</c:v>
                </c:pt>
                <c:pt idx="78">
                  <c:v>1.29582677160922</c:v>
                </c:pt>
                <c:pt idx="79">
                  <c:v>1.3308662099600801</c:v>
                </c:pt>
                <c:pt idx="80">
                  <c:v>1.3670789518670501</c:v>
                </c:pt>
                <c:pt idx="81">
                  <c:v>1.40448584865088</c:v>
                </c:pt>
                <c:pt idx="82">
                  <c:v>1.4431070111844799</c:v>
                </c:pt>
                <c:pt idx="83">
                  <c:v>1.4829616801115699</c:v>
                </c:pt>
                <c:pt idx="84">
                  <c:v>1.5240680886320099</c:v>
                </c:pt>
                <c:pt idx="85">
                  <c:v>1.56644331778235</c:v>
                </c:pt>
                <c:pt idx="86">
                  <c:v>1.6101031441815099</c:v>
                </c:pt>
                <c:pt idx="87">
                  <c:v>1.6550618802572801</c:v>
                </c:pt>
                <c:pt idx="88">
                  <c:v>1.7013322070208099</c:v>
                </c:pt>
                <c:pt idx="89">
                  <c:v>1.7489249995114</c:v>
                </c:pt>
                <c:pt idx="90">
                  <c:v>1.7978540953276201</c:v>
                </c:pt>
                <c:pt idx="91">
                  <c:v>1.84815206426193</c:v>
                </c:pt>
                <c:pt idx="92">
                  <c:v>1.89985720282446</c:v>
                </c:pt>
                <c:pt idx="93">
                  <c:v>1.95300887893413</c:v>
                </c:pt>
                <c:pt idx="94">
                  <c:v>2.0076475618930898</c:v>
                </c:pt>
                <c:pt idx="95">
                  <c:v>2.0638148531997502</c:v>
                </c:pt>
                <c:pt idx="96">
                  <c:v>2.1215535182238998</c:v>
                </c:pt>
                <c:pt idx="97">
                  <c:v>2.1809075187678899</c:v>
                </c:pt>
                <c:pt idx="98">
                  <c:v>2.2419220465389098</c:v>
                </c:pt>
                <c:pt idx="99">
                  <c:v>2.3046435575575299</c:v>
                </c:pt>
                <c:pt idx="100">
                  <c:v>2.3691198075290698</c:v>
                </c:pt>
              </c:numCache>
            </c:numRef>
          </c:yVal>
          <c:smooth val="0"/>
          <c:extLst>
            <c:ext xmlns:c16="http://schemas.microsoft.com/office/drawing/2014/chart" uri="{C3380CC4-5D6E-409C-BE32-E72D297353CC}">
              <c16:uniqueId val="{00000000-A0EF-4CE5-9BD8-6553E2E584C3}"/>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Microsoft_Excel_Worksheet4!$C$2:$C$10002</c:f>
              <c:numCache>
                <c:formatCode>General</c:formatCode>
                <c:ptCount val="10001"/>
                <c:pt idx="0">
                  <c:v>1</c:v>
                </c:pt>
                <c:pt idx="1">
                  <c:v>0.94067578196644597</c:v>
                </c:pt>
                <c:pt idx="2">
                  <c:v>0.88490113916012902</c:v>
                </c:pt>
                <c:pt idx="3">
                  <c:v>0.83260403574162301</c:v>
                </c:pt>
                <c:pt idx="4">
                  <c:v>0.78371867080895596</c:v>
                </c:pt>
                <c:pt idx="5">
                  <c:v>0.73815699209781105</c:v>
                </c:pt>
                <c:pt idx="6">
                  <c:v>0.69581382717373697</c:v>
                </c:pt>
                <c:pt idx="7">
                  <c:v>0.65657147644573699</c:v>
                </c:pt>
                <c:pt idx="8">
                  <c:v>0.62030377290031702</c:v>
                </c:pt>
                <c:pt idx="9">
                  <c:v>0.58687962839531504</c:v>
                </c:pt>
                <c:pt idx="10">
                  <c:v>0.55616609766143399</c:v>
                </c:pt>
                <c:pt idx="11">
                  <c:v>0.52803099930224895</c:v>
                </c:pt>
                <c:pt idx="12">
                  <c:v>0.50234513856838103</c:v>
                </c:pt>
                <c:pt idx="13">
                  <c:v>0.47898418001562998</c:v>
                </c:pt>
                <c:pt idx="14">
                  <c:v>0.45781215771237999</c:v>
                </c:pt>
                <c:pt idx="15">
                  <c:v>0.43863469891500001</c:v>
                </c:pt>
                <c:pt idx="16">
                  <c:v>0.421262966337559</c:v>
                </c:pt>
                <c:pt idx="17">
                  <c:v>0.40553027802177499</c:v>
                </c:pt>
                <c:pt idx="18">
                  <c:v>0.39128934044418501</c:v>
                </c:pt>
                <c:pt idx="19">
                  <c:v>0.37840986181936698</c:v>
                </c:pt>
                <c:pt idx="20">
                  <c:v>0.366776490264415</c:v>
                </c:pt>
                <c:pt idx="21">
                  <c:v>0.35628702988373501</c:v>
                </c:pt>
                <c:pt idx="22">
                  <c:v>0.346850894952555</c:v>
                </c:pt>
                <c:pt idx="23">
                  <c:v>0.33838776839147899</c:v>
                </c:pt>
                <c:pt idx="24">
                  <c:v>0.33082643579592802</c:v>
                </c:pt>
                <c:pt idx="25">
                  <c:v>0.32410377055929601</c:v>
                </c:pt>
                <c:pt idx="26">
                  <c:v>0.31816384923323399</c:v>
                </c:pt>
                <c:pt idx="27">
                  <c:v>0.31295717930966599</c:v>
                </c:pt>
                <c:pt idx="28">
                  <c:v>0.30844002417719002</c:v>
                </c:pt>
                <c:pt idx="29">
                  <c:v>0.30457381217487201</c:v>
                </c:pt>
                <c:pt idx="30">
                  <c:v>0.30132461850216302</c:v>
                </c:pt>
                <c:pt idx="31">
                  <c:v>0.29866271029751601</c:v>
                </c:pt>
                <c:pt idx="32">
                  <c:v>0.29656214651400298</c:v>
                </c:pt>
                <c:pt idx="33">
                  <c:v>0.29500042533465798</c:v>
                </c:pt>
                <c:pt idx="34">
                  <c:v>0.29395817281389103</c:v>
                </c:pt>
                <c:pt idx="35">
                  <c:v>0.29341886722977201</c:v>
                </c:pt>
                <c:pt idx="36">
                  <c:v>0.293368594306601</c:v>
                </c:pt>
                <c:pt idx="37">
                  <c:v>0.29379582903603102</c:v>
                </c:pt>
                <c:pt idx="38">
                  <c:v>0.29469124030293098</c:v>
                </c:pt>
                <c:pt idx="39">
                  <c:v>0.29604751492210901</c:v>
                </c:pt>
                <c:pt idx="40">
                  <c:v>0.29785919802444899</c:v>
                </c:pt>
                <c:pt idx="41">
                  <c:v>0.30012254700527602</c:v>
                </c:pt>
                <c:pt idx="42">
                  <c:v>0.302835396471614</c:v>
                </c:pt>
                <c:pt idx="43">
                  <c:v>0.305997031805396</c:v>
                </c:pt>
                <c:pt idx="44">
                  <c:v>0.30960806910275002</c:v>
                </c:pt>
                <c:pt idx="45">
                  <c:v>0.31367033936094901</c:v>
                </c:pt>
                <c:pt idx="46">
                  <c:v>0.31818677486984798</c:v>
                </c:pt>
                <c:pt idx="47">
                  <c:v>0.32316129582915898</c:v>
                </c:pt>
                <c:pt idx="48">
                  <c:v>0.32859869526228402</c:v>
                </c:pt>
                <c:pt idx="49">
                  <c:v>0.33450452033789102</c:v>
                </c:pt>
                <c:pt idx="50">
                  <c:v>0.34088494824878801</c:v>
                </c:pt>
                <c:pt idx="51">
                  <c:v>0.34774665484177802</c:v>
                </c:pt>
                <c:pt idx="52">
                  <c:v>0.35509667425129798</c:v>
                </c:pt>
                <c:pt idx="53">
                  <c:v>0.362942247874321</c:v>
                </c:pt>
                <c:pt idx="54">
                  <c:v>0.37129066114654002</c:v>
                </c:pt>
                <c:pt idx="55">
                  <c:v>0.380149066754635</c:v>
                </c:pt>
                <c:pt idx="56">
                  <c:v>0.389524293162133</c:v>
                </c:pt>
                <c:pt idx="57">
                  <c:v>0.39942263765494601</c:v>
                </c:pt>
                <c:pt idx="58">
                  <c:v>0.40984964354551701</c:v>
                </c:pt>
                <c:pt idx="59">
                  <c:v>0.42080986173068302</c:v>
                </c:pt>
                <c:pt idx="60">
                  <c:v>0.43230659749538702</c:v>
                </c:pt>
                <c:pt idx="61">
                  <c:v>0.44434164430634498</c:v>
                </c:pt>
                <c:pt idx="62">
                  <c:v>0.45691500735481599</c:v>
                </c:pt>
                <c:pt idx="63">
                  <c:v>0.47002462078337098</c:v>
                </c:pt>
                <c:pt idx="64">
                  <c:v>0.48366606385173799</c:v>
                </c:pt>
                <c:pt idx="65">
                  <c:v>0.497832282725236</c:v>
                </c:pt>
                <c:pt idx="66">
                  <c:v>0.51251332604586897</c:v>
                </c:pt>
                <c:pt idx="67">
                  <c:v>0.52769610388149601</c:v>
                </c:pt>
                <c:pt idx="68">
                  <c:v>0.54336418092307803</c:v>
                </c:pt>
                <c:pt idx="69">
                  <c:v>0.55949761576371204</c:v>
                </c:pt>
                <c:pt idx="70">
                  <c:v>0.576072858573348</c:v>
                </c:pt>
                <c:pt idx="71">
                  <c:v>0.59306271929568499</c:v>
                </c:pt>
                <c:pt idx="72">
                  <c:v>0.610436417465135</c:v>
                </c:pt>
                <c:pt idx="73">
                  <c:v>0.62815972273514298</c:v>
                </c:pt>
                <c:pt idx="74">
                  <c:v>0.64619519215719601</c:v>
                </c:pt>
                <c:pt idx="75">
                  <c:v>0.66450250618710804</c:v>
                </c:pt>
                <c:pt idx="76">
                  <c:v>0.68303890048349003</c:v>
                </c:pt>
                <c:pt idx="77">
                  <c:v>0.701759685103861</c:v>
                </c:pt>
                <c:pt idx="78">
                  <c:v>0.72061883712609998</c:v>
                </c:pt>
                <c:pt idx="79">
                  <c:v>0.73956964754893695</c:v>
                </c:pt>
                <c:pt idx="80">
                  <c:v>0.75856539910672305</c:v>
                </c:pt>
                <c:pt idx="81">
                  <c:v>0.77756004887456898</c:v>
                </c:pt>
                <c:pt idx="82">
                  <c:v>0.79650888861146996</c:v>
                </c:pt>
                <c:pt idx="83">
                  <c:v>0.81536915686345002</c:v>
                </c:pt>
                <c:pt idx="84">
                  <c:v>0.83410057985918196</c:v>
                </c:pt>
                <c:pt idx="85">
                  <c:v>0.85266582287491199</c:v>
                </c:pt>
                <c:pt idx="86">
                  <c:v>0.871030839532275</c:v>
                </c:pt>
                <c:pt idx="87">
                  <c:v>0.88916511281537602</c:v>
                </c:pt>
                <c:pt idx="88">
                  <c:v>0.90704178782981304</c:v>
                </c:pt>
                <c:pt idx="89">
                  <c:v>0.92463770191995998</c:v>
                </c:pt>
                <c:pt idx="90">
                  <c:v>0.94193564431746601</c:v>
                </c:pt>
                <c:pt idx="91">
                  <c:v>0.95893087236371699</c:v>
                </c:pt>
                <c:pt idx="92">
                  <c:v>0.975623381255455</c:v>
                </c:pt>
                <c:pt idx="93">
                  <c:v>0.99201523085624099</c:v>
                </c:pt>
                <c:pt idx="94">
                  <c:v>1.0081102690483099</c:v>
                </c:pt>
                <c:pt idx="95">
                  <c:v>1.0239138635659499</c:v>
                </c:pt>
                <c:pt idx="96">
                  <c:v>1.03943264804054</c:v>
                </c:pt>
                <c:pt idx="97">
                  <c:v>1.05467428629977</c:v>
                </c:pt>
                <c:pt idx="98">
                  <c:v>1.0696472574709299</c:v>
                </c:pt>
                <c:pt idx="99">
                  <c:v>1.0843606631798</c:v>
                </c:pt>
                <c:pt idx="100">
                  <c:v>1.09882405712344</c:v>
                </c:pt>
              </c:numCache>
            </c:numRef>
          </c:yVal>
          <c:smooth val="0"/>
          <c:extLst>
            <c:ext xmlns:c16="http://schemas.microsoft.com/office/drawing/2014/chart" uri="{C3380CC4-5D6E-409C-BE32-E72D297353CC}">
              <c16:uniqueId val="{00000001-A0EF-4CE5-9BD8-6553E2E584C3}"/>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Microsoft_Excel_Worksheet4!$D$2:$D$10002</c:f>
              <c:numCache>
                <c:formatCode>General</c:formatCode>
                <c:ptCount val="10001"/>
                <c:pt idx="0">
                  <c:v>1</c:v>
                </c:pt>
                <c:pt idx="1">
                  <c:v>1.0058698014018801</c:v>
                </c:pt>
                <c:pt idx="2">
                  <c:v>1.0117747999250899</c:v>
                </c:pt>
                <c:pt idx="3">
                  <c:v>1.0177189489612599</c:v>
                </c:pt>
                <c:pt idx="4">
                  <c:v>1.0237070627089699</c:v>
                </c:pt>
                <c:pt idx="5">
                  <c:v>1.0297441090527499</c:v>
                </c:pt>
                <c:pt idx="6">
                  <c:v>1.0358352389979399</c:v>
                </c:pt>
                <c:pt idx="7">
                  <c:v>1.0419858188236499</c:v>
                </c:pt>
                <c:pt idx="8">
                  <c:v>1.04820146566871</c:v>
                </c:pt>
                <c:pt idx="9">
                  <c:v>1.0544880874078599</c:v>
                </c:pt>
                <c:pt idx="10">
                  <c:v>1.06085192783403</c:v>
                </c:pt>
                <c:pt idx="11">
                  <c:v>1.06729961836461</c:v>
                </c:pt>
                <c:pt idx="12">
                  <c:v>1.0738382377496301</c:v>
                </c:pt>
                <c:pt idx="13">
                  <c:v>1.0804753815928601</c:v>
                </c:pt>
                <c:pt idx="14">
                  <c:v>1.08721823162758</c:v>
                </c:pt>
                <c:pt idx="15">
                  <c:v>1.09407042944765</c:v>
                </c:pt>
                <c:pt idx="16">
                  <c:v>1.1010348442523299</c:v>
                </c:pt>
                <c:pt idx="17">
                  <c:v>1.10811454258461</c:v>
                </c:pt>
                <c:pt idx="18">
                  <c:v>1.11531279167429</c:v>
                </c:pt>
                <c:pt idx="19">
                  <c:v>1.1226330666403599</c:v>
                </c:pt>
                <c:pt idx="20">
                  <c:v>1.1300790605870299</c:v>
                </c:pt>
                <c:pt idx="21">
                  <c:v>1.1376546970602499</c:v>
                </c:pt>
                <c:pt idx="22">
                  <c:v>1.1453641445831699</c:v>
                </c:pt>
                <c:pt idx="23">
                  <c:v>1.15321183314344</c:v>
                </c:pt>
                <c:pt idx="24">
                  <c:v>1.1612024726044801</c:v>
                </c:pt>
                <c:pt idx="25">
                  <c:v>1.16934107308139</c:v>
                </c:pt>
                <c:pt idx="26">
                  <c:v>1.17763296737204</c:v>
                </c:pt>
                <c:pt idx="27">
                  <c:v>1.18608383557404</c:v>
                </c:pt>
                <c:pt idx="28">
                  <c:v>1.1946997320520301</c:v>
                </c:pt>
                <c:pt idx="29">
                  <c:v>1.2034871149511801</c:v>
                </c:pt>
                <c:pt idx="30">
                  <c:v>1.21245287848275</c:v>
                </c:pt>
                <c:pt idx="31">
                  <c:v>1.2216043882382199</c:v>
                </c:pt>
                <c:pt idx="32">
                  <c:v>1.2309495198198901</c:v>
                </c:pt>
                <c:pt idx="33">
                  <c:v>1.24049670110953</c:v>
                </c:pt>
                <c:pt idx="34">
                  <c:v>1.2502549585323599</c:v>
                </c:pt>
                <c:pt idx="35">
                  <c:v>1.2602339677123999</c:v>
                </c:pt>
                <c:pt idx="36">
                  <c:v>1.2704441089566501</c:v>
                </c:pt>
                <c:pt idx="37">
                  <c:v>1.2808965280512701</c:v>
                </c:pt>
                <c:pt idx="38">
                  <c:v>1.29160320290112</c:v>
                </c:pt>
                <c:pt idx="39">
                  <c:v>1.3025770165969699</c:v>
                </c:pt>
                <c:pt idx="40">
                  <c:v>1.31383183755078</c:v>
                </c:pt>
                <c:pt idx="41">
                  <c:v>1.32538260739935</c:v>
                </c:pt>
                <c:pt idx="42">
                  <c:v>1.33724543744005</c:v>
                </c:pt>
                <c:pt idx="43">
                  <c:v>1.34943771442836</c:v>
                </c:pt>
                <c:pt idx="44">
                  <c:v>1.36197821663505</c:v>
                </c:pt>
                <c:pt idx="45">
                  <c:v>1.3748872411297399</c:v>
                </c:pt>
                <c:pt idx="46">
                  <c:v>1.3881867433255499</c:v>
                </c:pt>
                <c:pt idx="47">
                  <c:v>1.4019004898843199</c:v>
                </c:pt>
                <c:pt idx="48">
                  <c:v>1.41605422614001</c:v>
                </c:pt>
                <c:pt idx="49">
                  <c:v>1.43067585924612</c:v>
                </c:pt>
                <c:pt idx="50">
                  <c:v>1.4457956582851501</c:v>
                </c:pt>
                <c:pt idx="51">
                  <c:v>1.4614464725886001</c:v>
                </c:pt>
                <c:pt idx="52">
                  <c:v>1.47766396949579</c:v>
                </c:pt>
                <c:pt idx="53">
                  <c:v>1.49448689272049</c:v>
                </c:pt>
                <c:pt idx="54">
                  <c:v>1.51195734238211</c:v>
                </c:pt>
                <c:pt idx="55">
                  <c:v>1.5301210775815199</c:v>
                </c:pt>
                <c:pt idx="56">
                  <c:v>1.54902784214263</c:v>
                </c:pt>
                <c:pt idx="57">
                  <c:v>1.5687317137838299</c:v>
                </c:pt>
                <c:pt idx="58">
                  <c:v>1.5892914765080799</c:v>
                </c:pt>
                <c:pt idx="59">
                  <c:v>1.6107710153889001</c:v>
                </c:pt>
                <c:pt idx="60">
                  <c:v>1.6332397321632</c:v>
                </c:pt>
                <c:pt idx="61">
                  <c:v>1.6567729791068799</c:v>
                </c:pt>
                <c:pt idx="62">
                  <c:v>1.68145250755642</c:v>
                </c:pt>
                <c:pt idx="63">
                  <c:v>1.7073669261517901</c:v>
                </c:pt>
                <c:pt idx="64">
                  <c:v>1.7346121624282</c:v>
                </c:pt>
                <c:pt idx="65">
                  <c:v>1.76329191981292</c:v>
                </c:pt>
                <c:pt idx="66">
                  <c:v>1.7935181204477799</c:v>
                </c:pt>
                <c:pt idx="67">
                  <c:v>1.8254113226470901</c:v>
                </c:pt>
                <c:pt idx="68">
                  <c:v>1.8591011003348299</c:v>
                </c:pt>
                <c:pt idx="69">
                  <c:v>1.8947263706323001</c:v>
                </c:pt>
                <c:pt idx="70">
                  <c:v>1.9324356550627599</c:v>
                </c:pt>
                <c:pt idx="71">
                  <c:v>1.9723872597854499</c:v>
                </c:pt>
                <c:pt idx="72">
                  <c:v>2.0147493610426701</c:v>
                </c:pt>
                <c:pt idx="73">
                  <c:v>2.0596999837384198</c:v>
                </c:pt>
                <c:pt idx="74">
                  <c:v>2.1074268638319502</c:v>
                </c:pt>
                <c:pt idx="75">
                  <c:v>2.1581271889937099</c:v>
                </c:pt>
                <c:pt idx="76">
                  <c:v>2.2120072165726499</c:v>
                </c:pt>
                <c:pt idx="77">
                  <c:v>2.26928177306457</c:v>
                </c:pt>
                <c:pt idx="78">
                  <c:v>2.33017364452457</c:v>
                </c:pt>
                <c:pt idx="79">
                  <c:v>2.3949128722137001</c:v>
                </c:pt>
                <c:pt idx="80">
                  <c:v>2.4637359716627101</c:v>
                </c:pt>
                <c:pt idx="81">
                  <c:v>2.53688509577576</c:v>
                </c:pt>
                <c:pt idx="82">
                  <c:v>2.61460716321732</c:v>
                </c:pt>
                <c:pt idx="83">
                  <c:v>2.6971529719606999</c:v>
                </c:pt>
                <c:pt idx="84">
                  <c:v>2.78477631460055</c:v>
                </c:pt>
                <c:pt idx="85">
                  <c:v>2.8777331071529901</c:v>
                </c:pt>
                <c:pt idx="86">
                  <c:v>2.97628053708784</c:v>
                </c:pt>
                <c:pt idx="87">
                  <c:v>3.0806762298708499</c:v>
                </c:pt>
                <c:pt idx="88">
                  <c:v>3.19117742697583</c:v>
                </c:pt>
                <c:pt idx="89">
                  <c:v>3.3080401627195601</c:v>
                </c:pt>
                <c:pt idx="90">
                  <c:v>3.4315288603696801</c:v>
                </c:pt>
                <c:pt idx="91">
                  <c:v>3.5619523274041298</c:v>
                </c:pt>
                <c:pt idx="92">
                  <c:v>3.69964215748834</c:v>
                </c:pt>
                <c:pt idx="93">
                  <c:v>3.8449446768104099</c:v>
                </c:pt>
                <c:pt idx="94">
                  <c:v>3.9982220760238198</c:v>
                </c:pt>
                <c:pt idx="95">
                  <c:v>4.1598535773840304</c:v>
                </c:pt>
                <c:pt idx="96">
                  <c:v>4.3302366335838496</c:v>
                </c:pt>
                <c:pt idx="97">
                  <c:v>4.5097881565934497</c:v>
                </c:pt>
                <c:pt idx="98">
                  <c:v>4.6989457764246003</c:v>
                </c:pt>
                <c:pt idx="99">
                  <c:v>4.8981691311230398</c:v>
                </c:pt>
                <c:pt idx="100">
                  <c:v>5.1079411904393996</c:v>
                </c:pt>
              </c:numCache>
            </c:numRef>
          </c:yVal>
          <c:smooth val="1"/>
          <c:extLst>
            <c:ext xmlns:c16="http://schemas.microsoft.com/office/drawing/2014/chart" uri="{C3380CC4-5D6E-409C-BE32-E72D297353CC}">
              <c16:uniqueId val="{00000002-A0EF-4CE5-9BD8-6553E2E584C3}"/>
            </c:ext>
          </c:extLst>
        </c:ser>
        <c:dLbls>
          <c:showLegendKey val="0"/>
          <c:showVal val="0"/>
          <c:showCatName val="0"/>
          <c:showSerName val="0"/>
          <c:showPercent val="0"/>
          <c:showBubbleSize val="0"/>
        </c:dLbls>
        <c:axId val="643152160"/>
        <c:axId val="643152552"/>
      </c:scatterChart>
      <c:valAx>
        <c:axId val="643152160"/>
        <c:scaling>
          <c:orientation val="minMax"/>
          <c:max val="100"/>
          <c:min val="0"/>
        </c:scaling>
        <c:delete val="0"/>
        <c:axPos val="b"/>
        <c:title>
          <c:tx>
            <c:rich>
              <a:bodyPr/>
              <a:lstStyle/>
              <a:p>
                <a:pPr>
                  <a:defRPr sz="1700">
                    <a:solidFill>
                      <a:schemeClr val="bg2"/>
                    </a:solidFill>
                  </a:defRPr>
                </a:pPr>
                <a:r>
                  <a:rPr lang="en-US" sz="1700" dirty="0" smtClean="0">
                    <a:solidFill>
                      <a:schemeClr val="bg2"/>
                    </a:solidFill>
                  </a:rPr>
                  <a:t>Recipien</a:t>
                </a:r>
                <a:r>
                  <a:rPr lang="en-US" sz="1700" baseline="0" dirty="0" smtClean="0">
                    <a:solidFill>
                      <a:schemeClr val="bg2"/>
                    </a:solidFill>
                  </a:rPr>
                  <a:t>t </a:t>
                </a:r>
                <a:r>
                  <a:rPr lang="en-US" sz="1700" dirty="0" smtClean="0">
                    <a:solidFill>
                      <a:schemeClr val="bg2"/>
                    </a:solidFill>
                  </a:rPr>
                  <a:t>PRA (%)</a:t>
                </a:r>
                <a:endParaRPr lang="en-US" sz="1700" dirty="0">
                  <a:solidFill>
                    <a:schemeClr val="bg2"/>
                  </a:solidFill>
                </a:endParaRPr>
              </a:p>
            </c:rich>
          </c:tx>
          <c:layout>
            <c:manualLayout>
              <c:xMode val="edge"/>
              <c:yMode val="edge"/>
              <c:x val="0.4834660766961652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10"/>
      </c:valAx>
      <c:valAx>
        <c:axId val="643152552"/>
        <c:scaling>
          <c:orientation val="minMax"/>
          <c:max val="5.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renal dysfunction</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1707198104663"/>
          <c:y val="3.7226668387763256E-2"/>
          <c:w val="0.8687587392284104"/>
          <c:h val="0.78256400327008313"/>
        </c:manualLayout>
      </c:layout>
      <c:barChart>
        <c:barDir val="col"/>
        <c:grouping val="clustered"/>
        <c:varyColors val="0"/>
        <c:ser>
          <c:idx val="0"/>
          <c:order val="0"/>
          <c:tx>
            <c:strRef>
              <c:f>Sheet1!$B$1</c:f>
              <c:strCache>
                <c:ptCount val="1"/>
                <c:pt idx="0">
                  <c:v>2005-2009</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Sheet1!$A$2:$A$7</c:f>
              <c:strCache>
                <c:ptCount val="6"/>
                <c:pt idx="0">
                  <c:v>&lt;0.75</c:v>
                </c:pt>
                <c:pt idx="1">
                  <c:v>0.75-&lt;1.0</c:v>
                </c:pt>
                <c:pt idx="2">
                  <c:v>1.0-&lt;1.5</c:v>
                </c:pt>
                <c:pt idx="3">
                  <c:v>1.5-&lt;2.0</c:v>
                </c:pt>
                <c:pt idx="4">
                  <c:v>2.0-&lt;2.5</c:v>
                </c:pt>
                <c:pt idx="5">
                  <c:v>2.5+</c:v>
                </c:pt>
              </c:strCache>
            </c:strRef>
          </c:cat>
          <c:val>
            <c:numRef>
              <c:f>Sheet1!$B$2:$B$7</c:f>
              <c:numCache>
                <c:formatCode>General</c:formatCode>
                <c:ptCount val="6"/>
                <c:pt idx="0">
                  <c:v>1.8651</c:v>
                </c:pt>
                <c:pt idx="1">
                  <c:v>15.7341</c:v>
                </c:pt>
                <c:pt idx="2">
                  <c:v>46.771900000000002</c:v>
                </c:pt>
                <c:pt idx="3">
                  <c:v>23.6251</c:v>
                </c:pt>
                <c:pt idx="4">
                  <c:v>7.0301</c:v>
                </c:pt>
                <c:pt idx="5">
                  <c:v>4.9737</c:v>
                </c:pt>
              </c:numCache>
            </c:numRef>
          </c:val>
          <c:extLst>
            <c:ext xmlns:c16="http://schemas.microsoft.com/office/drawing/2014/chart" uri="{C3380CC4-5D6E-409C-BE32-E72D297353CC}">
              <c16:uniqueId val="{00000000-B2BB-43DA-9747-71245431447B}"/>
            </c:ext>
          </c:extLst>
        </c:ser>
        <c:ser>
          <c:idx val="1"/>
          <c:order val="1"/>
          <c:tx>
            <c:strRef>
              <c:f>Sheet1!$C$1</c:f>
              <c:strCache>
                <c:ptCount val="1"/>
                <c:pt idx="0">
                  <c:v>2010-June 2018</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&lt;0.75</c:v>
                </c:pt>
                <c:pt idx="1">
                  <c:v>0.75-&lt;1.0</c:v>
                </c:pt>
                <c:pt idx="2">
                  <c:v>1.0-&lt;1.5</c:v>
                </c:pt>
                <c:pt idx="3">
                  <c:v>1.5-&lt;2.0</c:v>
                </c:pt>
                <c:pt idx="4">
                  <c:v>2.0-&lt;2.5</c:v>
                </c:pt>
                <c:pt idx="5">
                  <c:v>2.5+</c:v>
                </c:pt>
              </c:strCache>
            </c:strRef>
          </c:cat>
          <c:val>
            <c:numRef>
              <c:f>Sheet1!$C$2:$C$7</c:f>
              <c:numCache>
                <c:formatCode>General</c:formatCode>
                <c:ptCount val="6"/>
                <c:pt idx="0">
                  <c:v>1.8496999999999999</c:v>
                </c:pt>
                <c:pt idx="1">
                  <c:v>17.419799999999999</c:v>
                </c:pt>
                <c:pt idx="2">
                  <c:v>48.419600000000003</c:v>
                </c:pt>
                <c:pt idx="3">
                  <c:v>20.6509</c:v>
                </c:pt>
                <c:pt idx="4">
                  <c:v>7.7499000000000002</c:v>
                </c:pt>
                <c:pt idx="5">
                  <c:v>3.9100999999999999</c:v>
                </c:pt>
              </c:numCache>
            </c:numRef>
          </c:val>
          <c:extLst>
            <c:ext xmlns:c16="http://schemas.microsoft.com/office/drawing/2014/chart" uri="{C3380CC4-5D6E-409C-BE32-E72D297353CC}">
              <c16:uniqueId val="{00000001-B2BB-43DA-9747-71245431447B}"/>
            </c:ext>
          </c:extLst>
        </c:ser>
        <c:dLbls>
          <c:showLegendKey val="0"/>
          <c:showVal val="0"/>
          <c:showCatName val="0"/>
          <c:showSerName val="0"/>
          <c:showPercent val="0"/>
          <c:showBubbleSize val="0"/>
        </c:dLbls>
        <c:gapWidth val="25"/>
        <c:axId val="577427120"/>
        <c:axId val="577427904"/>
      </c:barChart>
      <c:catAx>
        <c:axId val="577427120"/>
        <c:scaling>
          <c:orientation val="minMax"/>
        </c:scaling>
        <c:delete val="0"/>
        <c:axPos val="b"/>
        <c:title>
          <c:tx>
            <c:rich>
              <a:bodyPr/>
              <a:lstStyle/>
              <a:p>
                <a:pPr>
                  <a:defRPr sz="1700">
                    <a:solidFill>
                      <a:schemeClr val="bg2"/>
                    </a:solidFill>
                  </a:defRPr>
                </a:pPr>
                <a:r>
                  <a:rPr lang="en-US" sz="1700" dirty="0" smtClean="0">
                    <a:solidFill>
                      <a:schemeClr val="bg2"/>
                    </a:solidFill>
                  </a:rPr>
                  <a:t>Donor/Recipient</a:t>
                </a:r>
                <a:r>
                  <a:rPr lang="en-US" sz="1700" baseline="0" dirty="0" smtClean="0">
                    <a:solidFill>
                      <a:schemeClr val="bg2"/>
                    </a:solidFill>
                  </a:rPr>
                  <a:t> </a:t>
                </a:r>
                <a:r>
                  <a:rPr lang="en-US" sz="1700" dirty="0" smtClean="0">
                    <a:solidFill>
                      <a:schemeClr val="bg2"/>
                    </a:solidFill>
                  </a:rPr>
                  <a:t>Weight Ratio</a:t>
                </a:r>
                <a:endParaRPr lang="en-US" sz="1700" dirty="0">
                  <a:solidFill>
                    <a:schemeClr val="bg2"/>
                  </a:solidFill>
                </a:endParaRPr>
              </a:p>
            </c:rich>
          </c:tx>
          <c:layout>
            <c:manualLayout>
              <c:xMode val="edge"/>
              <c:yMode val="edge"/>
              <c:x val="0.39034039439762336"/>
              <c:y val="0.90286885245903659"/>
            </c:manualLayout>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7427904"/>
        <c:crosses val="autoZero"/>
        <c:auto val="1"/>
        <c:lblAlgn val="ctr"/>
        <c:lblOffset val="100"/>
        <c:tickLblSkip val="1"/>
        <c:noMultiLvlLbl val="0"/>
      </c:catAx>
      <c:valAx>
        <c:axId val="577427904"/>
        <c:scaling>
          <c:orientation val="minMax"/>
          <c:max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1.8207906533807171E-2"/>
              <c:y val="0.2153528247493654"/>
            </c:manualLayout>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77427120"/>
        <c:crosses val="autoZero"/>
        <c:crossBetween val="between"/>
        <c:majorUnit val="5"/>
      </c:valAx>
      <c:spPr>
        <a:noFill/>
        <a:ln>
          <a:solidFill>
            <a:schemeClr val="bg2"/>
          </a:solidFill>
        </a:ln>
      </c:spPr>
    </c:plotArea>
    <c:legend>
      <c:legendPos val="r"/>
      <c:layout>
        <c:manualLayout>
          <c:xMode val="edge"/>
          <c:yMode val="edge"/>
          <c:x val="0.59999396093187463"/>
          <c:y val="6.5822684049739691E-2"/>
          <c:w val="0.37050751399439086"/>
          <c:h val="0.11425627124478545"/>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5864010588419"/>
          <c:y val="3.0806501910033542E-2"/>
          <c:w val="0.85059829059829062"/>
          <c:h val="0.80087939502611682"/>
        </c:manualLayout>
      </c:layout>
      <c:bubbleChart>
        <c:varyColors val="0"/>
        <c:ser>
          <c:idx val="0"/>
          <c:order val="0"/>
          <c:tx>
            <c:strRef>
              <c:f>Sheet1!$C$1</c:f>
              <c:strCache>
                <c:ptCount val="1"/>
                <c:pt idx="0">
                  <c:v>N</c:v>
                </c:pt>
              </c:strCache>
            </c:strRef>
          </c:tx>
          <c:spPr>
            <a:solidFill>
              <a:srgbClr val="009900"/>
            </a:solidFill>
            <a:ln>
              <a:noFill/>
            </a:ln>
          </c:spPr>
          <c:invertIfNegative val="0"/>
          <c:xVal>
            <c:numRef>
              <c:f>Sheet1!$A$2:$A$4362</c:f>
              <c:numCache>
                <c:formatCode>General</c:formatCode>
                <c:ptCount val="4361"/>
                <c:pt idx="0">
                  <c:v>-57</c:v>
                </c:pt>
                <c:pt idx="1">
                  <c:v>-52</c:v>
                </c:pt>
                <c:pt idx="2">
                  <c:v>-45</c:v>
                </c:pt>
                <c:pt idx="3">
                  <c:v>-43</c:v>
                </c:pt>
                <c:pt idx="4">
                  <c:v>-43</c:v>
                </c:pt>
                <c:pt idx="5">
                  <c:v>-43</c:v>
                </c:pt>
                <c:pt idx="6">
                  <c:v>-43</c:v>
                </c:pt>
                <c:pt idx="7">
                  <c:v>-39</c:v>
                </c:pt>
                <c:pt idx="8">
                  <c:v>-38</c:v>
                </c:pt>
                <c:pt idx="9">
                  <c:v>-36</c:v>
                </c:pt>
                <c:pt idx="10">
                  <c:v>-35</c:v>
                </c:pt>
                <c:pt idx="11">
                  <c:v>-35</c:v>
                </c:pt>
                <c:pt idx="12">
                  <c:v>-34</c:v>
                </c:pt>
                <c:pt idx="13">
                  <c:v>-34</c:v>
                </c:pt>
                <c:pt idx="14">
                  <c:v>-33</c:v>
                </c:pt>
                <c:pt idx="15">
                  <c:v>-33</c:v>
                </c:pt>
                <c:pt idx="16">
                  <c:v>-33</c:v>
                </c:pt>
                <c:pt idx="17">
                  <c:v>-33</c:v>
                </c:pt>
                <c:pt idx="18">
                  <c:v>-33</c:v>
                </c:pt>
                <c:pt idx="19">
                  <c:v>-33</c:v>
                </c:pt>
                <c:pt idx="20">
                  <c:v>-31</c:v>
                </c:pt>
                <c:pt idx="21">
                  <c:v>-30</c:v>
                </c:pt>
                <c:pt idx="22">
                  <c:v>-30</c:v>
                </c:pt>
                <c:pt idx="23">
                  <c:v>-30</c:v>
                </c:pt>
                <c:pt idx="24">
                  <c:v>-30</c:v>
                </c:pt>
                <c:pt idx="25">
                  <c:v>-30</c:v>
                </c:pt>
                <c:pt idx="26">
                  <c:v>-30</c:v>
                </c:pt>
                <c:pt idx="27">
                  <c:v>-28</c:v>
                </c:pt>
                <c:pt idx="28">
                  <c:v>-27</c:v>
                </c:pt>
                <c:pt idx="29">
                  <c:v>-27</c:v>
                </c:pt>
                <c:pt idx="30">
                  <c:v>-27</c:v>
                </c:pt>
                <c:pt idx="31">
                  <c:v>-26</c:v>
                </c:pt>
                <c:pt idx="32">
                  <c:v>-26</c:v>
                </c:pt>
                <c:pt idx="33">
                  <c:v>-26</c:v>
                </c:pt>
                <c:pt idx="34">
                  <c:v>-26</c:v>
                </c:pt>
                <c:pt idx="35">
                  <c:v>-26</c:v>
                </c:pt>
                <c:pt idx="36">
                  <c:v>-25</c:v>
                </c:pt>
                <c:pt idx="37">
                  <c:v>-25</c:v>
                </c:pt>
                <c:pt idx="38">
                  <c:v>-24</c:v>
                </c:pt>
                <c:pt idx="39">
                  <c:v>-24</c:v>
                </c:pt>
                <c:pt idx="40">
                  <c:v>-24</c:v>
                </c:pt>
                <c:pt idx="41">
                  <c:v>-23</c:v>
                </c:pt>
                <c:pt idx="42">
                  <c:v>-23</c:v>
                </c:pt>
                <c:pt idx="43">
                  <c:v>-23</c:v>
                </c:pt>
                <c:pt idx="44">
                  <c:v>-23</c:v>
                </c:pt>
                <c:pt idx="45">
                  <c:v>-23</c:v>
                </c:pt>
                <c:pt idx="46">
                  <c:v>-22</c:v>
                </c:pt>
                <c:pt idx="47">
                  <c:v>-22</c:v>
                </c:pt>
                <c:pt idx="48">
                  <c:v>-22</c:v>
                </c:pt>
                <c:pt idx="49">
                  <c:v>-22</c:v>
                </c:pt>
                <c:pt idx="50">
                  <c:v>-22</c:v>
                </c:pt>
                <c:pt idx="51">
                  <c:v>-22</c:v>
                </c:pt>
                <c:pt idx="52">
                  <c:v>-21</c:v>
                </c:pt>
                <c:pt idx="53">
                  <c:v>-21</c:v>
                </c:pt>
                <c:pt idx="54">
                  <c:v>-21</c:v>
                </c:pt>
                <c:pt idx="55">
                  <c:v>-21</c:v>
                </c:pt>
                <c:pt idx="56">
                  <c:v>-21</c:v>
                </c:pt>
                <c:pt idx="57">
                  <c:v>-21</c:v>
                </c:pt>
                <c:pt idx="58">
                  <c:v>-21</c:v>
                </c:pt>
                <c:pt idx="59">
                  <c:v>-21</c:v>
                </c:pt>
                <c:pt idx="60">
                  <c:v>-20</c:v>
                </c:pt>
                <c:pt idx="61">
                  <c:v>-20</c:v>
                </c:pt>
                <c:pt idx="62">
                  <c:v>-20</c:v>
                </c:pt>
                <c:pt idx="63">
                  <c:v>-20</c:v>
                </c:pt>
                <c:pt idx="64">
                  <c:v>-20</c:v>
                </c:pt>
                <c:pt idx="65">
                  <c:v>-20</c:v>
                </c:pt>
                <c:pt idx="66">
                  <c:v>-20</c:v>
                </c:pt>
                <c:pt idx="67">
                  <c:v>-20</c:v>
                </c:pt>
                <c:pt idx="68">
                  <c:v>-20</c:v>
                </c:pt>
                <c:pt idx="69">
                  <c:v>-20</c:v>
                </c:pt>
                <c:pt idx="70">
                  <c:v>-19</c:v>
                </c:pt>
                <c:pt idx="71">
                  <c:v>-19</c:v>
                </c:pt>
                <c:pt idx="72">
                  <c:v>-19</c:v>
                </c:pt>
                <c:pt idx="73">
                  <c:v>-19</c:v>
                </c:pt>
                <c:pt idx="74">
                  <c:v>-19</c:v>
                </c:pt>
                <c:pt idx="75">
                  <c:v>-18</c:v>
                </c:pt>
                <c:pt idx="76">
                  <c:v>-18</c:v>
                </c:pt>
                <c:pt idx="77">
                  <c:v>-18</c:v>
                </c:pt>
                <c:pt idx="78">
                  <c:v>-18</c:v>
                </c:pt>
                <c:pt idx="79">
                  <c:v>-18</c:v>
                </c:pt>
                <c:pt idx="80">
                  <c:v>-18</c:v>
                </c:pt>
                <c:pt idx="81">
                  <c:v>-18</c:v>
                </c:pt>
                <c:pt idx="82">
                  <c:v>-18</c:v>
                </c:pt>
                <c:pt idx="83">
                  <c:v>-17</c:v>
                </c:pt>
                <c:pt idx="84">
                  <c:v>-17</c:v>
                </c:pt>
                <c:pt idx="85">
                  <c:v>-17</c:v>
                </c:pt>
                <c:pt idx="86">
                  <c:v>-17</c:v>
                </c:pt>
                <c:pt idx="87">
                  <c:v>-17</c:v>
                </c:pt>
                <c:pt idx="88">
                  <c:v>-17</c:v>
                </c:pt>
                <c:pt idx="89">
                  <c:v>-17</c:v>
                </c:pt>
                <c:pt idx="90">
                  <c:v>-17</c:v>
                </c:pt>
                <c:pt idx="91">
                  <c:v>-17</c:v>
                </c:pt>
                <c:pt idx="92">
                  <c:v>-17</c:v>
                </c:pt>
                <c:pt idx="93">
                  <c:v>-17</c:v>
                </c:pt>
                <c:pt idx="94">
                  <c:v>-17</c:v>
                </c:pt>
                <c:pt idx="95">
                  <c:v>-17</c:v>
                </c:pt>
                <c:pt idx="96">
                  <c:v>-17</c:v>
                </c:pt>
                <c:pt idx="97">
                  <c:v>-17</c:v>
                </c:pt>
                <c:pt idx="98">
                  <c:v>-16</c:v>
                </c:pt>
                <c:pt idx="99">
                  <c:v>-16</c:v>
                </c:pt>
                <c:pt idx="100">
                  <c:v>-16</c:v>
                </c:pt>
                <c:pt idx="101">
                  <c:v>-16</c:v>
                </c:pt>
                <c:pt idx="102">
                  <c:v>-16</c:v>
                </c:pt>
                <c:pt idx="103">
                  <c:v>-16</c:v>
                </c:pt>
                <c:pt idx="104">
                  <c:v>-16</c:v>
                </c:pt>
                <c:pt idx="105">
                  <c:v>-16</c:v>
                </c:pt>
                <c:pt idx="106">
                  <c:v>-16</c:v>
                </c:pt>
                <c:pt idx="107">
                  <c:v>-16</c:v>
                </c:pt>
                <c:pt idx="108">
                  <c:v>-15</c:v>
                </c:pt>
                <c:pt idx="109">
                  <c:v>-15</c:v>
                </c:pt>
                <c:pt idx="110">
                  <c:v>-15</c:v>
                </c:pt>
                <c:pt idx="111">
                  <c:v>-15</c:v>
                </c:pt>
                <c:pt idx="112">
                  <c:v>-15</c:v>
                </c:pt>
                <c:pt idx="113">
                  <c:v>-15</c:v>
                </c:pt>
                <c:pt idx="114">
                  <c:v>-15</c:v>
                </c:pt>
                <c:pt idx="115">
                  <c:v>-15</c:v>
                </c:pt>
                <c:pt idx="116">
                  <c:v>-15</c:v>
                </c:pt>
                <c:pt idx="117">
                  <c:v>-15</c:v>
                </c:pt>
                <c:pt idx="118">
                  <c:v>-15</c:v>
                </c:pt>
                <c:pt idx="119">
                  <c:v>-15</c:v>
                </c:pt>
                <c:pt idx="120">
                  <c:v>-15</c:v>
                </c:pt>
                <c:pt idx="121">
                  <c:v>-15</c:v>
                </c:pt>
                <c:pt idx="122">
                  <c:v>-15</c:v>
                </c:pt>
                <c:pt idx="123">
                  <c:v>-15</c:v>
                </c:pt>
                <c:pt idx="124">
                  <c:v>-15</c:v>
                </c:pt>
                <c:pt idx="125">
                  <c:v>-15</c:v>
                </c:pt>
                <c:pt idx="126">
                  <c:v>-15</c:v>
                </c:pt>
                <c:pt idx="127">
                  <c:v>-15</c:v>
                </c:pt>
                <c:pt idx="128">
                  <c:v>-15</c:v>
                </c:pt>
                <c:pt idx="129">
                  <c:v>-15</c:v>
                </c:pt>
                <c:pt idx="130">
                  <c:v>-15</c:v>
                </c:pt>
                <c:pt idx="131">
                  <c:v>-14</c:v>
                </c:pt>
                <c:pt idx="132">
                  <c:v>-14</c:v>
                </c:pt>
                <c:pt idx="133">
                  <c:v>-14</c:v>
                </c:pt>
                <c:pt idx="134">
                  <c:v>-14</c:v>
                </c:pt>
                <c:pt idx="135">
                  <c:v>-14</c:v>
                </c:pt>
                <c:pt idx="136">
                  <c:v>-14</c:v>
                </c:pt>
                <c:pt idx="137">
                  <c:v>-14</c:v>
                </c:pt>
                <c:pt idx="138">
                  <c:v>-14</c:v>
                </c:pt>
                <c:pt idx="139">
                  <c:v>-14</c:v>
                </c:pt>
                <c:pt idx="140">
                  <c:v>-14</c:v>
                </c:pt>
                <c:pt idx="141">
                  <c:v>-14</c:v>
                </c:pt>
                <c:pt idx="142">
                  <c:v>-14</c:v>
                </c:pt>
                <c:pt idx="143">
                  <c:v>-14</c:v>
                </c:pt>
                <c:pt idx="144">
                  <c:v>-14</c:v>
                </c:pt>
                <c:pt idx="145">
                  <c:v>-14</c:v>
                </c:pt>
                <c:pt idx="146">
                  <c:v>-14</c:v>
                </c:pt>
                <c:pt idx="147">
                  <c:v>-14</c:v>
                </c:pt>
                <c:pt idx="148">
                  <c:v>-14</c:v>
                </c:pt>
                <c:pt idx="149">
                  <c:v>-14</c:v>
                </c:pt>
                <c:pt idx="150">
                  <c:v>-14</c:v>
                </c:pt>
                <c:pt idx="151">
                  <c:v>-14</c:v>
                </c:pt>
                <c:pt idx="152">
                  <c:v>-14</c:v>
                </c:pt>
                <c:pt idx="153">
                  <c:v>-13</c:v>
                </c:pt>
                <c:pt idx="154">
                  <c:v>-13</c:v>
                </c:pt>
                <c:pt idx="155">
                  <c:v>-13</c:v>
                </c:pt>
                <c:pt idx="156">
                  <c:v>-13</c:v>
                </c:pt>
                <c:pt idx="157">
                  <c:v>-13</c:v>
                </c:pt>
                <c:pt idx="158">
                  <c:v>-13</c:v>
                </c:pt>
                <c:pt idx="159">
                  <c:v>-13</c:v>
                </c:pt>
                <c:pt idx="160">
                  <c:v>-13</c:v>
                </c:pt>
                <c:pt idx="161">
                  <c:v>-13</c:v>
                </c:pt>
                <c:pt idx="162">
                  <c:v>-13</c:v>
                </c:pt>
                <c:pt idx="163">
                  <c:v>-13</c:v>
                </c:pt>
                <c:pt idx="164">
                  <c:v>-13</c:v>
                </c:pt>
                <c:pt idx="165">
                  <c:v>-13</c:v>
                </c:pt>
                <c:pt idx="166">
                  <c:v>-13</c:v>
                </c:pt>
                <c:pt idx="167">
                  <c:v>-13</c:v>
                </c:pt>
                <c:pt idx="168">
                  <c:v>-13</c:v>
                </c:pt>
                <c:pt idx="169">
                  <c:v>-13</c:v>
                </c:pt>
                <c:pt idx="170">
                  <c:v>-13</c:v>
                </c:pt>
                <c:pt idx="171">
                  <c:v>-13</c:v>
                </c:pt>
                <c:pt idx="172">
                  <c:v>-13</c:v>
                </c:pt>
                <c:pt idx="173">
                  <c:v>-13</c:v>
                </c:pt>
                <c:pt idx="174">
                  <c:v>-13</c:v>
                </c:pt>
                <c:pt idx="175">
                  <c:v>-13</c:v>
                </c:pt>
                <c:pt idx="176">
                  <c:v>-13</c:v>
                </c:pt>
                <c:pt idx="177">
                  <c:v>-13</c:v>
                </c:pt>
                <c:pt idx="178">
                  <c:v>-13</c:v>
                </c:pt>
                <c:pt idx="179">
                  <c:v>-13</c:v>
                </c:pt>
                <c:pt idx="180">
                  <c:v>-13</c:v>
                </c:pt>
                <c:pt idx="181">
                  <c:v>-12</c:v>
                </c:pt>
                <c:pt idx="182">
                  <c:v>-12</c:v>
                </c:pt>
                <c:pt idx="183">
                  <c:v>-12</c:v>
                </c:pt>
                <c:pt idx="184">
                  <c:v>-12</c:v>
                </c:pt>
                <c:pt idx="185">
                  <c:v>-12</c:v>
                </c:pt>
                <c:pt idx="186">
                  <c:v>-12</c:v>
                </c:pt>
                <c:pt idx="187">
                  <c:v>-12</c:v>
                </c:pt>
                <c:pt idx="188">
                  <c:v>-12</c:v>
                </c:pt>
                <c:pt idx="189">
                  <c:v>-12</c:v>
                </c:pt>
                <c:pt idx="190">
                  <c:v>-12</c:v>
                </c:pt>
                <c:pt idx="191">
                  <c:v>-12</c:v>
                </c:pt>
                <c:pt idx="192">
                  <c:v>-12</c:v>
                </c:pt>
                <c:pt idx="193">
                  <c:v>-12</c:v>
                </c:pt>
                <c:pt idx="194">
                  <c:v>-12</c:v>
                </c:pt>
                <c:pt idx="195">
                  <c:v>-12</c:v>
                </c:pt>
                <c:pt idx="196">
                  <c:v>-12</c:v>
                </c:pt>
                <c:pt idx="197">
                  <c:v>-12</c:v>
                </c:pt>
                <c:pt idx="198">
                  <c:v>-12</c:v>
                </c:pt>
                <c:pt idx="199">
                  <c:v>-12</c:v>
                </c:pt>
                <c:pt idx="200">
                  <c:v>-12</c:v>
                </c:pt>
                <c:pt idx="201">
                  <c:v>-12</c:v>
                </c:pt>
                <c:pt idx="202">
                  <c:v>-12</c:v>
                </c:pt>
                <c:pt idx="203">
                  <c:v>-11</c:v>
                </c:pt>
                <c:pt idx="204">
                  <c:v>-11</c:v>
                </c:pt>
                <c:pt idx="205">
                  <c:v>-11</c:v>
                </c:pt>
                <c:pt idx="206">
                  <c:v>-11</c:v>
                </c:pt>
                <c:pt idx="207">
                  <c:v>-11</c:v>
                </c:pt>
                <c:pt idx="208">
                  <c:v>-11</c:v>
                </c:pt>
                <c:pt idx="209">
                  <c:v>-11</c:v>
                </c:pt>
                <c:pt idx="210">
                  <c:v>-11</c:v>
                </c:pt>
                <c:pt idx="211">
                  <c:v>-11</c:v>
                </c:pt>
                <c:pt idx="212">
                  <c:v>-11</c:v>
                </c:pt>
                <c:pt idx="213">
                  <c:v>-11</c:v>
                </c:pt>
                <c:pt idx="214">
                  <c:v>-11</c:v>
                </c:pt>
                <c:pt idx="215">
                  <c:v>-11</c:v>
                </c:pt>
                <c:pt idx="216">
                  <c:v>-11</c:v>
                </c:pt>
                <c:pt idx="217">
                  <c:v>-11</c:v>
                </c:pt>
                <c:pt idx="218">
                  <c:v>-11</c:v>
                </c:pt>
                <c:pt idx="219">
                  <c:v>-11</c:v>
                </c:pt>
                <c:pt idx="220">
                  <c:v>-11</c:v>
                </c:pt>
                <c:pt idx="221">
                  <c:v>-11</c:v>
                </c:pt>
                <c:pt idx="222">
                  <c:v>-11</c:v>
                </c:pt>
                <c:pt idx="223">
                  <c:v>-11</c:v>
                </c:pt>
                <c:pt idx="224">
                  <c:v>-11</c:v>
                </c:pt>
                <c:pt idx="225">
                  <c:v>-11</c:v>
                </c:pt>
                <c:pt idx="226">
                  <c:v>-11</c:v>
                </c:pt>
                <c:pt idx="227">
                  <c:v>-10</c:v>
                </c:pt>
                <c:pt idx="228">
                  <c:v>-10</c:v>
                </c:pt>
                <c:pt idx="229">
                  <c:v>-10</c:v>
                </c:pt>
                <c:pt idx="230">
                  <c:v>-10</c:v>
                </c:pt>
                <c:pt idx="231">
                  <c:v>-10</c:v>
                </c:pt>
                <c:pt idx="232">
                  <c:v>-10</c:v>
                </c:pt>
                <c:pt idx="233">
                  <c:v>-10</c:v>
                </c:pt>
                <c:pt idx="234">
                  <c:v>-10</c:v>
                </c:pt>
                <c:pt idx="235">
                  <c:v>-10</c:v>
                </c:pt>
                <c:pt idx="236">
                  <c:v>-10</c:v>
                </c:pt>
                <c:pt idx="237">
                  <c:v>-10</c:v>
                </c:pt>
                <c:pt idx="238">
                  <c:v>-10</c:v>
                </c:pt>
                <c:pt idx="239">
                  <c:v>-10</c:v>
                </c:pt>
                <c:pt idx="240">
                  <c:v>-10</c:v>
                </c:pt>
                <c:pt idx="241">
                  <c:v>-10</c:v>
                </c:pt>
                <c:pt idx="242">
                  <c:v>-10</c:v>
                </c:pt>
                <c:pt idx="243">
                  <c:v>-10</c:v>
                </c:pt>
                <c:pt idx="244">
                  <c:v>-10</c:v>
                </c:pt>
                <c:pt idx="245">
                  <c:v>-10</c:v>
                </c:pt>
                <c:pt idx="246">
                  <c:v>-10</c:v>
                </c:pt>
                <c:pt idx="247">
                  <c:v>-10</c:v>
                </c:pt>
                <c:pt idx="248">
                  <c:v>-10</c:v>
                </c:pt>
                <c:pt idx="249">
                  <c:v>-10</c:v>
                </c:pt>
                <c:pt idx="250">
                  <c:v>-10</c:v>
                </c:pt>
                <c:pt idx="251">
                  <c:v>-10</c:v>
                </c:pt>
                <c:pt idx="252">
                  <c:v>-10</c:v>
                </c:pt>
                <c:pt idx="253">
                  <c:v>-10</c:v>
                </c:pt>
                <c:pt idx="254">
                  <c:v>-10</c:v>
                </c:pt>
                <c:pt idx="255">
                  <c:v>-9</c:v>
                </c:pt>
                <c:pt idx="256">
                  <c:v>-9</c:v>
                </c:pt>
                <c:pt idx="257">
                  <c:v>-9</c:v>
                </c:pt>
                <c:pt idx="258">
                  <c:v>-9</c:v>
                </c:pt>
                <c:pt idx="259">
                  <c:v>-9</c:v>
                </c:pt>
                <c:pt idx="260">
                  <c:v>-9</c:v>
                </c:pt>
                <c:pt idx="261">
                  <c:v>-9</c:v>
                </c:pt>
                <c:pt idx="262">
                  <c:v>-9</c:v>
                </c:pt>
                <c:pt idx="263">
                  <c:v>-9</c:v>
                </c:pt>
                <c:pt idx="264">
                  <c:v>-9</c:v>
                </c:pt>
                <c:pt idx="265">
                  <c:v>-9</c:v>
                </c:pt>
                <c:pt idx="266">
                  <c:v>-9</c:v>
                </c:pt>
                <c:pt idx="267">
                  <c:v>-9</c:v>
                </c:pt>
                <c:pt idx="268">
                  <c:v>-9</c:v>
                </c:pt>
                <c:pt idx="269">
                  <c:v>-9</c:v>
                </c:pt>
                <c:pt idx="270">
                  <c:v>-9</c:v>
                </c:pt>
                <c:pt idx="271">
                  <c:v>-9</c:v>
                </c:pt>
                <c:pt idx="272">
                  <c:v>-9</c:v>
                </c:pt>
                <c:pt idx="273">
                  <c:v>-9</c:v>
                </c:pt>
                <c:pt idx="274">
                  <c:v>-9</c:v>
                </c:pt>
                <c:pt idx="275">
                  <c:v>-9</c:v>
                </c:pt>
                <c:pt idx="276">
                  <c:v>-9</c:v>
                </c:pt>
                <c:pt idx="277">
                  <c:v>-9</c:v>
                </c:pt>
                <c:pt idx="278">
                  <c:v>-9</c:v>
                </c:pt>
                <c:pt idx="279">
                  <c:v>-9</c:v>
                </c:pt>
                <c:pt idx="280">
                  <c:v>-9</c:v>
                </c:pt>
                <c:pt idx="281">
                  <c:v>-9</c:v>
                </c:pt>
                <c:pt idx="282">
                  <c:v>-9</c:v>
                </c:pt>
                <c:pt idx="283">
                  <c:v>-9</c:v>
                </c:pt>
                <c:pt idx="284">
                  <c:v>-9</c:v>
                </c:pt>
                <c:pt idx="285">
                  <c:v>-9</c:v>
                </c:pt>
                <c:pt idx="286">
                  <c:v>-9</c:v>
                </c:pt>
                <c:pt idx="287">
                  <c:v>-9</c:v>
                </c:pt>
                <c:pt idx="288">
                  <c:v>-9</c:v>
                </c:pt>
                <c:pt idx="289">
                  <c:v>-9</c:v>
                </c:pt>
                <c:pt idx="290">
                  <c:v>-9</c:v>
                </c:pt>
                <c:pt idx="291">
                  <c:v>-9</c:v>
                </c:pt>
                <c:pt idx="292">
                  <c:v>-9</c:v>
                </c:pt>
                <c:pt idx="293">
                  <c:v>-8</c:v>
                </c:pt>
                <c:pt idx="294">
                  <c:v>-8</c:v>
                </c:pt>
                <c:pt idx="295">
                  <c:v>-8</c:v>
                </c:pt>
                <c:pt idx="296">
                  <c:v>-8</c:v>
                </c:pt>
                <c:pt idx="297">
                  <c:v>-8</c:v>
                </c:pt>
                <c:pt idx="298">
                  <c:v>-8</c:v>
                </c:pt>
                <c:pt idx="299">
                  <c:v>-8</c:v>
                </c:pt>
                <c:pt idx="300">
                  <c:v>-8</c:v>
                </c:pt>
                <c:pt idx="301">
                  <c:v>-8</c:v>
                </c:pt>
                <c:pt idx="302">
                  <c:v>-8</c:v>
                </c:pt>
                <c:pt idx="303">
                  <c:v>-8</c:v>
                </c:pt>
                <c:pt idx="304">
                  <c:v>-8</c:v>
                </c:pt>
                <c:pt idx="305">
                  <c:v>-8</c:v>
                </c:pt>
                <c:pt idx="306">
                  <c:v>-8</c:v>
                </c:pt>
                <c:pt idx="307">
                  <c:v>-8</c:v>
                </c:pt>
                <c:pt idx="308">
                  <c:v>-8</c:v>
                </c:pt>
                <c:pt idx="309">
                  <c:v>-8</c:v>
                </c:pt>
                <c:pt idx="310">
                  <c:v>-8</c:v>
                </c:pt>
                <c:pt idx="311">
                  <c:v>-8</c:v>
                </c:pt>
                <c:pt idx="312">
                  <c:v>-8</c:v>
                </c:pt>
                <c:pt idx="313">
                  <c:v>-8</c:v>
                </c:pt>
                <c:pt idx="314">
                  <c:v>-8</c:v>
                </c:pt>
                <c:pt idx="315">
                  <c:v>-8</c:v>
                </c:pt>
                <c:pt idx="316">
                  <c:v>-8</c:v>
                </c:pt>
                <c:pt idx="317">
                  <c:v>-8</c:v>
                </c:pt>
                <c:pt idx="318">
                  <c:v>-8</c:v>
                </c:pt>
                <c:pt idx="319">
                  <c:v>-8</c:v>
                </c:pt>
                <c:pt idx="320">
                  <c:v>-8</c:v>
                </c:pt>
                <c:pt idx="321">
                  <c:v>-8</c:v>
                </c:pt>
                <c:pt idx="322">
                  <c:v>-8</c:v>
                </c:pt>
                <c:pt idx="323">
                  <c:v>-7</c:v>
                </c:pt>
                <c:pt idx="324">
                  <c:v>-7</c:v>
                </c:pt>
                <c:pt idx="325">
                  <c:v>-7</c:v>
                </c:pt>
                <c:pt idx="326">
                  <c:v>-7</c:v>
                </c:pt>
                <c:pt idx="327">
                  <c:v>-7</c:v>
                </c:pt>
                <c:pt idx="328">
                  <c:v>-7</c:v>
                </c:pt>
                <c:pt idx="329">
                  <c:v>-7</c:v>
                </c:pt>
                <c:pt idx="330">
                  <c:v>-7</c:v>
                </c:pt>
                <c:pt idx="331">
                  <c:v>-7</c:v>
                </c:pt>
                <c:pt idx="332">
                  <c:v>-7</c:v>
                </c:pt>
                <c:pt idx="333">
                  <c:v>-7</c:v>
                </c:pt>
                <c:pt idx="334">
                  <c:v>-7</c:v>
                </c:pt>
                <c:pt idx="335">
                  <c:v>-7</c:v>
                </c:pt>
                <c:pt idx="336">
                  <c:v>-7</c:v>
                </c:pt>
                <c:pt idx="337">
                  <c:v>-7</c:v>
                </c:pt>
                <c:pt idx="338">
                  <c:v>-7</c:v>
                </c:pt>
                <c:pt idx="339">
                  <c:v>-7</c:v>
                </c:pt>
                <c:pt idx="340">
                  <c:v>-7</c:v>
                </c:pt>
                <c:pt idx="341">
                  <c:v>-7</c:v>
                </c:pt>
                <c:pt idx="342">
                  <c:v>-7</c:v>
                </c:pt>
                <c:pt idx="343">
                  <c:v>-7</c:v>
                </c:pt>
                <c:pt idx="344">
                  <c:v>-7</c:v>
                </c:pt>
                <c:pt idx="345">
                  <c:v>-7</c:v>
                </c:pt>
                <c:pt idx="346">
                  <c:v>-7</c:v>
                </c:pt>
                <c:pt idx="347">
                  <c:v>-7</c:v>
                </c:pt>
                <c:pt idx="348">
                  <c:v>-7</c:v>
                </c:pt>
                <c:pt idx="349">
                  <c:v>-7</c:v>
                </c:pt>
                <c:pt idx="350">
                  <c:v>-7</c:v>
                </c:pt>
                <c:pt idx="351">
                  <c:v>-7</c:v>
                </c:pt>
                <c:pt idx="352">
                  <c:v>-7</c:v>
                </c:pt>
                <c:pt idx="353">
                  <c:v>-7</c:v>
                </c:pt>
                <c:pt idx="354">
                  <c:v>-7</c:v>
                </c:pt>
                <c:pt idx="355">
                  <c:v>-7</c:v>
                </c:pt>
                <c:pt idx="356">
                  <c:v>-7</c:v>
                </c:pt>
                <c:pt idx="357">
                  <c:v>-7</c:v>
                </c:pt>
                <c:pt idx="358">
                  <c:v>-7</c:v>
                </c:pt>
                <c:pt idx="359">
                  <c:v>-7</c:v>
                </c:pt>
                <c:pt idx="360">
                  <c:v>-7</c:v>
                </c:pt>
                <c:pt idx="361">
                  <c:v>-7</c:v>
                </c:pt>
                <c:pt idx="362">
                  <c:v>-7</c:v>
                </c:pt>
                <c:pt idx="363">
                  <c:v>-7</c:v>
                </c:pt>
                <c:pt idx="364">
                  <c:v>-7</c:v>
                </c:pt>
                <c:pt idx="365">
                  <c:v>-6</c:v>
                </c:pt>
                <c:pt idx="366">
                  <c:v>-6</c:v>
                </c:pt>
                <c:pt idx="367">
                  <c:v>-6</c:v>
                </c:pt>
                <c:pt idx="368">
                  <c:v>-6</c:v>
                </c:pt>
                <c:pt idx="369">
                  <c:v>-6</c:v>
                </c:pt>
                <c:pt idx="370">
                  <c:v>-6</c:v>
                </c:pt>
                <c:pt idx="371">
                  <c:v>-6</c:v>
                </c:pt>
                <c:pt idx="372">
                  <c:v>-6</c:v>
                </c:pt>
                <c:pt idx="373">
                  <c:v>-6</c:v>
                </c:pt>
                <c:pt idx="374">
                  <c:v>-6</c:v>
                </c:pt>
                <c:pt idx="375">
                  <c:v>-6</c:v>
                </c:pt>
                <c:pt idx="376">
                  <c:v>-6</c:v>
                </c:pt>
                <c:pt idx="377">
                  <c:v>-6</c:v>
                </c:pt>
                <c:pt idx="378">
                  <c:v>-6</c:v>
                </c:pt>
                <c:pt idx="379">
                  <c:v>-6</c:v>
                </c:pt>
                <c:pt idx="380">
                  <c:v>-6</c:v>
                </c:pt>
                <c:pt idx="381">
                  <c:v>-6</c:v>
                </c:pt>
                <c:pt idx="382">
                  <c:v>-6</c:v>
                </c:pt>
                <c:pt idx="383">
                  <c:v>-6</c:v>
                </c:pt>
                <c:pt idx="384">
                  <c:v>-6</c:v>
                </c:pt>
                <c:pt idx="385">
                  <c:v>-6</c:v>
                </c:pt>
                <c:pt idx="386">
                  <c:v>-6</c:v>
                </c:pt>
                <c:pt idx="387">
                  <c:v>-6</c:v>
                </c:pt>
                <c:pt idx="388">
                  <c:v>-6</c:v>
                </c:pt>
                <c:pt idx="389">
                  <c:v>-6</c:v>
                </c:pt>
                <c:pt idx="390">
                  <c:v>-6</c:v>
                </c:pt>
                <c:pt idx="391">
                  <c:v>-6</c:v>
                </c:pt>
                <c:pt idx="392">
                  <c:v>-6</c:v>
                </c:pt>
                <c:pt idx="393">
                  <c:v>-6</c:v>
                </c:pt>
                <c:pt idx="394">
                  <c:v>-6</c:v>
                </c:pt>
                <c:pt idx="395">
                  <c:v>-6</c:v>
                </c:pt>
                <c:pt idx="396">
                  <c:v>-6</c:v>
                </c:pt>
                <c:pt idx="397">
                  <c:v>-6</c:v>
                </c:pt>
                <c:pt idx="398">
                  <c:v>-6</c:v>
                </c:pt>
                <c:pt idx="399">
                  <c:v>-6</c:v>
                </c:pt>
                <c:pt idx="400">
                  <c:v>-6</c:v>
                </c:pt>
                <c:pt idx="401">
                  <c:v>-6</c:v>
                </c:pt>
                <c:pt idx="402">
                  <c:v>-6</c:v>
                </c:pt>
                <c:pt idx="403">
                  <c:v>-6</c:v>
                </c:pt>
                <c:pt idx="404">
                  <c:v>-6</c:v>
                </c:pt>
                <c:pt idx="405">
                  <c:v>-6</c:v>
                </c:pt>
                <c:pt idx="406">
                  <c:v>-6</c:v>
                </c:pt>
                <c:pt idx="407">
                  <c:v>-6</c:v>
                </c:pt>
                <c:pt idx="408">
                  <c:v>-6</c:v>
                </c:pt>
                <c:pt idx="409">
                  <c:v>-6</c:v>
                </c:pt>
                <c:pt idx="410">
                  <c:v>-6</c:v>
                </c:pt>
                <c:pt idx="411">
                  <c:v>-6</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-4</c:v>
                </c:pt>
                <c:pt idx="458">
                  <c:v>-4</c:v>
                </c:pt>
                <c:pt idx="459">
                  <c:v>-4</c:v>
                </c:pt>
                <c:pt idx="460">
                  <c:v>-4</c:v>
                </c:pt>
                <c:pt idx="461">
                  <c:v>-4</c:v>
                </c:pt>
                <c:pt idx="462">
                  <c:v>-4</c:v>
                </c:pt>
                <c:pt idx="463">
                  <c:v>-4</c:v>
                </c:pt>
                <c:pt idx="464">
                  <c:v>-4</c:v>
                </c:pt>
                <c:pt idx="465">
                  <c:v>-4</c:v>
                </c:pt>
                <c:pt idx="466">
                  <c:v>-4</c:v>
                </c:pt>
                <c:pt idx="467">
                  <c:v>-4</c:v>
                </c:pt>
                <c:pt idx="468">
                  <c:v>-4</c:v>
                </c:pt>
                <c:pt idx="469">
                  <c:v>-4</c:v>
                </c:pt>
                <c:pt idx="470">
                  <c:v>-4</c:v>
                </c:pt>
                <c:pt idx="471">
                  <c:v>-4</c:v>
                </c:pt>
                <c:pt idx="472">
                  <c:v>-4</c:v>
                </c:pt>
                <c:pt idx="473">
                  <c:v>-4</c:v>
                </c:pt>
                <c:pt idx="474">
                  <c:v>-4</c:v>
                </c:pt>
                <c:pt idx="475">
                  <c:v>-4</c:v>
                </c:pt>
                <c:pt idx="476">
                  <c:v>-4</c:v>
                </c:pt>
                <c:pt idx="477">
                  <c:v>-4</c:v>
                </c:pt>
                <c:pt idx="478">
                  <c:v>-4</c:v>
                </c:pt>
                <c:pt idx="479">
                  <c:v>-4</c:v>
                </c:pt>
                <c:pt idx="480">
                  <c:v>-4</c:v>
                </c:pt>
                <c:pt idx="481">
                  <c:v>-4</c:v>
                </c:pt>
                <c:pt idx="482">
                  <c:v>-4</c:v>
                </c:pt>
                <c:pt idx="483">
                  <c:v>-4</c:v>
                </c:pt>
                <c:pt idx="484">
                  <c:v>-4</c:v>
                </c:pt>
                <c:pt idx="485">
                  <c:v>-4</c:v>
                </c:pt>
                <c:pt idx="486">
                  <c:v>-4</c:v>
                </c:pt>
                <c:pt idx="487">
                  <c:v>-4</c:v>
                </c:pt>
                <c:pt idx="488">
                  <c:v>-4</c:v>
                </c:pt>
                <c:pt idx="489">
                  <c:v>-4</c:v>
                </c:pt>
                <c:pt idx="490">
                  <c:v>-4</c:v>
                </c:pt>
                <c:pt idx="491">
                  <c:v>-4</c:v>
                </c:pt>
                <c:pt idx="492">
                  <c:v>-4</c:v>
                </c:pt>
                <c:pt idx="493">
                  <c:v>-4</c:v>
                </c:pt>
                <c:pt idx="494">
                  <c:v>-4</c:v>
                </c:pt>
                <c:pt idx="495">
                  <c:v>-4</c:v>
                </c:pt>
                <c:pt idx="496">
                  <c:v>-4</c:v>
                </c:pt>
                <c:pt idx="497">
                  <c:v>-4</c:v>
                </c:pt>
                <c:pt idx="498">
                  <c:v>-4</c:v>
                </c:pt>
                <c:pt idx="499">
                  <c:v>-4</c:v>
                </c:pt>
                <c:pt idx="500">
                  <c:v>-4</c:v>
                </c:pt>
                <c:pt idx="501">
                  <c:v>-4</c:v>
                </c:pt>
                <c:pt idx="502">
                  <c:v>-4</c:v>
                </c:pt>
                <c:pt idx="503">
                  <c:v>-4</c:v>
                </c:pt>
                <c:pt idx="504">
                  <c:v>-3</c:v>
                </c:pt>
                <c:pt idx="505">
                  <c:v>-3</c:v>
                </c:pt>
                <c:pt idx="506">
                  <c:v>-3</c:v>
                </c:pt>
                <c:pt idx="507">
                  <c:v>-3</c:v>
                </c:pt>
                <c:pt idx="508">
                  <c:v>-3</c:v>
                </c:pt>
                <c:pt idx="509">
                  <c:v>-3</c:v>
                </c:pt>
                <c:pt idx="510">
                  <c:v>-3</c:v>
                </c:pt>
                <c:pt idx="511">
                  <c:v>-3</c:v>
                </c:pt>
                <c:pt idx="512">
                  <c:v>-3</c:v>
                </c:pt>
                <c:pt idx="513">
                  <c:v>-3</c:v>
                </c:pt>
                <c:pt idx="514">
                  <c:v>-3</c:v>
                </c:pt>
                <c:pt idx="515">
                  <c:v>-3</c:v>
                </c:pt>
                <c:pt idx="516">
                  <c:v>-3</c:v>
                </c:pt>
                <c:pt idx="517">
                  <c:v>-3</c:v>
                </c:pt>
                <c:pt idx="518">
                  <c:v>-3</c:v>
                </c:pt>
                <c:pt idx="519">
                  <c:v>-3</c:v>
                </c:pt>
                <c:pt idx="520">
                  <c:v>-3</c:v>
                </c:pt>
                <c:pt idx="521">
                  <c:v>-3</c:v>
                </c:pt>
                <c:pt idx="522">
                  <c:v>-3</c:v>
                </c:pt>
                <c:pt idx="523">
                  <c:v>-3</c:v>
                </c:pt>
                <c:pt idx="524">
                  <c:v>-3</c:v>
                </c:pt>
                <c:pt idx="525">
                  <c:v>-3</c:v>
                </c:pt>
                <c:pt idx="526">
                  <c:v>-3</c:v>
                </c:pt>
                <c:pt idx="527">
                  <c:v>-3</c:v>
                </c:pt>
                <c:pt idx="528">
                  <c:v>-3</c:v>
                </c:pt>
                <c:pt idx="529">
                  <c:v>-3</c:v>
                </c:pt>
                <c:pt idx="530">
                  <c:v>-3</c:v>
                </c:pt>
                <c:pt idx="531">
                  <c:v>-3</c:v>
                </c:pt>
                <c:pt idx="532">
                  <c:v>-3</c:v>
                </c:pt>
                <c:pt idx="533">
                  <c:v>-3</c:v>
                </c:pt>
                <c:pt idx="534">
                  <c:v>-3</c:v>
                </c:pt>
                <c:pt idx="535">
                  <c:v>-3</c:v>
                </c:pt>
                <c:pt idx="536">
                  <c:v>-3</c:v>
                </c:pt>
                <c:pt idx="537">
                  <c:v>-3</c:v>
                </c:pt>
                <c:pt idx="538">
                  <c:v>-3</c:v>
                </c:pt>
                <c:pt idx="539">
                  <c:v>-3</c:v>
                </c:pt>
                <c:pt idx="540">
                  <c:v>-3</c:v>
                </c:pt>
                <c:pt idx="541">
                  <c:v>-3</c:v>
                </c:pt>
                <c:pt idx="542">
                  <c:v>-3</c:v>
                </c:pt>
                <c:pt idx="543">
                  <c:v>-3</c:v>
                </c:pt>
                <c:pt idx="544">
                  <c:v>-3</c:v>
                </c:pt>
                <c:pt idx="545">
                  <c:v>-3</c:v>
                </c:pt>
                <c:pt idx="546">
                  <c:v>-3</c:v>
                </c:pt>
                <c:pt idx="547">
                  <c:v>-3</c:v>
                </c:pt>
                <c:pt idx="548">
                  <c:v>-3</c:v>
                </c:pt>
                <c:pt idx="549">
                  <c:v>-3</c:v>
                </c:pt>
                <c:pt idx="550">
                  <c:v>-3</c:v>
                </c:pt>
                <c:pt idx="551">
                  <c:v>-3</c:v>
                </c:pt>
                <c:pt idx="552">
                  <c:v>-3</c:v>
                </c:pt>
                <c:pt idx="553">
                  <c:v>-3</c:v>
                </c:pt>
                <c:pt idx="554">
                  <c:v>-3</c:v>
                </c:pt>
                <c:pt idx="555">
                  <c:v>-3</c:v>
                </c:pt>
                <c:pt idx="556">
                  <c:v>-3</c:v>
                </c:pt>
                <c:pt idx="557">
                  <c:v>-3</c:v>
                </c:pt>
                <c:pt idx="558">
                  <c:v>-2</c:v>
                </c:pt>
                <c:pt idx="559">
                  <c:v>-2</c:v>
                </c:pt>
                <c:pt idx="560">
                  <c:v>-2</c:v>
                </c:pt>
                <c:pt idx="561">
                  <c:v>-2</c:v>
                </c:pt>
                <c:pt idx="562">
                  <c:v>-2</c:v>
                </c:pt>
                <c:pt idx="563">
                  <c:v>-2</c:v>
                </c:pt>
                <c:pt idx="564">
                  <c:v>-2</c:v>
                </c:pt>
                <c:pt idx="565">
                  <c:v>-2</c:v>
                </c:pt>
                <c:pt idx="566">
                  <c:v>-2</c:v>
                </c:pt>
                <c:pt idx="567">
                  <c:v>-2</c:v>
                </c:pt>
                <c:pt idx="568">
                  <c:v>-2</c:v>
                </c:pt>
                <c:pt idx="569">
                  <c:v>-2</c:v>
                </c:pt>
                <c:pt idx="570">
                  <c:v>-2</c:v>
                </c:pt>
                <c:pt idx="571">
                  <c:v>-2</c:v>
                </c:pt>
                <c:pt idx="572">
                  <c:v>-2</c:v>
                </c:pt>
                <c:pt idx="573">
                  <c:v>-2</c:v>
                </c:pt>
                <c:pt idx="574">
                  <c:v>-2</c:v>
                </c:pt>
                <c:pt idx="575">
                  <c:v>-2</c:v>
                </c:pt>
                <c:pt idx="576">
                  <c:v>-2</c:v>
                </c:pt>
                <c:pt idx="577">
                  <c:v>-2</c:v>
                </c:pt>
                <c:pt idx="578">
                  <c:v>-2</c:v>
                </c:pt>
                <c:pt idx="579">
                  <c:v>-2</c:v>
                </c:pt>
                <c:pt idx="580">
                  <c:v>-2</c:v>
                </c:pt>
                <c:pt idx="581">
                  <c:v>-2</c:v>
                </c:pt>
                <c:pt idx="582">
                  <c:v>-2</c:v>
                </c:pt>
                <c:pt idx="583">
                  <c:v>-2</c:v>
                </c:pt>
                <c:pt idx="584">
                  <c:v>-2</c:v>
                </c:pt>
                <c:pt idx="585">
                  <c:v>-2</c:v>
                </c:pt>
                <c:pt idx="586">
                  <c:v>-2</c:v>
                </c:pt>
                <c:pt idx="587">
                  <c:v>-2</c:v>
                </c:pt>
                <c:pt idx="588">
                  <c:v>-2</c:v>
                </c:pt>
                <c:pt idx="589">
                  <c:v>-2</c:v>
                </c:pt>
                <c:pt idx="590">
                  <c:v>-2</c:v>
                </c:pt>
                <c:pt idx="591">
                  <c:v>-2</c:v>
                </c:pt>
                <c:pt idx="592">
                  <c:v>-2</c:v>
                </c:pt>
                <c:pt idx="593">
                  <c:v>-2</c:v>
                </c:pt>
                <c:pt idx="594">
                  <c:v>-2</c:v>
                </c:pt>
                <c:pt idx="595">
                  <c:v>-2</c:v>
                </c:pt>
                <c:pt idx="596">
                  <c:v>-2</c:v>
                </c:pt>
                <c:pt idx="597">
                  <c:v>-2</c:v>
                </c:pt>
                <c:pt idx="598">
                  <c:v>-2</c:v>
                </c:pt>
                <c:pt idx="599">
                  <c:v>-2</c:v>
                </c:pt>
                <c:pt idx="600">
                  <c:v>-2</c:v>
                </c:pt>
                <c:pt idx="601">
                  <c:v>-2</c:v>
                </c:pt>
                <c:pt idx="602">
                  <c:v>-2</c:v>
                </c:pt>
                <c:pt idx="603">
                  <c:v>-2</c:v>
                </c:pt>
                <c:pt idx="604">
                  <c:v>-2</c:v>
                </c:pt>
                <c:pt idx="605">
                  <c:v>-2</c:v>
                </c:pt>
                <c:pt idx="606">
                  <c:v>-2</c:v>
                </c:pt>
                <c:pt idx="607">
                  <c:v>-2</c:v>
                </c:pt>
                <c:pt idx="608">
                  <c:v>-2</c:v>
                </c:pt>
                <c:pt idx="609">
                  <c:v>-2</c:v>
                </c:pt>
                <c:pt idx="610">
                  <c:v>-2</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2</c:v>
                </c:pt>
                <c:pt idx="788">
                  <c:v>2</c:v>
                </c:pt>
                <c:pt idx="789">
                  <c:v>2</c:v>
                </c:pt>
                <c:pt idx="790">
                  <c:v>2</c:v>
                </c:pt>
                <c:pt idx="791">
                  <c:v>2</c:v>
                </c:pt>
                <c:pt idx="792">
                  <c:v>2</c:v>
                </c:pt>
                <c:pt idx="793">
                  <c:v>2</c:v>
                </c:pt>
                <c:pt idx="794">
                  <c:v>2</c:v>
                </c:pt>
                <c:pt idx="795">
                  <c:v>2</c:v>
                </c:pt>
                <c:pt idx="796">
                  <c:v>2</c:v>
                </c:pt>
                <c:pt idx="797">
                  <c:v>2</c:v>
                </c:pt>
                <c:pt idx="798">
                  <c:v>2</c:v>
                </c:pt>
                <c:pt idx="799">
                  <c:v>2</c:v>
                </c:pt>
                <c:pt idx="800">
                  <c:v>2</c:v>
                </c:pt>
                <c:pt idx="801">
                  <c:v>2</c:v>
                </c:pt>
                <c:pt idx="802">
                  <c:v>2</c:v>
                </c:pt>
                <c:pt idx="803">
                  <c:v>2</c:v>
                </c:pt>
                <c:pt idx="804">
                  <c:v>2</c:v>
                </c:pt>
                <c:pt idx="805">
                  <c:v>2</c:v>
                </c:pt>
                <c:pt idx="806">
                  <c:v>2</c:v>
                </c:pt>
                <c:pt idx="807">
                  <c:v>2</c:v>
                </c:pt>
                <c:pt idx="808">
                  <c:v>2</c:v>
                </c:pt>
                <c:pt idx="809">
                  <c:v>2</c:v>
                </c:pt>
                <c:pt idx="810">
                  <c:v>2</c:v>
                </c:pt>
                <c:pt idx="811">
                  <c:v>2</c:v>
                </c:pt>
                <c:pt idx="812">
                  <c:v>2</c:v>
                </c:pt>
                <c:pt idx="813">
                  <c:v>2</c:v>
                </c:pt>
                <c:pt idx="814">
                  <c:v>2</c:v>
                </c:pt>
                <c:pt idx="815">
                  <c:v>2</c:v>
                </c:pt>
                <c:pt idx="816">
                  <c:v>2</c:v>
                </c:pt>
                <c:pt idx="817">
                  <c:v>2</c:v>
                </c:pt>
                <c:pt idx="818">
                  <c:v>2</c:v>
                </c:pt>
                <c:pt idx="819">
                  <c:v>2</c:v>
                </c:pt>
                <c:pt idx="820">
                  <c:v>2</c:v>
                </c:pt>
                <c:pt idx="821">
                  <c:v>2</c:v>
                </c:pt>
                <c:pt idx="822">
                  <c:v>2</c:v>
                </c:pt>
                <c:pt idx="823">
                  <c:v>2</c:v>
                </c:pt>
                <c:pt idx="824">
                  <c:v>2</c:v>
                </c:pt>
                <c:pt idx="825">
                  <c:v>2</c:v>
                </c:pt>
                <c:pt idx="826">
                  <c:v>2</c:v>
                </c:pt>
                <c:pt idx="827">
                  <c:v>2</c:v>
                </c:pt>
                <c:pt idx="828">
                  <c:v>2</c:v>
                </c:pt>
                <c:pt idx="829">
                  <c:v>2</c:v>
                </c:pt>
                <c:pt idx="830">
                  <c:v>2</c:v>
                </c:pt>
                <c:pt idx="831">
                  <c:v>2</c:v>
                </c:pt>
                <c:pt idx="832">
                  <c:v>2</c:v>
                </c:pt>
                <c:pt idx="833">
                  <c:v>2</c:v>
                </c:pt>
                <c:pt idx="834">
                  <c:v>2</c:v>
                </c:pt>
                <c:pt idx="835">
                  <c:v>2</c:v>
                </c:pt>
                <c:pt idx="836">
                  <c:v>2</c:v>
                </c:pt>
                <c:pt idx="837">
                  <c:v>2</c:v>
                </c:pt>
                <c:pt idx="838">
                  <c:v>2</c:v>
                </c:pt>
                <c:pt idx="839">
                  <c:v>2</c:v>
                </c:pt>
                <c:pt idx="840">
                  <c:v>2</c:v>
                </c:pt>
                <c:pt idx="841">
                  <c:v>2</c:v>
                </c:pt>
                <c:pt idx="842">
                  <c:v>2</c:v>
                </c:pt>
                <c:pt idx="843">
                  <c:v>2</c:v>
                </c:pt>
                <c:pt idx="844">
                  <c:v>2</c:v>
                </c:pt>
                <c:pt idx="845">
                  <c:v>2</c:v>
                </c:pt>
                <c:pt idx="846">
                  <c:v>2</c:v>
                </c:pt>
                <c:pt idx="847">
                  <c:v>2</c:v>
                </c:pt>
                <c:pt idx="848">
                  <c:v>2</c:v>
                </c:pt>
                <c:pt idx="849">
                  <c:v>2</c:v>
                </c:pt>
                <c:pt idx="850">
                  <c:v>2</c:v>
                </c:pt>
                <c:pt idx="851">
                  <c:v>2</c:v>
                </c:pt>
                <c:pt idx="852">
                  <c:v>3</c:v>
                </c:pt>
                <c:pt idx="853">
                  <c:v>3</c:v>
                </c:pt>
                <c:pt idx="854">
                  <c:v>3</c:v>
                </c:pt>
                <c:pt idx="855">
                  <c:v>3</c:v>
                </c:pt>
                <c:pt idx="856">
                  <c:v>3</c:v>
                </c:pt>
                <c:pt idx="857">
                  <c:v>3</c:v>
                </c:pt>
                <c:pt idx="858">
                  <c:v>3</c:v>
                </c:pt>
                <c:pt idx="859">
                  <c:v>3</c:v>
                </c:pt>
                <c:pt idx="860">
                  <c:v>3</c:v>
                </c:pt>
                <c:pt idx="861">
                  <c:v>3</c:v>
                </c:pt>
                <c:pt idx="862">
                  <c:v>3</c:v>
                </c:pt>
                <c:pt idx="863">
                  <c:v>3</c:v>
                </c:pt>
                <c:pt idx="864">
                  <c:v>3</c:v>
                </c:pt>
                <c:pt idx="865">
                  <c:v>3</c:v>
                </c:pt>
                <c:pt idx="866">
                  <c:v>3</c:v>
                </c:pt>
                <c:pt idx="867">
                  <c:v>3</c:v>
                </c:pt>
                <c:pt idx="868">
                  <c:v>3</c:v>
                </c:pt>
                <c:pt idx="869">
                  <c:v>3</c:v>
                </c:pt>
                <c:pt idx="870">
                  <c:v>3</c:v>
                </c:pt>
                <c:pt idx="871">
                  <c:v>3</c:v>
                </c:pt>
                <c:pt idx="872">
                  <c:v>3</c:v>
                </c:pt>
                <c:pt idx="873">
                  <c:v>3</c:v>
                </c:pt>
                <c:pt idx="874">
                  <c:v>3</c:v>
                </c:pt>
                <c:pt idx="875">
                  <c:v>3</c:v>
                </c:pt>
                <c:pt idx="876">
                  <c:v>3</c:v>
                </c:pt>
                <c:pt idx="877">
                  <c:v>3</c:v>
                </c:pt>
                <c:pt idx="878">
                  <c:v>3</c:v>
                </c:pt>
                <c:pt idx="879">
                  <c:v>3</c:v>
                </c:pt>
                <c:pt idx="880">
                  <c:v>3</c:v>
                </c:pt>
                <c:pt idx="881">
                  <c:v>3</c:v>
                </c:pt>
                <c:pt idx="882">
                  <c:v>3</c:v>
                </c:pt>
                <c:pt idx="883">
                  <c:v>3</c:v>
                </c:pt>
                <c:pt idx="884">
                  <c:v>3</c:v>
                </c:pt>
                <c:pt idx="885">
                  <c:v>3</c:v>
                </c:pt>
                <c:pt idx="886">
                  <c:v>3</c:v>
                </c:pt>
                <c:pt idx="887">
                  <c:v>3</c:v>
                </c:pt>
                <c:pt idx="888">
                  <c:v>3</c:v>
                </c:pt>
                <c:pt idx="889">
                  <c:v>3</c:v>
                </c:pt>
                <c:pt idx="890">
                  <c:v>3</c:v>
                </c:pt>
                <c:pt idx="891">
                  <c:v>3</c:v>
                </c:pt>
                <c:pt idx="892">
                  <c:v>3</c:v>
                </c:pt>
                <c:pt idx="893">
                  <c:v>3</c:v>
                </c:pt>
                <c:pt idx="894">
                  <c:v>3</c:v>
                </c:pt>
                <c:pt idx="895">
                  <c:v>3</c:v>
                </c:pt>
                <c:pt idx="896">
                  <c:v>3</c:v>
                </c:pt>
                <c:pt idx="897">
                  <c:v>3</c:v>
                </c:pt>
                <c:pt idx="898">
                  <c:v>3</c:v>
                </c:pt>
                <c:pt idx="899">
                  <c:v>3</c:v>
                </c:pt>
                <c:pt idx="900">
                  <c:v>3</c:v>
                </c:pt>
                <c:pt idx="901">
                  <c:v>3</c:v>
                </c:pt>
                <c:pt idx="902">
                  <c:v>3</c:v>
                </c:pt>
                <c:pt idx="903">
                  <c:v>3</c:v>
                </c:pt>
                <c:pt idx="904">
                  <c:v>3</c:v>
                </c:pt>
                <c:pt idx="905">
                  <c:v>3</c:v>
                </c:pt>
                <c:pt idx="906">
                  <c:v>3</c:v>
                </c:pt>
                <c:pt idx="907">
                  <c:v>3</c:v>
                </c:pt>
                <c:pt idx="908">
                  <c:v>3</c:v>
                </c:pt>
                <c:pt idx="909">
                  <c:v>3</c:v>
                </c:pt>
                <c:pt idx="910">
                  <c:v>3</c:v>
                </c:pt>
                <c:pt idx="911">
                  <c:v>4</c:v>
                </c:pt>
                <c:pt idx="912">
                  <c:v>4</c:v>
                </c:pt>
                <c:pt idx="913">
                  <c:v>4</c:v>
                </c:pt>
                <c:pt idx="914">
                  <c:v>4</c:v>
                </c:pt>
                <c:pt idx="915">
                  <c:v>4</c:v>
                </c:pt>
                <c:pt idx="916">
                  <c:v>4</c:v>
                </c:pt>
                <c:pt idx="917">
                  <c:v>4</c:v>
                </c:pt>
                <c:pt idx="918">
                  <c:v>4</c:v>
                </c:pt>
                <c:pt idx="919">
                  <c:v>4</c:v>
                </c:pt>
                <c:pt idx="920">
                  <c:v>4</c:v>
                </c:pt>
                <c:pt idx="921">
                  <c:v>4</c:v>
                </c:pt>
                <c:pt idx="922">
                  <c:v>4</c:v>
                </c:pt>
                <c:pt idx="923">
                  <c:v>4</c:v>
                </c:pt>
                <c:pt idx="924">
                  <c:v>4</c:v>
                </c:pt>
                <c:pt idx="925">
                  <c:v>4</c:v>
                </c:pt>
                <c:pt idx="926">
                  <c:v>4</c:v>
                </c:pt>
                <c:pt idx="927">
                  <c:v>4</c:v>
                </c:pt>
                <c:pt idx="928">
                  <c:v>4</c:v>
                </c:pt>
                <c:pt idx="929">
                  <c:v>4</c:v>
                </c:pt>
                <c:pt idx="930">
                  <c:v>4</c:v>
                </c:pt>
                <c:pt idx="931">
                  <c:v>4</c:v>
                </c:pt>
                <c:pt idx="932">
                  <c:v>4</c:v>
                </c:pt>
                <c:pt idx="933">
                  <c:v>4</c:v>
                </c:pt>
                <c:pt idx="934">
                  <c:v>4</c:v>
                </c:pt>
                <c:pt idx="935">
                  <c:v>4</c:v>
                </c:pt>
                <c:pt idx="936">
                  <c:v>4</c:v>
                </c:pt>
                <c:pt idx="937">
                  <c:v>4</c:v>
                </c:pt>
                <c:pt idx="938">
                  <c:v>4</c:v>
                </c:pt>
                <c:pt idx="939">
                  <c:v>4</c:v>
                </c:pt>
                <c:pt idx="940">
                  <c:v>4</c:v>
                </c:pt>
                <c:pt idx="941">
                  <c:v>4</c:v>
                </c:pt>
                <c:pt idx="942">
                  <c:v>4</c:v>
                </c:pt>
                <c:pt idx="943">
                  <c:v>4</c:v>
                </c:pt>
                <c:pt idx="944">
                  <c:v>4</c:v>
                </c:pt>
                <c:pt idx="945">
                  <c:v>4</c:v>
                </c:pt>
                <c:pt idx="946">
                  <c:v>4</c:v>
                </c:pt>
                <c:pt idx="947">
                  <c:v>4</c:v>
                </c:pt>
                <c:pt idx="948">
                  <c:v>4</c:v>
                </c:pt>
                <c:pt idx="949">
                  <c:v>4</c:v>
                </c:pt>
                <c:pt idx="950">
                  <c:v>4</c:v>
                </c:pt>
                <c:pt idx="951">
                  <c:v>4</c:v>
                </c:pt>
                <c:pt idx="952">
                  <c:v>4</c:v>
                </c:pt>
                <c:pt idx="953">
                  <c:v>4</c:v>
                </c:pt>
                <c:pt idx="954">
                  <c:v>4</c:v>
                </c:pt>
                <c:pt idx="955">
                  <c:v>4</c:v>
                </c:pt>
                <c:pt idx="956">
                  <c:v>4</c:v>
                </c:pt>
                <c:pt idx="957">
                  <c:v>4</c:v>
                </c:pt>
                <c:pt idx="958">
                  <c:v>4</c:v>
                </c:pt>
                <c:pt idx="959">
                  <c:v>4</c:v>
                </c:pt>
                <c:pt idx="960">
                  <c:v>4</c:v>
                </c:pt>
                <c:pt idx="961">
                  <c:v>4</c:v>
                </c:pt>
                <c:pt idx="962">
                  <c:v>4</c:v>
                </c:pt>
                <c:pt idx="963">
                  <c:v>4</c:v>
                </c:pt>
                <c:pt idx="964">
                  <c:v>4</c:v>
                </c:pt>
                <c:pt idx="965">
                  <c:v>4</c:v>
                </c:pt>
                <c:pt idx="966">
                  <c:v>4</c:v>
                </c:pt>
                <c:pt idx="967">
                  <c:v>4</c:v>
                </c:pt>
                <c:pt idx="968">
                  <c:v>4</c:v>
                </c:pt>
                <c:pt idx="969">
                  <c:v>4</c:v>
                </c:pt>
                <c:pt idx="970">
                  <c:v>4</c:v>
                </c:pt>
                <c:pt idx="971">
                  <c:v>4</c:v>
                </c:pt>
                <c:pt idx="972">
                  <c:v>5</c:v>
                </c:pt>
                <c:pt idx="973">
                  <c:v>5</c:v>
                </c:pt>
                <c:pt idx="974">
                  <c:v>5</c:v>
                </c:pt>
                <c:pt idx="975">
                  <c:v>5</c:v>
                </c:pt>
                <c:pt idx="976">
                  <c:v>5</c:v>
                </c:pt>
                <c:pt idx="977">
                  <c:v>5</c:v>
                </c:pt>
                <c:pt idx="978">
                  <c:v>5</c:v>
                </c:pt>
                <c:pt idx="979">
                  <c:v>5</c:v>
                </c:pt>
                <c:pt idx="980">
                  <c:v>5</c:v>
                </c:pt>
                <c:pt idx="981">
                  <c:v>5</c:v>
                </c:pt>
                <c:pt idx="982">
                  <c:v>5</c:v>
                </c:pt>
                <c:pt idx="983">
                  <c:v>5</c:v>
                </c:pt>
                <c:pt idx="984">
                  <c:v>5</c:v>
                </c:pt>
                <c:pt idx="985">
                  <c:v>5</c:v>
                </c:pt>
                <c:pt idx="986">
                  <c:v>5</c:v>
                </c:pt>
                <c:pt idx="987">
                  <c:v>5</c:v>
                </c:pt>
                <c:pt idx="988">
                  <c:v>5</c:v>
                </c:pt>
                <c:pt idx="989">
                  <c:v>5</c:v>
                </c:pt>
                <c:pt idx="990">
                  <c:v>5</c:v>
                </c:pt>
                <c:pt idx="991">
                  <c:v>5</c:v>
                </c:pt>
                <c:pt idx="992">
                  <c:v>5</c:v>
                </c:pt>
                <c:pt idx="993">
                  <c:v>5</c:v>
                </c:pt>
                <c:pt idx="994">
                  <c:v>5</c:v>
                </c:pt>
                <c:pt idx="995">
                  <c:v>5</c:v>
                </c:pt>
                <c:pt idx="996">
                  <c:v>5</c:v>
                </c:pt>
                <c:pt idx="997">
                  <c:v>5</c:v>
                </c:pt>
                <c:pt idx="998">
                  <c:v>5</c:v>
                </c:pt>
                <c:pt idx="999">
                  <c:v>5</c:v>
                </c:pt>
                <c:pt idx="1000">
                  <c:v>5</c:v>
                </c:pt>
                <c:pt idx="1001">
                  <c:v>5</c:v>
                </c:pt>
                <c:pt idx="1002">
                  <c:v>5</c:v>
                </c:pt>
                <c:pt idx="1003">
                  <c:v>5</c:v>
                </c:pt>
                <c:pt idx="1004">
                  <c:v>5</c:v>
                </c:pt>
                <c:pt idx="1005">
                  <c:v>5</c:v>
                </c:pt>
                <c:pt idx="1006">
                  <c:v>5</c:v>
                </c:pt>
                <c:pt idx="1007">
                  <c:v>5</c:v>
                </c:pt>
                <c:pt idx="1008">
                  <c:v>5</c:v>
                </c:pt>
                <c:pt idx="1009">
                  <c:v>5</c:v>
                </c:pt>
                <c:pt idx="1010">
                  <c:v>5</c:v>
                </c:pt>
                <c:pt idx="1011">
                  <c:v>5</c:v>
                </c:pt>
                <c:pt idx="1012">
                  <c:v>5</c:v>
                </c:pt>
                <c:pt idx="1013">
                  <c:v>5</c:v>
                </c:pt>
                <c:pt idx="1014">
                  <c:v>5</c:v>
                </c:pt>
                <c:pt idx="1015">
                  <c:v>5</c:v>
                </c:pt>
                <c:pt idx="1016">
                  <c:v>5</c:v>
                </c:pt>
                <c:pt idx="1017">
                  <c:v>5</c:v>
                </c:pt>
                <c:pt idx="1018">
                  <c:v>5</c:v>
                </c:pt>
                <c:pt idx="1019">
                  <c:v>5</c:v>
                </c:pt>
                <c:pt idx="1020">
                  <c:v>5</c:v>
                </c:pt>
                <c:pt idx="1021">
                  <c:v>5</c:v>
                </c:pt>
                <c:pt idx="1022">
                  <c:v>5</c:v>
                </c:pt>
                <c:pt idx="1023">
                  <c:v>5</c:v>
                </c:pt>
                <c:pt idx="1024">
                  <c:v>5</c:v>
                </c:pt>
                <c:pt idx="1025">
                  <c:v>5</c:v>
                </c:pt>
                <c:pt idx="1026">
                  <c:v>5</c:v>
                </c:pt>
                <c:pt idx="1027">
                  <c:v>5</c:v>
                </c:pt>
                <c:pt idx="1028">
                  <c:v>5</c:v>
                </c:pt>
                <c:pt idx="1029">
                  <c:v>5</c:v>
                </c:pt>
                <c:pt idx="1030">
                  <c:v>5</c:v>
                </c:pt>
                <c:pt idx="1031">
                  <c:v>5</c:v>
                </c:pt>
                <c:pt idx="1032">
                  <c:v>5</c:v>
                </c:pt>
                <c:pt idx="1033">
                  <c:v>5</c:v>
                </c:pt>
                <c:pt idx="1034">
                  <c:v>5</c:v>
                </c:pt>
                <c:pt idx="1035">
                  <c:v>5</c:v>
                </c:pt>
                <c:pt idx="1036">
                  <c:v>5</c:v>
                </c:pt>
                <c:pt idx="1037">
                  <c:v>6</c:v>
                </c:pt>
                <c:pt idx="1038">
                  <c:v>6</c:v>
                </c:pt>
                <c:pt idx="1039">
                  <c:v>6</c:v>
                </c:pt>
                <c:pt idx="1040">
                  <c:v>6</c:v>
                </c:pt>
                <c:pt idx="1041">
                  <c:v>6</c:v>
                </c:pt>
                <c:pt idx="1042">
                  <c:v>6</c:v>
                </c:pt>
                <c:pt idx="1043">
                  <c:v>6</c:v>
                </c:pt>
                <c:pt idx="1044">
                  <c:v>6</c:v>
                </c:pt>
                <c:pt idx="1045">
                  <c:v>6</c:v>
                </c:pt>
                <c:pt idx="1046">
                  <c:v>6</c:v>
                </c:pt>
                <c:pt idx="1047">
                  <c:v>6</c:v>
                </c:pt>
                <c:pt idx="1048">
                  <c:v>6</c:v>
                </c:pt>
                <c:pt idx="1049">
                  <c:v>6</c:v>
                </c:pt>
                <c:pt idx="1050">
                  <c:v>6</c:v>
                </c:pt>
                <c:pt idx="1051">
                  <c:v>6</c:v>
                </c:pt>
                <c:pt idx="1052">
                  <c:v>6</c:v>
                </c:pt>
                <c:pt idx="1053">
                  <c:v>6</c:v>
                </c:pt>
                <c:pt idx="1054">
                  <c:v>6</c:v>
                </c:pt>
                <c:pt idx="1055">
                  <c:v>6</c:v>
                </c:pt>
                <c:pt idx="1056">
                  <c:v>6</c:v>
                </c:pt>
                <c:pt idx="1057">
                  <c:v>6</c:v>
                </c:pt>
                <c:pt idx="1058">
                  <c:v>6</c:v>
                </c:pt>
                <c:pt idx="1059">
                  <c:v>6</c:v>
                </c:pt>
                <c:pt idx="1060">
                  <c:v>6</c:v>
                </c:pt>
                <c:pt idx="1061">
                  <c:v>6</c:v>
                </c:pt>
                <c:pt idx="1062">
                  <c:v>6</c:v>
                </c:pt>
                <c:pt idx="1063">
                  <c:v>6</c:v>
                </c:pt>
                <c:pt idx="1064">
                  <c:v>6</c:v>
                </c:pt>
                <c:pt idx="1065">
                  <c:v>6</c:v>
                </c:pt>
                <c:pt idx="1066">
                  <c:v>6</c:v>
                </c:pt>
                <c:pt idx="1067">
                  <c:v>6</c:v>
                </c:pt>
                <c:pt idx="1068">
                  <c:v>6</c:v>
                </c:pt>
                <c:pt idx="1069">
                  <c:v>6</c:v>
                </c:pt>
                <c:pt idx="1070">
                  <c:v>6</c:v>
                </c:pt>
                <c:pt idx="1071">
                  <c:v>6</c:v>
                </c:pt>
                <c:pt idx="1072">
                  <c:v>6</c:v>
                </c:pt>
                <c:pt idx="1073">
                  <c:v>6</c:v>
                </c:pt>
                <c:pt idx="1074">
                  <c:v>6</c:v>
                </c:pt>
                <c:pt idx="1075">
                  <c:v>6</c:v>
                </c:pt>
                <c:pt idx="1076">
                  <c:v>6</c:v>
                </c:pt>
                <c:pt idx="1077">
                  <c:v>6</c:v>
                </c:pt>
                <c:pt idx="1078">
                  <c:v>6</c:v>
                </c:pt>
                <c:pt idx="1079">
                  <c:v>6</c:v>
                </c:pt>
                <c:pt idx="1080">
                  <c:v>6</c:v>
                </c:pt>
                <c:pt idx="1081">
                  <c:v>6</c:v>
                </c:pt>
                <c:pt idx="1082">
                  <c:v>6</c:v>
                </c:pt>
                <c:pt idx="1083">
                  <c:v>6</c:v>
                </c:pt>
                <c:pt idx="1084">
                  <c:v>6</c:v>
                </c:pt>
                <c:pt idx="1085">
                  <c:v>6</c:v>
                </c:pt>
                <c:pt idx="1086">
                  <c:v>6</c:v>
                </c:pt>
                <c:pt idx="1087">
                  <c:v>6</c:v>
                </c:pt>
                <c:pt idx="1088">
                  <c:v>6</c:v>
                </c:pt>
                <c:pt idx="1089">
                  <c:v>6</c:v>
                </c:pt>
                <c:pt idx="1090">
                  <c:v>6</c:v>
                </c:pt>
                <c:pt idx="1091">
                  <c:v>6</c:v>
                </c:pt>
                <c:pt idx="1092">
                  <c:v>6</c:v>
                </c:pt>
                <c:pt idx="1093">
                  <c:v>6</c:v>
                </c:pt>
                <c:pt idx="1094">
                  <c:v>6</c:v>
                </c:pt>
                <c:pt idx="1095">
                  <c:v>6</c:v>
                </c:pt>
                <c:pt idx="1096">
                  <c:v>6</c:v>
                </c:pt>
                <c:pt idx="1097">
                  <c:v>6</c:v>
                </c:pt>
                <c:pt idx="1098">
                  <c:v>6</c:v>
                </c:pt>
                <c:pt idx="1099">
                  <c:v>6</c:v>
                </c:pt>
                <c:pt idx="1100">
                  <c:v>6</c:v>
                </c:pt>
                <c:pt idx="1101">
                  <c:v>6</c:v>
                </c:pt>
                <c:pt idx="1102">
                  <c:v>7</c:v>
                </c:pt>
                <c:pt idx="1103">
                  <c:v>7</c:v>
                </c:pt>
                <c:pt idx="1104">
                  <c:v>7</c:v>
                </c:pt>
                <c:pt idx="1105">
                  <c:v>7</c:v>
                </c:pt>
                <c:pt idx="1106">
                  <c:v>7</c:v>
                </c:pt>
                <c:pt idx="1107">
                  <c:v>7</c:v>
                </c:pt>
                <c:pt idx="1108">
                  <c:v>7</c:v>
                </c:pt>
                <c:pt idx="1109">
                  <c:v>7</c:v>
                </c:pt>
                <c:pt idx="1110">
                  <c:v>7</c:v>
                </c:pt>
                <c:pt idx="1111">
                  <c:v>7</c:v>
                </c:pt>
                <c:pt idx="1112">
                  <c:v>7</c:v>
                </c:pt>
                <c:pt idx="1113">
                  <c:v>7</c:v>
                </c:pt>
                <c:pt idx="1114">
                  <c:v>7</c:v>
                </c:pt>
                <c:pt idx="1115">
                  <c:v>7</c:v>
                </c:pt>
                <c:pt idx="1116">
                  <c:v>7</c:v>
                </c:pt>
                <c:pt idx="1117">
                  <c:v>7</c:v>
                </c:pt>
                <c:pt idx="1118">
                  <c:v>7</c:v>
                </c:pt>
                <c:pt idx="1119">
                  <c:v>7</c:v>
                </c:pt>
                <c:pt idx="1120">
                  <c:v>7</c:v>
                </c:pt>
                <c:pt idx="1121">
                  <c:v>7</c:v>
                </c:pt>
                <c:pt idx="1122">
                  <c:v>7</c:v>
                </c:pt>
                <c:pt idx="1123">
                  <c:v>7</c:v>
                </c:pt>
                <c:pt idx="1124">
                  <c:v>7</c:v>
                </c:pt>
                <c:pt idx="1125">
                  <c:v>7</c:v>
                </c:pt>
                <c:pt idx="1126">
                  <c:v>7</c:v>
                </c:pt>
                <c:pt idx="1127">
                  <c:v>7</c:v>
                </c:pt>
                <c:pt idx="1128">
                  <c:v>7</c:v>
                </c:pt>
                <c:pt idx="1129">
                  <c:v>7</c:v>
                </c:pt>
                <c:pt idx="1130">
                  <c:v>7</c:v>
                </c:pt>
                <c:pt idx="1131">
                  <c:v>7</c:v>
                </c:pt>
                <c:pt idx="1132">
                  <c:v>7</c:v>
                </c:pt>
                <c:pt idx="1133">
                  <c:v>7</c:v>
                </c:pt>
                <c:pt idx="1134">
                  <c:v>7</c:v>
                </c:pt>
                <c:pt idx="1135">
                  <c:v>7</c:v>
                </c:pt>
                <c:pt idx="1136">
                  <c:v>7</c:v>
                </c:pt>
                <c:pt idx="1137">
                  <c:v>7</c:v>
                </c:pt>
                <c:pt idx="1138">
                  <c:v>7</c:v>
                </c:pt>
                <c:pt idx="1139">
                  <c:v>7</c:v>
                </c:pt>
                <c:pt idx="1140">
                  <c:v>7</c:v>
                </c:pt>
                <c:pt idx="1141">
                  <c:v>7</c:v>
                </c:pt>
                <c:pt idx="1142">
                  <c:v>7</c:v>
                </c:pt>
                <c:pt idx="1143">
                  <c:v>7</c:v>
                </c:pt>
                <c:pt idx="1144">
                  <c:v>7</c:v>
                </c:pt>
                <c:pt idx="1145">
                  <c:v>7</c:v>
                </c:pt>
                <c:pt idx="1146">
                  <c:v>7</c:v>
                </c:pt>
                <c:pt idx="1147">
                  <c:v>7</c:v>
                </c:pt>
                <c:pt idx="1148">
                  <c:v>7</c:v>
                </c:pt>
                <c:pt idx="1149">
                  <c:v>7</c:v>
                </c:pt>
                <c:pt idx="1150">
                  <c:v>7</c:v>
                </c:pt>
                <c:pt idx="1151">
                  <c:v>7</c:v>
                </c:pt>
                <c:pt idx="1152">
                  <c:v>7</c:v>
                </c:pt>
                <c:pt idx="1153">
                  <c:v>7</c:v>
                </c:pt>
                <c:pt idx="1154">
                  <c:v>7</c:v>
                </c:pt>
                <c:pt idx="1155">
                  <c:v>7</c:v>
                </c:pt>
                <c:pt idx="1156">
                  <c:v>7</c:v>
                </c:pt>
                <c:pt idx="1157">
                  <c:v>7</c:v>
                </c:pt>
                <c:pt idx="1158">
                  <c:v>7</c:v>
                </c:pt>
                <c:pt idx="1159">
                  <c:v>7</c:v>
                </c:pt>
                <c:pt idx="1160">
                  <c:v>7</c:v>
                </c:pt>
                <c:pt idx="1161">
                  <c:v>7</c:v>
                </c:pt>
                <c:pt idx="1162">
                  <c:v>7</c:v>
                </c:pt>
                <c:pt idx="1163">
                  <c:v>7</c:v>
                </c:pt>
                <c:pt idx="1164">
                  <c:v>7</c:v>
                </c:pt>
                <c:pt idx="1165">
                  <c:v>7</c:v>
                </c:pt>
                <c:pt idx="1166">
                  <c:v>8</c:v>
                </c:pt>
                <c:pt idx="1167">
                  <c:v>8</c:v>
                </c:pt>
                <c:pt idx="1168">
                  <c:v>8</c:v>
                </c:pt>
                <c:pt idx="1169">
                  <c:v>8</c:v>
                </c:pt>
                <c:pt idx="1170">
                  <c:v>8</c:v>
                </c:pt>
                <c:pt idx="1171">
                  <c:v>8</c:v>
                </c:pt>
                <c:pt idx="1172">
                  <c:v>8</c:v>
                </c:pt>
                <c:pt idx="1173">
                  <c:v>8</c:v>
                </c:pt>
                <c:pt idx="1174">
                  <c:v>8</c:v>
                </c:pt>
                <c:pt idx="1175">
                  <c:v>8</c:v>
                </c:pt>
                <c:pt idx="1176">
                  <c:v>8</c:v>
                </c:pt>
                <c:pt idx="1177">
                  <c:v>8</c:v>
                </c:pt>
                <c:pt idx="1178">
                  <c:v>8</c:v>
                </c:pt>
                <c:pt idx="1179">
                  <c:v>8</c:v>
                </c:pt>
                <c:pt idx="1180">
                  <c:v>8</c:v>
                </c:pt>
                <c:pt idx="1181">
                  <c:v>8</c:v>
                </c:pt>
                <c:pt idx="1182">
                  <c:v>8</c:v>
                </c:pt>
                <c:pt idx="1183">
                  <c:v>8</c:v>
                </c:pt>
                <c:pt idx="1184">
                  <c:v>8</c:v>
                </c:pt>
                <c:pt idx="1185">
                  <c:v>8</c:v>
                </c:pt>
                <c:pt idx="1186">
                  <c:v>8</c:v>
                </c:pt>
                <c:pt idx="1187">
                  <c:v>8</c:v>
                </c:pt>
                <c:pt idx="1188">
                  <c:v>8</c:v>
                </c:pt>
                <c:pt idx="1189">
                  <c:v>8</c:v>
                </c:pt>
                <c:pt idx="1190">
                  <c:v>8</c:v>
                </c:pt>
                <c:pt idx="1191">
                  <c:v>8</c:v>
                </c:pt>
                <c:pt idx="1192">
                  <c:v>8</c:v>
                </c:pt>
                <c:pt idx="1193">
                  <c:v>8</c:v>
                </c:pt>
                <c:pt idx="1194">
                  <c:v>8</c:v>
                </c:pt>
                <c:pt idx="1195">
                  <c:v>8</c:v>
                </c:pt>
                <c:pt idx="1196">
                  <c:v>8</c:v>
                </c:pt>
                <c:pt idx="1197">
                  <c:v>8</c:v>
                </c:pt>
                <c:pt idx="1198">
                  <c:v>8</c:v>
                </c:pt>
                <c:pt idx="1199">
                  <c:v>8</c:v>
                </c:pt>
                <c:pt idx="1200">
                  <c:v>8</c:v>
                </c:pt>
                <c:pt idx="1201">
                  <c:v>8</c:v>
                </c:pt>
                <c:pt idx="1202">
                  <c:v>8</c:v>
                </c:pt>
                <c:pt idx="1203">
                  <c:v>8</c:v>
                </c:pt>
                <c:pt idx="1204">
                  <c:v>8</c:v>
                </c:pt>
                <c:pt idx="1205">
                  <c:v>8</c:v>
                </c:pt>
                <c:pt idx="1206">
                  <c:v>8</c:v>
                </c:pt>
                <c:pt idx="1207">
                  <c:v>8</c:v>
                </c:pt>
                <c:pt idx="1208">
                  <c:v>8</c:v>
                </c:pt>
                <c:pt idx="1209">
                  <c:v>8</c:v>
                </c:pt>
                <c:pt idx="1210">
                  <c:v>8</c:v>
                </c:pt>
                <c:pt idx="1211">
                  <c:v>8</c:v>
                </c:pt>
                <c:pt idx="1212">
                  <c:v>8</c:v>
                </c:pt>
                <c:pt idx="1213">
                  <c:v>8</c:v>
                </c:pt>
                <c:pt idx="1214">
                  <c:v>8</c:v>
                </c:pt>
                <c:pt idx="1215">
                  <c:v>8</c:v>
                </c:pt>
                <c:pt idx="1216">
                  <c:v>8</c:v>
                </c:pt>
                <c:pt idx="1217">
                  <c:v>8</c:v>
                </c:pt>
                <c:pt idx="1218">
                  <c:v>8</c:v>
                </c:pt>
                <c:pt idx="1219">
                  <c:v>8</c:v>
                </c:pt>
                <c:pt idx="1220">
                  <c:v>8</c:v>
                </c:pt>
                <c:pt idx="1221">
                  <c:v>8</c:v>
                </c:pt>
                <c:pt idx="1222">
                  <c:v>8</c:v>
                </c:pt>
                <c:pt idx="1223">
                  <c:v>8</c:v>
                </c:pt>
                <c:pt idx="1224">
                  <c:v>9</c:v>
                </c:pt>
                <c:pt idx="1225">
                  <c:v>9</c:v>
                </c:pt>
                <c:pt idx="1226">
                  <c:v>9</c:v>
                </c:pt>
                <c:pt idx="1227">
                  <c:v>9</c:v>
                </c:pt>
                <c:pt idx="1228">
                  <c:v>9</c:v>
                </c:pt>
                <c:pt idx="1229">
                  <c:v>9</c:v>
                </c:pt>
                <c:pt idx="1230">
                  <c:v>9</c:v>
                </c:pt>
                <c:pt idx="1231">
                  <c:v>9</c:v>
                </c:pt>
                <c:pt idx="1232">
                  <c:v>9</c:v>
                </c:pt>
                <c:pt idx="1233">
                  <c:v>9</c:v>
                </c:pt>
                <c:pt idx="1234">
                  <c:v>9</c:v>
                </c:pt>
                <c:pt idx="1235">
                  <c:v>9</c:v>
                </c:pt>
                <c:pt idx="1236">
                  <c:v>9</c:v>
                </c:pt>
                <c:pt idx="1237">
                  <c:v>9</c:v>
                </c:pt>
                <c:pt idx="1238">
                  <c:v>9</c:v>
                </c:pt>
                <c:pt idx="1239">
                  <c:v>9</c:v>
                </c:pt>
                <c:pt idx="1240">
                  <c:v>9</c:v>
                </c:pt>
                <c:pt idx="1241">
                  <c:v>9</c:v>
                </c:pt>
                <c:pt idx="1242">
                  <c:v>9</c:v>
                </c:pt>
                <c:pt idx="1243">
                  <c:v>9</c:v>
                </c:pt>
                <c:pt idx="1244">
                  <c:v>9</c:v>
                </c:pt>
                <c:pt idx="1245">
                  <c:v>9</c:v>
                </c:pt>
                <c:pt idx="1246">
                  <c:v>9</c:v>
                </c:pt>
                <c:pt idx="1247">
                  <c:v>9</c:v>
                </c:pt>
                <c:pt idx="1248">
                  <c:v>9</c:v>
                </c:pt>
                <c:pt idx="1249">
                  <c:v>9</c:v>
                </c:pt>
                <c:pt idx="1250">
                  <c:v>9</c:v>
                </c:pt>
                <c:pt idx="1251">
                  <c:v>9</c:v>
                </c:pt>
                <c:pt idx="1252">
                  <c:v>9</c:v>
                </c:pt>
                <c:pt idx="1253">
                  <c:v>9</c:v>
                </c:pt>
                <c:pt idx="1254">
                  <c:v>9</c:v>
                </c:pt>
                <c:pt idx="1255">
                  <c:v>9</c:v>
                </c:pt>
                <c:pt idx="1256">
                  <c:v>9</c:v>
                </c:pt>
                <c:pt idx="1257">
                  <c:v>9</c:v>
                </c:pt>
                <c:pt idx="1258">
                  <c:v>9</c:v>
                </c:pt>
                <c:pt idx="1259">
                  <c:v>9</c:v>
                </c:pt>
                <c:pt idx="1260">
                  <c:v>9</c:v>
                </c:pt>
                <c:pt idx="1261">
                  <c:v>9</c:v>
                </c:pt>
                <c:pt idx="1262">
                  <c:v>9</c:v>
                </c:pt>
                <c:pt idx="1263">
                  <c:v>9</c:v>
                </c:pt>
                <c:pt idx="1264">
                  <c:v>9</c:v>
                </c:pt>
                <c:pt idx="1265">
                  <c:v>9</c:v>
                </c:pt>
                <c:pt idx="1266">
                  <c:v>9</c:v>
                </c:pt>
                <c:pt idx="1267">
                  <c:v>9</c:v>
                </c:pt>
                <c:pt idx="1268">
                  <c:v>9</c:v>
                </c:pt>
                <c:pt idx="1269">
                  <c:v>9</c:v>
                </c:pt>
                <c:pt idx="1270">
                  <c:v>9</c:v>
                </c:pt>
                <c:pt idx="1271">
                  <c:v>9</c:v>
                </c:pt>
                <c:pt idx="1272">
                  <c:v>9</c:v>
                </c:pt>
                <c:pt idx="1273">
                  <c:v>9</c:v>
                </c:pt>
                <c:pt idx="1274">
                  <c:v>9</c:v>
                </c:pt>
                <c:pt idx="1275">
                  <c:v>9</c:v>
                </c:pt>
                <c:pt idx="1276">
                  <c:v>9</c:v>
                </c:pt>
                <c:pt idx="1277">
                  <c:v>9</c:v>
                </c:pt>
                <c:pt idx="1278">
                  <c:v>9</c:v>
                </c:pt>
                <c:pt idx="1279">
                  <c:v>9</c:v>
                </c:pt>
                <c:pt idx="1280">
                  <c:v>9</c:v>
                </c:pt>
                <c:pt idx="1281">
                  <c:v>9</c:v>
                </c:pt>
                <c:pt idx="1282">
                  <c:v>10</c:v>
                </c:pt>
                <c:pt idx="1283">
                  <c:v>10</c:v>
                </c:pt>
                <c:pt idx="1284">
                  <c:v>10</c:v>
                </c:pt>
                <c:pt idx="1285">
                  <c:v>10</c:v>
                </c:pt>
                <c:pt idx="1286">
                  <c:v>10</c:v>
                </c:pt>
                <c:pt idx="1287">
                  <c:v>10</c:v>
                </c:pt>
                <c:pt idx="1288">
                  <c:v>10</c:v>
                </c:pt>
                <c:pt idx="1289">
                  <c:v>10</c:v>
                </c:pt>
                <c:pt idx="1290">
                  <c:v>10</c:v>
                </c:pt>
                <c:pt idx="1291">
                  <c:v>10</c:v>
                </c:pt>
                <c:pt idx="1292">
                  <c:v>10</c:v>
                </c:pt>
                <c:pt idx="1293">
                  <c:v>10</c:v>
                </c:pt>
                <c:pt idx="1294">
                  <c:v>10</c:v>
                </c:pt>
                <c:pt idx="1295">
                  <c:v>10</c:v>
                </c:pt>
                <c:pt idx="1296">
                  <c:v>10</c:v>
                </c:pt>
                <c:pt idx="1297">
                  <c:v>10</c:v>
                </c:pt>
                <c:pt idx="1298">
                  <c:v>10</c:v>
                </c:pt>
                <c:pt idx="1299">
                  <c:v>10</c:v>
                </c:pt>
                <c:pt idx="1300">
                  <c:v>10</c:v>
                </c:pt>
                <c:pt idx="1301">
                  <c:v>10</c:v>
                </c:pt>
                <c:pt idx="1302">
                  <c:v>10</c:v>
                </c:pt>
                <c:pt idx="1303">
                  <c:v>10</c:v>
                </c:pt>
                <c:pt idx="1304">
                  <c:v>10</c:v>
                </c:pt>
                <c:pt idx="1305">
                  <c:v>10</c:v>
                </c:pt>
                <c:pt idx="1306">
                  <c:v>10</c:v>
                </c:pt>
                <c:pt idx="1307">
                  <c:v>10</c:v>
                </c:pt>
                <c:pt idx="1308">
                  <c:v>10</c:v>
                </c:pt>
                <c:pt idx="1309">
                  <c:v>10</c:v>
                </c:pt>
                <c:pt idx="1310">
                  <c:v>10</c:v>
                </c:pt>
                <c:pt idx="1311">
                  <c:v>10</c:v>
                </c:pt>
                <c:pt idx="1312">
                  <c:v>10</c:v>
                </c:pt>
                <c:pt idx="1313">
                  <c:v>10</c:v>
                </c:pt>
                <c:pt idx="1314">
                  <c:v>10</c:v>
                </c:pt>
                <c:pt idx="1315">
                  <c:v>10</c:v>
                </c:pt>
                <c:pt idx="1316">
                  <c:v>10</c:v>
                </c:pt>
                <c:pt idx="1317">
                  <c:v>10</c:v>
                </c:pt>
                <c:pt idx="1318">
                  <c:v>10</c:v>
                </c:pt>
                <c:pt idx="1319">
                  <c:v>10</c:v>
                </c:pt>
                <c:pt idx="1320">
                  <c:v>10</c:v>
                </c:pt>
                <c:pt idx="1321">
                  <c:v>10</c:v>
                </c:pt>
                <c:pt idx="1322">
                  <c:v>10</c:v>
                </c:pt>
                <c:pt idx="1323">
                  <c:v>10</c:v>
                </c:pt>
                <c:pt idx="1324">
                  <c:v>10</c:v>
                </c:pt>
                <c:pt idx="1325">
                  <c:v>10</c:v>
                </c:pt>
                <c:pt idx="1326">
                  <c:v>10</c:v>
                </c:pt>
                <c:pt idx="1327">
                  <c:v>10</c:v>
                </c:pt>
                <c:pt idx="1328">
                  <c:v>10</c:v>
                </c:pt>
                <c:pt idx="1329">
                  <c:v>10</c:v>
                </c:pt>
                <c:pt idx="1330">
                  <c:v>10</c:v>
                </c:pt>
                <c:pt idx="1331">
                  <c:v>10</c:v>
                </c:pt>
                <c:pt idx="1332">
                  <c:v>10</c:v>
                </c:pt>
                <c:pt idx="1333">
                  <c:v>10</c:v>
                </c:pt>
                <c:pt idx="1334">
                  <c:v>10</c:v>
                </c:pt>
                <c:pt idx="1335">
                  <c:v>10</c:v>
                </c:pt>
                <c:pt idx="1336">
                  <c:v>10</c:v>
                </c:pt>
                <c:pt idx="1337">
                  <c:v>10</c:v>
                </c:pt>
                <c:pt idx="1338">
                  <c:v>10</c:v>
                </c:pt>
                <c:pt idx="1339">
                  <c:v>11</c:v>
                </c:pt>
                <c:pt idx="1340">
                  <c:v>11</c:v>
                </c:pt>
                <c:pt idx="1341">
                  <c:v>11</c:v>
                </c:pt>
                <c:pt idx="1342">
                  <c:v>11</c:v>
                </c:pt>
                <c:pt idx="1343">
                  <c:v>11</c:v>
                </c:pt>
                <c:pt idx="1344">
                  <c:v>11</c:v>
                </c:pt>
                <c:pt idx="1345">
                  <c:v>11</c:v>
                </c:pt>
                <c:pt idx="1346">
                  <c:v>11</c:v>
                </c:pt>
                <c:pt idx="1347">
                  <c:v>11</c:v>
                </c:pt>
                <c:pt idx="1348">
                  <c:v>11</c:v>
                </c:pt>
                <c:pt idx="1349">
                  <c:v>11</c:v>
                </c:pt>
                <c:pt idx="1350">
                  <c:v>11</c:v>
                </c:pt>
                <c:pt idx="1351">
                  <c:v>11</c:v>
                </c:pt>
                <c:pt idx="1352">
                  <c:v>11</c:v>
                </c:pt>
                <c:pt idx="1353">
                  <c:v>11</c:v>
                </c:pt>
                <c:pt idx="1354">
                  <c:v>11</c:v>
                </c:pt>
                <c:pt idx="1355">
                  <c:v>11</c:v>
                </c:pt>
                <c:pt idx="1356">
                  <c:v>11</c:v>
                </c:pt>
                <c:pt idx="1357">
                  <c:v>11</c:v>
                </c:pt>
                <c:pt idx="1358">
                  <c:v>11</c:v>
                </c:pt>
                <c:pt idx="1359">
                  <c:v>11</c:v>
                </c:pt>
                <c:pt idx="1360">
                  <c:v>11</c:v>
                </c:pt>
                <c:pt idx="1361">
                  <c:v>11</c:v>
                </c:pt>
                <c:pt idx="1362">
                  <c:v>11</c:v>
                </c:pt>
                <c:pt idx="1363">
                  <c:v>11</c:v>
                </c:pt>
                <c:pt idx="1364">
                  <c:v>11</c:v>
                </c:pt>
                <c:pt idx="1365">
                  <c:v>11</c:v>
                </c:pt>
                <c:pt idx="1366">
                  <c:v>11</c:v>
                </c:pt>
                <c:pt idx="1367">
                  <c:v>11</c:v>
                </c:pt>
                <c:pt idx="1368">
                  <c:v>11</c:v>
                </c:pt>
                <c:pt idx="1369">
                  <c:v>11</c:v>
                </c:pt>
                <c:pt idx="1370">
                  <c:v>11</c:v>
                </c:pt>
                <c:pt idx="1371">
                  <c:v>11</c:v>
                </c:pt>
                <c:pt idx="1372">
                  <c:v>11</c:v>
                </c:pt>
                <c:pt idx="1373">
                  <c:v>11</c:v>
                </c:pt>
                <c:pt idx="1374">
                  <c:v>11</c:v>
                </c:pt>
                <c:pt idx="1375">
                  <c:v>11</c:v>
                </c:pt>
                <c:pt idx="1376">
                  <c:v>11</c:v>
                </c:pt>
                <c:pt idx="1377">
                  <c:v>11</c:v>
                </c:pt>
                <c:pt idx="1378">
                  <c:v>11</c:v>
                </c:pt>
                <c:pt idx="1379">
                  <c:v>11</c:v>
                </c:pt>
                <c:pt idx="1380">
                  <c:v>11</c:v>
                </c:pt>
                <c:pt idx="1381">
                  <c:v>11</c:v>
                </c:pt>
                <c:pt idx="1382">
                  <c:v>11</c:v>
                </c:pt>
                <c:pt idx="1383">
                  <c:v>11</c:v>
                </c:pt>
                <c:pt idx="1384">
                  <c:v>11</c:v>
                </c:pt>
                <c:pt idx="1385">
                  <c:v>11</c:v>
                </c:pt>
                <c:pt idx="1386">
                  <c:v>11</c:v>
                </c:pt>
                <c:pt idx="1387">
                  <c:v>11</c:v>
                </c:pt>
                <c:pt idx="1388">
                  <c:v>11</c:v>
                </c:pt>
                <c:pt idx="1389">
                  <c:v>11</c:v>
                </c:pt>
                <c:pt idx="1390">
                  <c:v>11</c:v>
                </c:pt>
                <c:pt idx="1391">
                  <c:v>11</c:v>
                </c:pt>
                <c:pt idx="1392">
                  <c:v>11</c:v>
                </c:pt>
                <c:pt idx="1393">
                  <c:v>11</c:v>
                </c:pt>
                <c:pt idx="1394">
                  <c:v>11</c:v>
                </c:pt>
                <c:pt idx="1395">
                  <c:v>12</c:v>
                </c:pt>
                <c:pt idx="1396">
                  <c:v>12</c:v>
                </c:pt>
                <c:pt idx="1397">
                  <c:v>12</c:v>
                </c:pt>
                <c:pt idx="1398">
                  <c:v>12</c:v>
                </c:pt>
                <c:pt idx="1399">
                  <c:v>12</c:v>
                </c:pt>
                <c:pt idx="1400">
                  <c:v>12</c:v>
                </c:pt>
                <c:pt idx="1401">
                  <c:v>12</c:v>
                </c:pt>
                <c:pt idx="1402">
                  <c:v>12</c:v>
                </c:pt>
                <c:pt idx="1403">
                  <c:v>12</c:v>
                </c:pt>
                <c:pt idx="1404">
                  <c:v>12</c:v>
                </c:pt>
                <c:pt idx="1405">
                  <c:v>12</c:v>
                </c:pt>
                <c:pt idx="1406">
                  <c:v>12</c:v>
                </c:pt>
                <c:pt idx="1407">
                  <c:v>12</c:v>
                </c:pt>
                <c:pt idx="1408">
                  <c:v>12</c:v>
                </c:pt>
                <c:pt idx="1409">
                  <c:v>12</c:v>
                </c:pt>
                <c:pt idx="1410">
                  <c:v>12</c:v>
                </c:pt>
                <c:pt idx="1411">
                  <c:v>12</c:v>
                </c:pt>
                <c:pt idx="1412">
                  <c:v>12</c:v>
                </c:pt>
                <c:pt idx="1413">
                  <c:v>12</c:v>
                </c:pt>
                <c:pt idx="1414">
                  <c:v>12</c:v>
                </c:pt>
                <c:pt idx="1415">
                  <c:v>12</c:v>
                </c:pt>
                <c:pt idx="1416">
                  <c:v>12</c:v>
                </c:pt>
                <c:pt idx="1417">
                  <c:v>12</c:v>
                </c:pt>
                <c:pt idx="1418">
                  <c:v>12</c:v>
                </c:pt>
                <c:pt idx="1419">
                  <c:v>12</c:v>
                </c:pt>
                <c:pt idx="1420">
                  <c:v>12</c:v>
                </c:pt>
                <c:pt idx="1421">
                  <c:v>12</c:v>
                </c:pt>
                <c:pt idx="1422">
                  <c:v>12</c:v>
                </c:pt>
                <c:pt idx="1423">
                  <c:v>12</c:v>
                </c:pt>
                <c:pt idx="1424">
                  <c:v>12</c:v>
                </c:pt>
                <c:pt idx="1425">
                  <c:v>12</c:v>
                </c:pt>
                <c:pt idx="1426">
                  <c:v>12</c:v>
                </c:pt>
                <c:pt idx="1427">
                  <c:v>12</c:v>
                </c:pt>
                <c:pt idx="1428">
                  <c:v>12</c:v>
                </c:pt>
                <c:pt idx="1429">
                  <c:v>12</c:v>
                </c:pt>
                <c:pt idx="1430">
                  <c:v>12</c:v>
                </c:pt>
                <c:pt idx="1431">
                  <c:v>12</c:v>
                </c:pt>
                <c:pt idx="1432">
                  <c:v>12</c:v>
                </c:pt>
                <c:pt idx="1433">
                  <c:v>12</c:v>
                </c:pt>
                <c:pt idx="1434">
                  <c:v>12</c:v>
                </c:pt>
                <c:pt idx="1435">
                  <c:v>12</c:v>
                </c:pt>
                <c:pt idx="1436">
                  <c:v>12</c:v>
                </c:pt>
                <c:pt idx="1437">
                  <c:v>12</c:v>
                </c:pt>
                <c:pt idx="1438">
                  <c:v>12</c:v>
                </c:pt>
                <c:pt idx="1439">
                  <c:v>12</c:v>
                </c:pt>
                <c:pt idx="1440">
                  <c:v>12</c:v>
                </c:pt>
                <c:pt idx="1441">
                  <c:v>13</c:v>
                </c:pt>
                <c:pt idx="1442">
                  <c:v>13</c:v>
                </c:pt>
                <c:pt idx="1443">
                  <c:v>13</c:v>
                </c:pt>
                <c:pt idx="1444">
                  <c:v>13</c:v>
                </c:pt>
                <c:pt idx="1445">
                  <c:v>13</c:v>
                </c:pt>
                <c:pt idx="1446">
                  <c:v>13</c:v>
                </c:pt>
                <c:pt idx="1447">
                  <c:v>13</c:v>
                </c:pt>
                <c:pt idx="1448">
                  <c:v>13</c:v>
                </c:pt>
                <c:pt idx="1449">
                  <c:v>13</c:v>
                </c:pt>
                <c:pt idx="1450">
                  <c:v>13</c:v>
                </c:pt>
                <c:pt idx="1451">
                  <c:v>13</c:v>
                </c:pt>
                <c:pt idx="1452">
                  <c:v>13</c:v>
                </c:pt>
                <c:pt idx="1453">
                  <c:v>13</c:v>
                </c:pt>
                <c:pt idx="1454">
                  <c:v>13</c:v>
                </c:pt>
                <c:pt idx="1455">
                  <c:v>13</c:v>
                </c:pt>
                <c:pt idx="1456">
                  <c:v>13</c:v>
                </c:pt>
                <c:pt idx="1457">
                  <c:v>13</c:v>
                </c:pt>
                <c:pt idx="1458">
                  <c:v>13</c:v>
                </c:pt>
                <c:pt idx="1459">
                  <c:v>13</c:v>
                </c:pt>
                <c:pt idx="1460">
                  <c:v>13</c:v>
                </c:pt>
                <c:pt idx="1461">
                  <c:v>13</c:v>
                </c:pt>
                <c:pt idx="1462">
                  <c:v>13</c:v>
                </c:pt>
                <c:pt idx="1463">
                  <c:v>13</c:v>
                </c:pt>
                <c:pt idx="1464">
                  <c:v>13</c:v>
                </c:pt>
                <c:pt idx="1465">
                  <c:v>13</c:v>
                </c:pt>
                <c:pt idx="1466">
                  <c:v>13</c:v>
                </c:pt>
                <c:pt idx="1467">
                  <c:v>13</c:v>
                </c:pt>
                <c:pt idx="1468">
                  <c:v>13</c:v>
                </c:pt>
                <c:pt idx="1469">
                  <c:v>13</c:v>
                </c:pt>
                <c:pt idx="1470">
                  <c:v>13</c:v>
                </c:pt>
                <c:pt idx="1471">
                  <c:v>13</c:v>
                </c:pt>
                <c:pt idx="1472">
                  <c:v>13</c:v>
                </c:pt>
                <c:pt idx="1473">
                  <c:v>13</c:v>
                </c:pt>
                <c:pt idx="1474">
                  <c:v>13</c:v>
                </c:pt>
                <c:pt idx="1475">
                  <c:v>13</c:v>
                </c:pt>
                <c:pt idx="1476">
                  <c:v>13</c:v>
                </c:pt>
                <c:pt idx="1477">
                  <c:v>13</c:v>
                </c:pt>
                <c:pt idx="1478">
                  <c:v>13</c:v>
                </c:pt>
                <c:pt idx="1479">
                  <c:v>13</c:v>
                </c:pt>
                <c:pt idx="1480">
                  <c:v>13</c:v>
                </c:pt>
                <c:pt idx="1481">
                  <c:v>13</c:v>
                </c:pt>
                <c:pt idx="1482">
                  <c:v>13</c:v>
                </c:pt>
                <c:pt idx="1483">
                  <c:v>13</c:v>
                </c:pt>
                <c:pt idx="1484">
                  <c:v>13</c:v>
                </c:pt>
                <c:pt idx="1485">
                  <c:v>13</c:v>
                </c:pt>
                <c:pt idx="1486">
                  <c:v>13</c:v>
                </c:pt>
                <c:pt idx="1487">
                  <c:v>13</c:v>
                </c:pt>
                <c:pt idx="1488">
                  <c:v>13</c:v>
                </c:pt>
                <c:pt idx="1489">
                  <c:v>13</c:v>
                </c:pt>
                <c:pt idx="1490">
                  <c:v>13</c:v>
                </c:pt>
                <c:pt idx="1491">
                  <c:v>13</c:v>
                </c:pt>
                <c:pt idx="1492">
                  <c:v>13</c:v>
                </c:pt>
                <c:pt idx="1493">
                  <c:v>13</c:v>
                </c:pt>
                <c:pt idx="1494">
                  <c:v>13</c:v>
                </c:pt>
                <c:pt idx="1495">
                  <c:v>13</c:v>
                </c:pt>
                <c:pt idx="1496">
                  <c:v>13</c:v>
                </c:pt>
                <c:pt idx="1497">
                  <c:v>13</c:v>
                </c:pt>
                <c:pt idx="1498">
                  <c:v>13</c:v>
                </c:pt>
                <c:pt idx="1499">
                  <c:v>14</c:v>
                </c:pt>
                <c:pt idx="1500">
                  <c:v>14</c:v>
                </c:pt>
                <c:pt idx="1501">
                  <c:v>14</c:v>
                </c:pt>
                <c:pt idx="1502">
                  <c:v>14</c:v>
                </c:pt>
                <c:pt idx="1503">
                  <c:v>14</c:v>
                </c:pt>
                <c:pt idx="1504">
                  <c:v>14</c:v>
                </c:pt>
                <c:pt idx="1505">
                  <c:v>14</c:v>
                </c:pt>
                <c:pt idx="1506">
                  <c:v>14</c:v>
                </c:pt>
                <c:pt idx="1507">
                  <c:v>14</c:v>
                </c:pt>
                <c:pt idx="1508">
                  <c:v>14</c:v>
                </c:pt>
                <c:pt idx="1509">
                  <c:v>14</c:v>
                </c:pt>
                <c:pt idx="1510">
                  <c:v>14</c:v>
                </c:pt>
                <c:pt idx="1511">
                  <c:v>14</c:v>
                </c:pt>
                <c:pt idx="1512">
                  <c:v>14</c:v>
                </c:pt>
                <c:pt idx="1513">
                  <c:v>14</c:v>
                </c:pt>
                <c:pt idx="1514">
                  <c:v>14</c:v>
                </c:pt>
                <c:pt idx="1515">
                  <c:v>14</c:v>
                </c:pt>
                <c:pt idx="1516">
                  <c:v>14</c:v>
                </c:pt>
                <c:pt idx="1517">
                  <c:v>14</c:v>
                </c:pt>
                <c:pt idx="1518">
                  <c:v>14</c:v>
                </c:pt>
                <c:pt idx="1519">
                  <c:v>14</c:v>
                </c:pt>
                <c:pt idx="1520">
                  <c:v>14</c:v>
                </c:pt>
                <c:pt idx="1521">
                  <c:v>14</c:v>
                </c:pt>
                <c:pt idx="1522">
                  <c:v>14</c:v>
                </c:pt>
                <c:pt idx="1523">
                  <c:v>14</c:v>
                </c:pt>
                <c:pt idx="1524">
                  <c:v>14</c:v>
                </c:pt>
                <c:pt idx="1525">
                  <c:v>14</c:v>
                </c:pt>
                <c:pt idx="1526">
                  <c:v>14</c:v>
                </c:pt>
                <c:pt idx="1527">
                  <c:v>14</c:v>
                </c:pt>
                <c:pt idx="1528">
                  <c:v>14</c:v>
                </c:pt>
                <c:pt idx="1529">
                  <c:v>14</c:v>
                </c:pt>
                <c:pt idx="1530">
                  <c:v>14</c:v>
                </c:pt>
                <c:pt idx="1531">
                  <c:v>14</c:v>
                </c:pt>
                <c:pt idx="1532">
                  <c:v>14</c:v>
                </c:pt>
                <c:pt idx="1533">
                  <c:v>14</c:v>
                </c:pt>
                <c:pt idx="1534">
                  <c:v>14</c:v>
                </c:pt>
                <c:pt idx="1535">
                  <c:v>14</c:v>
                </c:pt>
                <c:pt idx="1536">
                  <c:v>14</c:v>
                </c:pt>
                <c:pt idx="1537">
                  <c:v>14</c:v>
                </c:pt>
                <c:pt idx="1538">
                  <c:v>14</c:v>
                </c:pt>
                <c:pt idx="1539">
                  <c:v>14</c:v>
                </c:pt>
                <c:pt idx="1540">
                  <c:v>14</c:v>
                </c:pt>
                <c:pt idx="1541">
                  <c:v>14</c:v>
                </c:pt>
                <c:pt idx="1542">
                  <c:v>14</c:v>
                </c:pt>
                <c:pt idx="1543">
                  <c:v>14</c:v>
                </c:pt>
                <c:pt idx="1544">
                  <c:v>14</c:v>
                </c:pt>
                <c:pt idx="1545">
                  <c:v>14</c:v>
                </c:pt>
                <c:pt idx="1546">
                  <c:v>14</c:v>
                </c:pt>
                <c:pt idx="1547">
                  <c:v>14</c:v>
                </c:pt>
                <c:pt idx="1548">
                  <c:v>14</c:v>
                </c:pt>
                <c:pt idx="1549">
                  <c:v>14</c:v>
                </c:pt>
                <c:pt idx="1550">
                  <c:v>15</c:v>
                </c:pt>
                <c:pt idx="1551">
                  <c:v>15</c:v>
                </c:pt>
                <c:pt idx="1552">
                  <c:v>15</c:v>
                </c:pt>
                <c:pt idx="1553">
                  <c:v>15</c:v>
                </c:pt>
                <c:pt idx="1554">
                  <c:v>15</c:v>
                </c:pt>
                <c:pt idx="1555">
                  <c:v>15</c:v>
                </c:pt>
                <c:pt idx="1556">
                  <c:v>15</c:v>
                </c:pt>
                <c:pt idx="1557">
                  <c:v>15</c:v>
                </c:pt>
                <c:pt idx="1558">
                  <c:v>15</c:v>
                </c:pt>
                <c:pt idx="1559">
                  <c:v>15</c:v>
                </c:pt>
                <c:pt idx="1560">
                  <c:v>15</c:v>
                </c:pt>
                <c:pt idx="1561">
                  <c:v>15</c:v>
                </c:pt>
                <c:pt idx="1562">
                  <c:v>15</c:v>
                </c:pt>
                <c:pt idx="1563">
                  <c:v>15</c:v>
                </c:pt>
                <c:pt idx="1564">
                  <c:v>15</c:v>
                </c:pt>
                <c:pt idx="1565">
                  <c:v>15</c:v>
                </c:pt>
                <c:pt idx="1566">
                  <c:v>15</c:v>
                </c:pt>
                <c:pt idx="1567">
                  <c:v>15</c:v>
                </c:pt>
                <c:pt idx="1568">
                  <c:v>15</c:v>
                </c:pt>
                <c:pt idx="1569">
                  <c:v>15</c:v>
                </c:pt>
                <c:pt idx="1570">
                  <c:v>15</c:v>
                </c:pt>
                <c:pt idx="1571">
                  <c:v>15</c:v>
                </c:pt>
                <c:pt idx="1572">
                  <c:v>15</c:v>
                </c:pt>
                <c:pt idx="1573">
                  <c:v>15</c:v>
                </c:pt>
                <c:pt idx="1574">
                  <c:v>15</c:v>
                </c:pt>
                <c:pt idx="1575">
                  <c:v>15</c:v>
                </c:pt>
                <c:pt idx="1576">
                  <c:v>15</c:v>
                </c:pt>
                <c:pt idx="1577">
                  <c:v>15</c:v>
                </c:pt>
                <c:pt idx="1578">
                  <c:v>15</c:v>
                </c:pt>
                <c:pt idx="1579">
                  <c:v>15</c:v>
                </c:pt>
                <c:pt idx="1580">
                  <c:v>15</c:v>
                </c:pt>
                <c:pt idx="1581">
                  <c:v>15</c:v>
                </c:pt>
                <c:pt idx="1582">
                  <c:v>15</c:v>
                </c:pt>
                <c:pt idx="1583">
                  <c:v>15</c:v>
                </c:pt>
                <c:pt idx="1584">
                  <c:v>15</c:v>
                </c:pt>
                <c:pt idx="1585">
                  <c:v>15</c:v>
                </c:pt>
                <c:pt idx="1586">
                  <c:v>15</c:v>
                </c:pt>
                <c:pt idx="1587">
                  <c:v>15</c:v>
                </c:pt>
                <c:pt idx="1588">
                  <c:v>15</c:v>
                </c:pt>
                <c:pt idx="1589">
                  <c:v>15</c:v>
                </c:pt>
                <c:pt idx="1590">
                  <c:v>15</c:v>
                </c:pt>
                <c:pt idx="1591">
                  <c:v>15</c:v>
                </c:pt>
                <c:pt idx="1592">
                  <c:v>15</c:v>
                </c:pt>
                <c:pt idx="1593">
                  <c:v>16</c:v>
                </c:pt>
                <c:pt idx="1594">
                  <c:v>16</c:v>
                </c:pt>
                <c:pt idx="1595">
                  <c:v>16</c:v>
                </c:pt>
                <c:pt idx="1596">
                  <c:v>16</c:v>
                </c:pt>
                <c:pt idx="1597">
                  <c:v>16</c:v>
                </c:pt>
                <c:pt idx="1598">
                  <c:v>16</c:v>
                </c:pt>
                <c:pt idx="1599">
                  <c:v>16</c:v>
                </c:pt>
                <c:pt idx="1600">
                  <c:v>16</c:v>
                </c:pt>
                <c:pt idx="1601">
                  <c:v>16</c:v>
                </c:pt>
                <c:pt idx="1602">
                  <c:v>16</c:v>
                </c:pt>
                <c:pt idx="1603">
                  <c:v>16</c:v>
                </c:pt>
                <c:pt idx="1604">
                  <c:v>16</c:v>
                </c:pt>
                <c:pt idx="1605">
                  <c:v>16</c:v>
                </c:pt>
                <c:pt idx="1606">
                  <c:v>16</c:v>
                </c:pt>
                <c:pt idx="1607">
                  <c:v>16</c:v>
                </c:pt>
                <c:pt idx="1608">
                  <c:v>16</c:v>
                </c:pt>
                <c:pt idx="1609">
                  <c:v>16</c:v>
                </c:pt>
                <c:pt idx="1610">
                  <c:v>16</c:v>
                </c:pt>
                <c:pt idx="1611">
                  <c:v>16</c:v>
                </c:pt>
                <c:pt idx="1612">
                  <c:v>16</c:v>
                </c:pt>
                <c:pt idx="1613">
                  <c:v>16</c:v>
                </c:pt>
                <c:pt idx="1614">
                  <c:v>16</c:v>
                </c:pt>
                <c:pt idx="1615">
                  <c:v>16</c:v>
                </c:pt>
                <c:pt idx="1616">
                  <c:v>16</c:v>
                </c:pt>
                <c:pt idx="1617">
                  <c:v>16</c:v>
                </c:pt>
                <c:pt idx="1618">
                  <c:v>16</c:v>
                </c:pt>
                <c:pt idx="1619">
                  <c:v>16</c:v>
                </c:pt>
                <c:pt idx="1620">
                  <c:v>16</c:v>
                </c:pt>
                <c:pt idx="1621">
                  <c:v>16</c:v>
                </c:pt>
                <c:pt idx="1622">
                  <c:v>16</c:v>
                </c:pt>
                <c:pt idx="1623">
                  <c:v>16</c:v>
                </c:pt>
                <c:pt idx="1624">
                  <c:v>16</c:v>
                </c:pt>
                <c:pt idx="1625">
                  <c:v>16</c:v>
                </c:pt>
                <c:pt idx="1626">
                  <c:v>16</c:v>
                </c:pt>
                <c:pt idx="1627">
                  <c:v>16</c:v>
                </c:pt>
                <c:pt idx="1628">
                  <c:v>16</c:v>
                </c:pt>
                <c:pt idx="1629">
                  <c:v>16</c:v>
                </c:pt>
                <c:pt idx="1630">
                  <c:v>16</c:v>
                </c:pt>
                <c:pt idx="1631">
                  <c:v>16</c:v>
                </c:pt>
                <c:pt idx="1632">
                  <c:v>16</c:v>
                </c:pt>
                <c:pt idx="1633">
                  <c:v>16</c:v>
                </c:pt>
                <c:pt idx="1634">
                  <c:v>16</c:v>
                </c:pt>
                <c:pt idx="1635">
                  <c:v>16</c:v>
                </c:pt>
                <c:pt idx="1636">
                  <c:v>16</c:v>
                </c:pt>
                <c:pt idx="1637">
                  <c:v>16</c:v>
                </c:pt>
                <c:pt idx="1638">
                  <c:v>16</c:v>
                </c:pt>
                <c:pt idx="1639">
                  <c:v>16</c:v>
                </c:pt>
                <c:pt idx="1640">
                  <c:v>17</c:v>
                </c:pt>
                <c:pt idx="1641">
                  <c:v>17</c:v>
                </c:pt>
                <c:pt idx="1642">
                  <c:v>17</c:v>
                </c:pt>
                <c:pt idx="1643">
                  <c:v>17</c:v>
                </c:pt>
                <c:pt idx="1644">
                  <c:v>17</c:v>
                </c:pt>
                <c:pt idx="1645">
                  <c:v>17</c:v>
                </c:pt>
                <c:pt idx="1646">
                  <c:v>17</c:v>
                </c:pt>
                <c:pt idx="1647">
                  <c:v>17</c:v>
                </c:pt>
                <c:pt idx="1648">
                  <c:v>17</c:v>
                </c:pt>
                <c:pt idx="1649">
                  <c:v>17</c:v>
                </c:pt>
                <c:pt idx="1650">
                  <c:v>17</c:v>
                </c:pt>
                <c:pt idx="1651">
                  <c:v>17</c:v>
                </c:pt>
                <c:pt idx="1652">
                  <c:v>17</c:v>
                </c:pt>
                <c:pt idx="1653">
                  <c:v>17</c:v>
                </c:pt>
                <c:pt idx="1654">
                  <c:v>17</c:v>
                </c:pt>
                <c:pt idx="1655">
                  <c:v>17</c:v>
                </c:pt>
                <c:pt idx="1656">
                  <c:v>17</c:v>
                </c:pt>
                <c:pt idx="1657">
                  <c:v>17</c:v>
                </c:pt>
                <c:pt idx="1658">
                  <c:v>17</c:v>
                </c:pt>
                <c:pt idx="1659">
                  <c:v>17</c:v>
                </c:pt>
                <c:pt idx="1660">
                  <c:v>17</c:v>
                </c:pt>
                <c:pt idx="1661">
                  <c:v>17</c:v>
                </c:pt>
                <c:pt idx="1662">
                  <c:v>17</c:v>
                </c:pt>
                <c:pt idx="1663">
                  <c:v>17</c:v>
                </c:pt>
                <c:pt idx="1664">
                  <c:v>17</c:v>
                </c:pt>
                <c:pt idx="1665">
                  <c:v>17</c:v>
                </c:pt>
                <c:pt idx="1666">
                  <c:v>17</c:v>
                </c:pt>
                <c:pt idx="1667">
                  <c:v>17</c:v>
                </c:pt>
                <c:pt idx="1668">
                  <c:v>17</c:v>
                </c:pt>
                <c:pt idx="1669">
                  <c:v>17</c:v>
                </c:pt>
                <c:pt idx="1670">
                  <c:v>17</c:v>
                </c:pt>
                <c:pt idx="1671">
                  <c:v>17</c:v>
                </c:pt>
                <c:pt idx="1672">
                  <c:v>17</c:v>
                </c:pt>
                <c:pt idx="1673">
                  <c:v>17</c:v>
                </c:pt>
                <c:pt idx="1674">
                  <c:v>17</c:v>
                </c:pt>
                <c:pt idx="1675">
                  <c:v>17</c:v>
                </c:pt>
                <c:pt idx="1676">
                  <c:v>17</c:v>
                </c:pt>
                <c:pt idx="1677">
                  <c:v>17</c:v>
                </c:pt>
                <c:pt idx="1678">
                  <c:v>17</c:v>
                </c:pt>
                <c:pt idx="1679">
                  <c:v>18</c:v>
                </c:pt>
                <c:pt idx="1680">
                  <c:v>18</c:v>
                </c:pt>
                <c:pt idx="1681">
                  <c:v>18</c:v>
                </c:pt>
                <c:pt idx="1682">
                  <c:v>18</c:v>
                </c:pt>
                <c:pt idx="1683">
                  <c:v>18</c:v>
                </c:pt>
                <c:pt idx="1684">
                  <c:v>18</c:v>
                </c:pt>
                <c:pt idx="1685">
                  <c:v>18</c:v>
                </c:pt>
                <c:pt idx="1686">
                  <c:v>18</c:v>
                </c:pt>
                <c:pt idx="1687">
                  <c:v>18</c:v>
                </c:pt>
                <c:pt idx="1688">
                  <c:v>18</c:v>
                </c:pt>
                <c:pt idx="1689">
                  <c:v>18</c:v>
                </c:pt>
                <c:pt idx="1690">
                  <c:v>18</c:v>
                </c:pt>
                <c:pt idx="1691">
                  <c:v>18</c:v>
                </c:pt>
                <c:pt idx="1692">
                  <c:v>18</c:v>
                </c:pt>
                <c:pt idx="1693">
                  <c:v>18</c:v>
                </c:pt>
                <c:pt idx="1694">
                  <c:v>18</c:v>
                </c:pt>
                <c:pt idx="1695">
                  <c:v>18</c:v>
                </c:pt>
                <c:pt idx="1696">
                  <c:v>18</c:v>
                </c:pt>
                <c:pt idx="1697">
                  <c:v>18</c:v>
                </c:pt>
                <c:pt idx="1698">
                  <c:v>18</c:v>
                </c:pt>
                <c:pt idx="1699">
                  <c:v>18</c:v>
                </c:pt>
                <c:pt idx="1700">
                  <c:v>18</c:v>
                </c:pt>
                <c:pt idx="1701">
                  <c:v>18</c:v>
                </c:pt>
                <c:pt idx="1702">
                  <c:v>18</c:v>
                </c:pt>
                <c:pt idx="1703">
                  <c:v>18</c:v>
                </c:pt>
                <c:pt idx="1704">
                  <c:v>18</c:v>
                </c:pt>
                <c:pt idx="1705">
                  <c:v>18</c:v>
                </c:pt>
                <c:pt idx="1706">
                  <c:v>18</c:v>
                </c:pt>
                <c:pt idx="1707">
                  <c:v>18</c:v>
                </c:pt>
                <c:pt idx="1708">
                  <c:v>18</c:v>
                </c:pt>
                <c:pt idx="1709">
                  <c:v>18</c:v>
                </c:pt>
                <c:pt idx="1710">
                  <c:v>18</c:v>
                </c:pt>
                <c:pt idx="1711">
                  <c:v>18</c:v>
                </c:pt>
                <c:pt idx="1712">
                  <c:v>18</c:v>
                </c:pt>
                <c:pt idx="1713">
                  <c:v>18</c:v>
                </c:pt>
                <c:pt idx="1714">
                  <c:v>18</c:v>
                </c:pt>
                <c:pt idx="1715">
                  <c:v>18</c:v>
                </c:pt>
                <c:pt idx="1716">
                  <c:v>18</c:v>
                </c:pt>
                <c:pt idx="1717">
                  <c:v>18</c:v>
                </c:pt>
                <c:pt idx="1718">
                  <c:v>18</c:v>
                </c:pt>
                <c:pt idx="1719">
                  <c:v>18</c:v>
                </c:pt>
                <c:pt idx="1720">
                  <c:v>18</c:v>
                </c:pt>
                <c:pt idx="1721">
                  <c:v>19</c:v>
                </c:pt>
                <c:pt idx="1722">
                  <c:v>19</c:v>
                </c:pt>
                <c:pt idx="1723">
                  <c:v>19</c:v>
                </c:pt>
                <c:pt idx="1724">
                  <c:v>19</c:v>
                </c:pt>
                <c:pt idx="1725">
                  <c:v>19</c:v>
                </c:pt>
                <c:pt idx="1726">
                  <c:v>19</c:v>
                </c:pt>
                <c:pt idx="1727">
                  <c:v>19</c:v>
                </c:pt>
                <c:pt idx="1728">
                  <c:v>19</c:v>
                </c:pt>
                <c:pt idx="1729">
                  <c:v>19</c:v>
                </c:pt>
                <c:pt idx="1730">
                  <c:v>19</c:v>
                </c:pt>
                <c:pt idx="1731">
                  <c:v>19</c:v>
                </c:pt>
                <c:pt idx="1732">
                  <c:v>19</c:v>
                </c:pt>
                <c:pt idx="1733">
                  <c:v>19</c:v>
                </c:pt>
                <c:pt idx="1734">
                  <c:v>19</c:v>
                </c:pt>
                <c:pt idx="1735">
                  <c:v>19</c:v>
                </c:pt>
                <c:pt idx="1736">
                  <c:v>19</c:v>
                </c:pt>
                <c:pt idx="1737">
                  <c:v>19</c:v>
                </c:pt>
                <c:pt idx="1738">
                  <c:v>19</c:v>
                </c:pt>
                <c:pt idx="1739">
                  <c:v>19</c:v>
                </c:pt>
                <c:pt idx="1740">
                  <c:v>19</c:v>
                </c:pt>
                <c:pt idx="1741">
                  <c:v>19</c:v>
                </c:pt>
                <c:pt idx="1742">
                  <c:v>19</c:v>
                </c:pt>
                <c:pt idx="1743">
                  <c:v>19</c:v>
                </c:pt>
                <c:pt idx="1744">
                  <c:v>19</c:v>
                </c:pt>
                <c:pt idx="1745">
                  <c:v>19</c:v>
                </c:pt>
                <c:pt idx="1746">
                  <c:v>19</c:v>
                </c:pt>
                <c:pt idx="1747">
                  <c:v>19</c:v>
                </c:pt>
                <c:pt idx="1748">
                  <c:v>19</c:v>
                </c:pt>
                <c:pt idx="1749">
                  <c:v>19</c:v>
                </c:pt>
                <c:pt idx="1750">
                  <c:v>19</c:v>
                </c:pt>
                <c:pt idx="1751">
                  <c:v>19</c:v>
                </c:pt>
                <c:pt idx="1752">
                  <c:v>19</c:v>
                </c:pt>
                <c:pt idx="1753">
                  <c:v>19</c:v>
                </c:pt>
                <c:pt idx="1754">
                  <c:v>19</c:v>
                </c:pt>
                <c:pt idx="1755">
                  <c:v>19</c:v>
                </c:pt>
                <c:pt idx="1756">
                  <c:v>19</c:v>
                </c:pt>
                <c:pt idx="1757">
                  <c:v>19</c:v>
                </c:pt>
                <c:pt idx="1758">
                  <c:v>19</c:v>
                </c:pt>
                <c:pt idx="1759">
                  <c:v>19</c:v>
                </c:pt>
                <c:pt idx="1760">
                  <c:v>19</c:v>
                </c:pt>
                <c:pt idx="1761">
                  <c:v>19</c:v>
                </c:pt>
                <c:pt idx="1762">
                  <c:v>19</c:v>
                </c:pt>
                <c:pt idx="1763">
                  <c:v>20</c:v>
                </c:pt>
                <c:pt idx="1764">
                  <c:v>20</c:v>
                </c:pt>
                <c:pt idx="1765">
                  <c:v>20</c:v>
                </c:pt>
                <c:pt idx="1766">
                  <c:v>20</c:v>
                </c:pt>
                <c:pt idx="1767">
                  <c:v>20</c:v>
                </c:pt>
                <c:pt idx="1768">
                  <c:v>20</c:v>
                </c:pt>
                <c:pt idx="1769">
                  <c:v>20</c:v>
                </c:pt>
                <c:pt idx="1770">
                  <c:v>20</c:v>
                </c:pt>
                <c:pt idx="1771">
                  <c:v>20</c:v>
                </c:pt>
                <c:pt idx="1772">
                  <c:v>20</c:v>
                </c:pt>
                <c:pt idx="1773">
                  <c:v>20</c:v>
                </c:pt>
                <c:pt idx="1774">
                  <c:v>20</c:v>
                </c:pt>
                <c:pt idx="1775">
                  <c:v>20</c:v>
                </c:pt>
                <c:pt idx="1776">
                  <c:v>20</c:v>
                </c:pt>
                <c:pt idx="1777">
                  <c:v>20</c:v>
                </c:pt>
                <c:pt idx="1778">
                  <c:v>20</c:v>
                </c:pt>
                <c:pt idx="1779">
                  <c:v>20</c:v>
                </c:pt>
                <c:pt idx="1780">
                  <c:v>20</c:v>
                </c:pt>
                <c:pt idx="1781">
                  <c:v>20</c:v>
                </c:pt>
                <c:pt idx="1782">
                  <c:v>20</c:v>
                </c:pt>
                <c:pt idx="1783">
                  <c:v>20</c:v>
                </c:pt>
                <c:pt idx="1784">
                  <c:v>20</c:v>
                </c:pt>
                <c:pt idx="1785">
                  <c:v>20</c:v>
                </c:pt>
                <c:pt idx="1786">
                  <c:v>20</c:v>
                </c:pt>
                <c:pt idx="1787">
                  <c:v>20</c:v>
                </c:pt>
                <c:pt idx="1788">
                  <c:v>20</c:v>
                </c:pt>
                <c:pt idx="1789">
                  <c:v>20</c:v>
                </c:pt>
                <c:pt idx="1790">
                  <c:v>20</c:v>
                </c:pt>
                <c:pt idx="1791">
                  <c:v>20</c:v>
                </c:pt>
                <c:pt idx="1792">
                  <c:v>20</c:v>
                </c:pt>
                <c:pt idx="1793">
                  <c:v>20</c:v>
                </c:pt>
                <c:pt idx="1794">
                  <c:v>20</c:v>
                </c:pt>
                <c:pt idx="1795">
                  <c:v>20</c:v>
                </c:pt>
                <c:pt idx="1796">
                  <c:v>20</c:v>
                </c:pt>
                <c:pt idx="1797">
                  <c:v>20</c:v>
                </c:pt>
                <c:pt idx="1798">
                  <c:v>20</c:v>
                </c:pt>
                <c:pt idx="1799">
                  <c:v>20</c:v>
                </c:pt>
                <c:pt idx="1800">
                  <c:v>20</c:v>
                </c:pt>
                <c:pt idx="1801">
                  <c:v>20</c:v>
                </c:pt>
                <c:pt idx="1802">
                  <c:v>20</c:v>
                </c:pt>
                <c:pt idx="1803">
                  <c:v>20</c:v>
                </c:pt>
                <c:pt idx="1804">
                  <c:v>20</c:v>
                </c:pt>
                <c:pt idx="1805">
                  <c:v>20</c:v>
                </c:pt>
                <c:pt idx="1806">
                  <c:v>20</c:v>
                </c:pt>
                <c:pt idx="1807">
                  <c:v>20</c:v>
                </c:pt>
                <c:pt idx="1808">
                  <c:v>20</c:v>
                </c:pt>
                <c:pt idx="1809">
                  <c:v>21</c:v>
                </c:pt>
                <c:pt idx="1810">
                  <c:v>21</c:v>
                </c:pt>
                <c:pt idx="1811">
                  <c:v>21</c:v>
                </c:pt>
                <c:pt idx="1812">
                  <c:v>21</c:v>
                </c:pt>
                <c:pt idx="1813">
                  <c:v>21</c:v>
                </c:pt>
                <c:pt idx="1814">
                  <c:v>21</c:v>
                </c:pt>
                <c:pt idx="1815">
                  <c:v>21</c:v>
                </c:pt>
                <c:pt idx="1816">
                  <c:v>21</c:v>
                </c:pt>
                <c:pt idx="1817">
                  <c:v>21</c:v>
                </c:pt>
                <c:pt idx="1818">
                  <c:v>21</c:v>
                </c:pt>
                <c:pt idx="1819">
                  <c:v>21</c:v>
                </c:pt>
                <c:pt idx="1820">
                  <c:v>21</c:v>
                </c:pt>
                <c:pt idx="1821">
                  <c:v>21</c:v>
                </c:pt>
                <c:pt idx="1822">
                  <c:v>21</c:v>
                </c:pt>
                <c:pt idx="1823">
                  <c:v>21</c:v>
                </c:pt>
                <c:pt idx="1824">
                  <c:v>21</c:v>
                </c:pt>
                <c:pt idx="1825">
                  <c:v>21</c:v>
                </c:pt>
                <c:pt idx="1826">
                  <c:v>21</c:v>
                </c:pt>
                <c:pt idx="1827">
                  <c:v>21</c:v>
                </c:pt>
                <c:pt idx="1828">
                  <c:v>21</c:v>
                </c:pt>
                <c:pt idx="1829">
                  <c:v>21</c:v>
                </c:pt>
                <c:pt idx="1830">
                  <c:v>21</c:v>
                </c:pt>
                <c:pt idx="1831">
                  <c:v>21</c:v>
                </c:pt>
                <c:pt idx="1832">
                  <c:v>21</c:v>
                </c:pt>
                <c:pt idx="1833">
                  <c:v>21</c:v>
                </c:pt>
                <c:pt idx="1834">
                  <c:v>21</c:v>
                </c:pt>
                <c:pt idx="1835">
                  <c:v>21</c:v>
                </c:pt>
                <c:pt idx="1836">
                  <c:v>21</c:v>
                </c:pt>
                <c:pt idx="1837">
                  <c:v>21</c:v>
                </c:pt>
                <c:pt idx="1838">
                  <c:v>21</c:v>
                </c:pt>
                <c:pt idx="1839">
                  <c:v>21</c:v>
                </c:pt>
                <c:pt idx="1840">
                  <c:v>21</c:v>
                </c:pt>
                <c:pt idx="1841">
                  <c:v>21</c:v>
                </c:pt>
                <c:pt idx="1842">
                  <c:v>21</c:v>
                </c:pt>
                <c:pt idx="1843">
                  <c:v>21</c:v>
                </c:pt>
                <c:pt idx="1844">
                  <c:v>21</c:v>
                </c:pt>
                <c:pt idx="1845">
                  <c:v>21</c:v>
                </c:pt>
                <c:pt idx="1846">
                  <c:v>21</c:v>
                </c:pt>
                <c:pt idx="1847">
                  <c:v>21</c:v>
                </c:pt>
                <c:pt idx="1848">
                  <c:v>21</c:v>
                </c:pt>
                <c:pt idx="1849">
                  <c:v>21</c:v>
                </c:pt>
                <c:pt idx="1850">
                  <c:v>21</c:v>
                </c:pt>
                <c:pt idx="1851">
                  <c:v>22</c:v>
                </c:pt>
                <c:pt idx="1852">
                  <c:v>22</c:v>
                </c:pt>
                <c:pt idx="1853">
                  <c:v>22</c:v>
                </c:pt>
                <c:pt idx="1854">
                  <c:v>22</c:v>
                </c:pt>
                <c:pt idx="1855">
                  <c:v>22</c:v>
                </c:pt>
                <c:pt idx="1856">
                  <c:v>22</c:v>
                </c:pt>
                <c:pt idx="1857">
                  <c:v>22</c:v>
                </c:pt>
                <c:pt idx="1858">
                  <c:v>22</c:v>
                </c:pt>
                <c:pt idx="1859">
                  <c:v>22</c:v>
                </c:pt>
                <c:pt idx="1860">
                  <c:v>22</c:v>
                </c:pt>
                <c:pt idx="1861">
                  <c:v>22</c:v>
                </c:pt>
                <c:pt idx="1862">
                  <c:v>22</c:v>
                </c:pt>
                <c:pt idx="1863">
                  <c:v>22</c:v>
                </c:pt>
                <c:pt idx="1864">
                  <c:v>22</c:v>
                </c:pt>
                <c:pt idx="1865">
                  <c:v>22</c:v>
                </c:pt>
                <c:pt idx="1866">
                  <c:v>22</c:v>
                </c:pt>
                <c:pt idx="1867">
                  <c:v>22</c:v>
                </c:pt>
                <c:pt idx="1868">
                  <c:v>22</c:v>
                </c:pt>
                <c:pt idx="1869">
                  <c:v>22</c:v>
                </c:pt>
                <c:pt idx="1870">
                  <c:v>22</c:v>
                </c:pt>
                <c:pt idx="1871">
                  <c:v>22</c:v>
                </c:pt>
                <c:pt idx="1872">
                  <c:v>22</c:v>
                </c:pt>
                <c:pt idx="1873">
                  <c:v>22</c:v>
                </c:pt>
                <c:pt idx="1874">
                  <c:v>22</c:v>
                </c:pt>
                <c:pt idx="1875">
                  <c:v>22</c:v>
                </c:pt>
                <c:pt idx="1876">
                  <c:v>22</c:v>
                </c:pt>
                <c:pt idx="1877">
                  <c:v>22</c:v>
                </c:pt>
                <c:pt idx="1878">
                  <c:v>22</c:v>
                </c:pt>
                <c:pt idx="1879">
                  <c:v>22</c:v>
                </c:pt>
                <c:pt idx="1880">
                  <c:v>22</c:v>
                </c:pt>
                <c:pt idx="1881">
                  <c:v>23</c:v>
                </c:pt>
                <c:pt idx="1882">
                  <c:v>23</c:v>
                </c:pt>
                <c:pt idx="1883">
                  <c:v>23</c:v>
                </c:pt>
                <c:pt idx="1884">
                  <c:v>23</c:v>
                </c:pt>
                <c:pt idx="1885">
                  <c:v>23</c:v>
                </c:pt>
                <c:pt idx="1886">
                  <c:v>23</c:v>
                </c:pt>
                <c:pt idx="1887">
                  <c:v>23</c:v>
                </c:pt>
                <c:pt idx="1888">
                  <c:v>23</c:v>
                </c:pt>
                <c:pt idx="1889">
                  <c:v>23</c:v>
                </c:pt>
                <c:pt idx="1890">
                  <c:v>23</c:v>
                </c:pt>
                <c:pt idx="1891">
                  <c:v>23</c:v>
                </c:pt>
                <c:pt idx="1892">
                  <c:v>23</c:v>
                </c:pt>
                <c:pt idx="1893">
                  <c:v>23</c:v>
                </c:pt>
                <c:pt idx="1894">
                  <c:v>23</c:v>
                </c:pt>
                <c:pt idx="1895">
                  <c:v>23</c:v>
                </c:pt>
                <c:pt idx="1896">
                  <c:v>23</c:v>
                </c:pt>
                <c:pt idx="1897">
                  <c:v>23</c:v>
                </c:pt>
                <c:pt idx="1898">
                  <c:v>23</c:v>
                </c:pt>
                <c:pt idx="1899">
                  <c:v>23</c:v>
                </c:pt>
                <c:pt idx="1900">
                  <c:v>23</c:v>
                </c:pt>
                <c:pt idx="1901">
                  <c:v>23</c:v>
                </c:pt>
                <c:pt idx="1902">
                  <c:v>23</c:v>
                </c:pt>
                <c:pt idx="1903">
                  <c:v>23</c:v>
                </c:pt>
                <c:pt idx="1904">
                  <c:v>23</c:v>
                </c:pt>
                <c:pt idx="1905">
                  <c:v>23</c:v>
                </c:pt>
                <c:pt idx="1906">
                  <c:v>23</c:v>
                </c:pt>
                <c:pt idx="1907">
                  <c:v>23</c:v>
                </c:pt>
                <c:pt idx="1908">
                  <c:v>23</c:v>
                </c:pt>
                <c:pt idx="1909">
                  <c:v>23</c:v>
                </c:pt>
                <c:pt idx="1910">
                  <c:v>23</c:v>
                </c:pt>
                <c:pt idx="1911">
                  <c:v>23</c:v>
                </c:pt>
                <c:pt idx="1912">
                  <c:v>23</c:v>
                </c:pt>
                <c:pt idx="1913">
                  <c:v>23</c:v>
                </c:pt>
                <c:pt idx="1914">
                  <c:v>23</c:v>
                </c:pt>
                <c:pt idx="1915">
                  <c:v>24</c:v>
                </c:pt>
                <c:pt idx="1916">
                  <c:v>24</c:v>
                </c:pt>
                <c:pt idx="1917">
                  <c:v>24</c:v>
                </c:pt>
                <c:pt idx="1918">
                  <c:v>24</c:v>
                </c:pt>
                <c:pt idx="1919">
                  <c:v>24</c:v>
                </c:pt>
                <c:pt idx="1920">
                  <c:v>24</c:v>
                </c:pt>
                <c:pt idx="1921">
                  <c:v>24</c:v>
                </c:pt>
                <c:pt idx="1922">
                  <c:v>24</c:v>
                </c:pt>
                <c:pt idx="1923">
                  <c:v>24</c:v>
                </c:pt>
                <c:pt idx="1924">
                  <c:v>24</c:v>
                </c:pt>
                <c:pt idx="1925">
                  <c:v>24</c:v>
                </c:pt>
                <c:pt idx="1926">
                  <c:v>24</c:v>
                </c:pt>
                <c:pt idx="1927">
                  <c:v>24</c:v>
                </c:pt>
                <c:pt idx="1928">
                  <c:v>24</c:v>
                </c:pt>
                <c:pt idx="1929">
                  <c:v>24</c:v>
                </c:pt>
                <c:pt idx="1930">
                  <c:v>24</c:v>
                </c:pt>
                <c:pt idx="1931">
                  <c:v>24</c:v>
                </c:pt>
                <c:pt idx="1932">
                  <c:v>24</c:v>
                </c:pt>
                <c:pt idx="1933">
                  <c:v>24</c:v>
                </c:pt>
                <c:pt idx="1934">
                  <c:v>24</c:v>
                </c:pt>
                <c:pt idx="1935">
                  <c:v>24</c:v>
                </c:pt>
                <c:pt idx="1936">
                  <c:v>24</c:v>
                </c:pt>
                <c:pt idx="1937">
                  <c:v>24</c:v>
                </c:pt>
                <c:pt idx="1938">
                  <c:v>24</c:v>
                </c:pt>
                <c:pt idx="1939">
                  <c:v>24</c:v>
                </c:pt>
                <c:pt idx="1940">
                  <c:v>24</c:v>
                </c:pt>
                <c:pt idx="1941">
                  <c:v>24</c:v>
                </c:pt>
                <c:pt idx="1942">
                  <c:v>24</c:v>
                </c:pt>
                <c:pt idx="1943">
                  <c:v>24</c:v>
                </c:pt>
                <c:pt idx="1944">
                  <c:v>24</c:v>
                </c:pt>
                <c:pt idx="1945">
                  <c:v>24</c:v>
                </c:pt>
                <c:pt idx="1946">
                  <c:v>24</c:v>
                </c:pt>
                <c:pt idx="1947">
                  <c:v>24</c:v>
                </c:pt>
                <c:pt idx="1948">
                  <c:v>24</c:v>
                </c:pt>
                <c:pt idx="1949">
                  <c:v>25</c:v>
                </c:pt>
                <c:pt idx="1950">
                  <c:v>25</c:v>
                </c:pt>
                <c:pt idx="1951">
                  <c:v>25</c:v>
                </c:pt>
                <c:pt idx="1952">
                  <c:v>25</c:v>
                </c:pt>
                <c:pt idx="1953">
                  <c:v>25</c:v>
                </c:pt>
                <c:pt idx="1954">
                  <c:v>25</c:v>
                </c:pt>
                <c:pt idx="1955">
                  <c:v>25</c:v>
                </c:pt>
                <c:pt idx="1956">
                  <c:v>25</c:v>
                </c:pt>
                <c:pt idx="1957">
                  <c:v>25</c:v>
                </c:pt>
                <c:pt idx="1958">
                  <c:v>25</c:v>
                </c:pt>
                <c:pt idx="1959">
                  <c:v>25</c:v>
                </c:pt>
                <c:pt idx="1960">
                  <c:v>25</c:v>
                </c:pt>
                <c:pt idx="1961">
                  <c:v>25</c:v>
                </c:pt>
                <c:pt idx="1962">
                  <c:v>25</c:v>
                </c:pt>
                <c:pt idx="1963">
                  <c:v>25</c:v>
                </c:pt>
                <c:pt idx="1964">
                  <c:v>25</c:v>
                </c:pt>
                <c:pt idx="1965">
                  <c:v>25</c:v>
                </c:pt>
                <c:pt idx="1966">
                  <c:v>25</c:v>
                </c:pt>
                <c:pt idx="1967">
                  <c:v>25</c:v>
                </c:pt>
                <c:pt idx="1968">
                  <c:v>25</c:v>
                </c:pt>
                <c:pt idx="1969">
                  <c:v>25</c:v>
                </c:pt>
                <c:pt idx="1970">
                  <c:v>25</c:v>
                </c:pt>
                <c:pt idx="1971">
                  <c:v>25</c:v>
                </c:pt>
                <c:pt idx="1972">
                  <c:v>25</c:v>
                </c:pt>
                <c:pt idx="1973">
                  <c:v>25</c:v>
                </c:pt>
                <c:pt idx="1974">
                  <c:v>25</c:v>
                </c:pt>
                <c:pt idx="1975">
                  <c:v>25</c:v>
                </c:pt>
                <c:pt idx="1976">
                  <c:v>25</c:v>
                </c:pt>
                <c:pt idx="1977">
                  <c:v>25</c:v>
                </c:pt>
                <c:pt idx="1978">
                  <c:v>26</c:v>
                </c:pt>
                <c:pt idx="1979">
                  <c:v>26</c:v>
                </c:pt>
                <c:pt idx="1980">
                  <c:v>26</c:v>
                </c:pt>
                <c:pt idx="1981">
                  <c:v>26</c:v>
                </c:pt>
                <c:pt idx="1982">
                  <c:v>26</c:v>
                </c:pt>
                <c:pt idx="1983">
                  <c:v>26</c:v>
                </c:pt>
                <c:pt idx="1984">
                  <c:v>26</c:v>
                </c:pt>
                <c:pt idx="1985">
                  <c:v>26</c:v>
                </c:pt>
                <c:pt idx="1986">
                  <c:v>26</c:v>
                </c:pt>
                <c:pt idx="1987">
                  <c:v>26</c:v>
                </c:pt>
                <c:pt idx="1988">
                  <c:v>26</c:v>
                </c:pt>
                <c:pt idx="1989">
                  <c:v>26</c:v>
                </c:pt>
                <c:pt idx="1990">
                  <c:v>26</c:v>
                </c:pt>
                <c:pt idx="1991">
                  <c:v>26</c:v>
                </c:pt>
                <c:pt idx="1992">
                  <c:v>26</c:v>
                </c:pt>
                <c:pt idx="1993">
                  <c:v>26</c:v>
                </c:pt>
                <c:pt idx="1994">
                  <c:v>26</c:v>
                </c:pt>
                <c:pt idx="1995">
                  <c:v>26</c:v>
                </c:pt>
                <c:pt idx="1996">
                  <c:v>26</c:v>
                </c:pt>
                <c:pt idx="1997">
                  <c:v>26</c:v>
                </c:pt>
                <c:pt idx="1998">
                  <c:v>26</c:v>
                </c:pt>
                <c:pt idx="1999">
                  <c:v>26</c:v>
                </c:pt>
                <c:pt idx="2000">
                  <c:v>26</c:v>
                </c:pt>
                <c:pt idx="2001">
                  <c:v>27</c:v>
                </c:pt>
                <c:pt idx="2002">
                  <c:v>27</c:v>
                </c:pt>
                <c:pt idx="2003">
                  <c:v>27</c:v>
                </c:pt>
                <c:pt idx="2004">
                  <c:v>27</c:v>
                </c:pt>
                <c:pt idx="2005">
                  <c:v>27</c:v>
                </c:pt>
                <c:pt idx="2006">
                  <c:v>27</c:v>
                </c:pt>
                <c:pt idx="2007">
                  <c:v>27</c:v>
                </c:pt>
                <c:pt idx="2008">
                  <c:v>27</c:v>
                </c:pt>
                <c:pt idx="2009">
                  <c:v>27</c:v>
                </c:pt>
                <c:pt idx="2010">
                  <c:v>27</c:v>
                </c:pt>
                <c:pt idx="2011">
                  <c:v>27</c:v>
                </c:pt>
                <c:pt idx="2012">
                  <c:v>27</c:v>
                </c:pt>
                <c:pt idx="2013">
                  <c:v>27</c:v>
                </c:pt>
                <c:pt idx="2014">
                  <c:v>27</c:v>
                </c:pt>
                <c:pt idx="2015">
                  <c:v>27</c:v>
                </c:pt>
                <c:pt idx="2016">
                  <c:v>27</c:v>
                </c:pt>
                <c:pt idx="2017">
                  <c:v>27</c:v>
                </c:pt>
                <c:pt idx="2018">
                  <c:v>27</c:v>
                </c:pt>
                <c:pt idx="2019">
                  <c:v>27</c:v>
                </c:pt>
                <c:pt idx="2020">
                  <c:v>27</c:v>
                </c:pt>
                <c:pt idx="2021">
                  <c:v>27</c:v>
                </c:pt>
                <c:pt idx="2022">
                  <c:v>27</c:v>
                </c:pt>
                <c:pt idx="2023">
                  <c:v>27</c:v>
                </c:pt>
                <c:pt idx="2024">
                  <c:v>27</c:v>
                </c:pt>
                <c:pt idx="2025">
                  <c:v>27</c:v>
                </c:pt>
                <c:pt idx="2026">
                  <c:v>27</c:v>
                </c:pt>
                <c:pt idx="2027">
                  <c:v>27</c:v>
                </c:pt>
                <c:pt idx="2028">
                  <c:v>27</c:v>
                </c:pt>
                <c:pt idx="2029">
                  <c:v>27</c:v>
                </c:pt>
                <c:pt idx="2030">
                  <c:v>27</c:v>
                </c:pt>
                <c:pt idx="2031">
                  <c:v>28</c:v>
                </c:pt>
                <c:pt idx="2032">
                  <c:v>28</c:v>
                </c:pt>
                <c:pt idx="2033">
                  <c:v>28</c:v>
                </c:pt>
                <c:pt idx="2034">
                  <c:v>28</c:v>
                </c:pt>
                <c:pt idx="2035">
                  <c:v>28</c:v>
                </c:pt>
                <c:pt idx="2036">
                  <c:v>28</c:v>
                </c:pt>
                <c:pt idx="2037">
                  <c:v>28</c:v>
                </c:pt>
                <c:pt idx="2038">
                  <c:v>28</c:v>
                </c:pt>
                <c:pt idx="2039">
                  <c:v>28</c:v>
                </c:pt>
                <c:pt idx="2040">
                  <c:v>28</c:v>
                </c:pt>
                <c:pt idx="2041">
                  <c:v>28</c:v>
                </c:pt>
                <c:pt idx="2042">
                  <c:v>28</c:v>
                </c:pt>
                <c:pt idx="2043">
                  <c:v>28</c:v>
                </c:pt>
                <c:pt idx="2044">
                  <c:v>28</c:v>
                </c:pt>
                <c:pt idx="2045">
                  <c:v>28</c:v>
                </c:pt>
                <c:pt idx="2046">
                  <c:v>28</c:v>
                </c:pt>
                <c:pt idx="2047">
                  <c:v>28</c:v>
                </c:pt>
                <c:pt idx="2048">
                  <c:v>28</c:v>
                </c:pt>
                <c:pt idx="2049">
                  <c:v>28</c:v>
                </c:pt>
                <c:pt idx="2050">
                  <c:v>28</c:v>
                </c:pt>
                <c:pt idx="2051">
                  <c:v>28</c:v>
                </c:pt>
                <c:pt idx="2052">
                  <c:v>28</c:v>
                </c:pt>
                <c:pt idx="2053">
                  <c:v>28</c:v>
                </c:pt>
                <c:pt idx="2054">
                  <c:v>28</c:v>
                </c:pt>
                <c:pt idx="2055">
                  <c:v>28</c:v>
                </c:pt>
                <c:pt idx="2056">
                  <c:v>28</c:v>
                </c:pt>
                <c:pt idx="2057">
                  <c:v>29</c:v>
                </c:pt>
                <c:pt idx="2058">
                  <c:v>29</c:v>
                </c:pt>
                <c:pt idx="2059">
                  <c:v>29</c:v>
                </c:pt>
                <c:pt idx="2060">
                  <c:v>29</c:v>
                </c:pt>
                <c:pt idx="2061">
                  <c:v>29</c:v>
                </c:pt>
                <c:pt idx="2062">
                  <c:v>29</c:v>
                </c:pt>
                <c:pt idx="2063">
                  <c:v>29</c:v>
                </c:pt>
                <c:pt idx="2064">
                  <c:v>29</c:v>
                </c:pt>
                <c:pt idx="2065">
                  <c:v>29</c:v>
                </c:pt>
                <c:pt idx="2066">
                  <c:v>29</c:v>
                </c:pt>
                <c:pt idx="2067">
                  <c:v>29</c:v>
                </c:pt>
                <c:pt idx="2068">
                  <c:v>29</c:v>
                </c:pt>
                <c:pt idx="2069">
                  <c:v>29</c:v>
                </c:pt>
                <c:pt idx="2070">
                  <c:v>29</c:v>
                </c:pt>
                <c:pt idx="2071">
                  <c:v>29</c:v>
                </c:pt>
                <c:pt idx="2072">
                  <c:v>29</c:v>
                </c:pt>
                <c:pt idx="2073">
                  <c:v>29</c:v>
                </c:pt>
                <c:pt idx="2074">
                  <c:v>29</c:v>
                </c:pt>
                <c:pt idx="2075">
                  <c:v>29</c:v>
                </c:pt>
                <c:pt idx="2076">
                  <c:v>29</c:v>
                </c:pt>
                <c:pt idx="2077">
                  <c:v>29</c:v>
                </c:pt>
                <c:pt idx="2078">
                  <c:v>30</c:v>
                </c:pt>
                <c:pt idx="2079">
                  <c:v>30</c:v>
                </c:pt>
                <c:pt idx="2080">
                  <c:v>30</c:v>
                </c:pt>
                <c:pt idx="2081">
                  <c:v>30</c:v>
                </c:pt>
                <c:pt idx="2082">
                  <c:v>30</c:v>
                </c:pt>
                <c:pt idx="2083">
                  <c:v>30</c:v>
                </c:pt>
                <c:pt idx="2084">
                  <c:v>30</c:v>
                </c:pt>
                <c:pt idx="2085">
                  <c:v>30</c:v>
                </c:pt>
                <c:pt idx="2086">
                  <c:v>30</c:v>
                </c:pt>
                <c:pt idx="2087">
                  <c:v>30</c:v>
                </c:pt>
                <c:pt idx="2088">
                  <c:v>30</c:v>
                </c:pt>
                <c:pt idx="2089">
                  <c:v>30</c:v>
                </c:pt>
                <c:pt idx="2090">
                  <c:v>30</c:v>
                </c:pt>
                <c:pt idx="2091">
                  <c:v>30</c:v>
                </c:pt>
                <c:pt idx="2092">
                  <c:v>30</c:v>
                </c:pt>
                <c:pt idx="2093">
                  <c:v>30</c:v>
                </c:pt>
                <c:pt idx="2094">
                  <c:v>30</c:v>
                </c:pt>
                <c:pt idx="2095">
                  <c:v>30</c:v>
                </c:pt>
                <c:pt idx="2096">
                  <c:v>30</c:v>
                </c:pt>
                <c:pt idx="2097">
                  <c:v>30</c:v>
                </c:pt>
                <c:pt idx="2098">
                  <c:v>30</c:v>
                </c:pt>
                <c:pt idx="2099">
                  <c:v>30</c:v>
                </c:pt>
                <c:pt idx="2100">
                  <c:v>31</c:v>
                </c:pt>
                <c:pt idx="2101">
                  <c:v>31</c:v>
                </c:pt>
                <c:pt idx="2102">
                  <c:v>31</c:v>
                </c:pt>
                <c:pt idx="2103">
                  <c:v>31</c:v>
                </c:pt>
                <c:pt idx="2104">
                  <c:v>31</c:v>
                </c:pt>
                <c:pt idx="2105">
                  <c:v>31</c:v>
                </c:pt>
                <c:pt idx="2106">
                  <c:v>31</c:v>
                </c:pt>
                <c:pt idx="2107">
                  <c:v>31</c:v>
                </c:pt>
                <c:pt idx="2108">
                  <c:v>31</c:v>
                </c:pt>
                <c:pt idx="2109">
                  <c:v>31</c:v>
                </c:pt>
                <c:pt idx="2110">
                  <c:v>31</c:v>
                </c:pt>
                <c:pt idx="2111">
                  <c:v>31</c:v>
                </c:pt>
                <c:pt idx="2112">
                  <c:v>31</c:v>
                </c:pt>
                <c:pt idx="2113">
                  <c:v>31</c:v>
                </c:pt>
                <c:pt idx="2114">
                  <c:v>31</c:v>
                </c:pt>
                <c:pt idx="2115">
                  <c:v>31</c:v>
                </c:pt>
                <c:pt idx="2116">
                  <c:v>31</c:v>
                </c:pt>
                <c:pt idx="2117">
                  <c:v>31</c:v>
                </c:pt>
                <c:pt idx="2118">
                  <c:v>31</c:v>
                </c:pt>
                <c:pt idx="2119">
                  <c:v>31</c:v>
                </c:pt>
                <c:pt idx="2120">
                  <c:v>31</c:v>
                </c:pt>
                <c:pt idx="2121">
                  <c:v>31</c:v>
                </c:pt>
                <c:pt idx="2122">
                  <c:v>31</c:v>
                </c:pt>
                <c:pt idx="2123">
                  <c:v>32</c:v>
                </c:pt>
                <c:pt idx="2124">
                  <c:v>32</c:v>
                </c:pt>
                <c:pt idx="2125">
                  <c:v>32</c:v>
                </c:pt>
                <c:pt idx="2126">
                  <c:v>32</c:v>
                </c:pt>
                <c:pt idx="2127">
                  <c:v>32</c:v>
                </c:pt>
                <c:pt idx="2128">
                  <c:v>32</c:v>
                </c:pt>
                <c:pt idx="2129">
                  <c:v>32</c:v>
                </c:pt>
                <c:pt idx="2130">
                  <c:v>32</c:v>
                </c:pt>
                <c:pt idx="2131">
                  <c:v>32</c:v>
                </c:pt>
                <c:pt idx="2132">
                  <c:v>32</c:v>
                </c:pt>
                <c:pt idx="2133">
                  <c:v>32</c:v>
                </c:pt>
                <c:pt idx="2134">
                  <c:v>32</c:v>
                </c:pt>
                <c:pt idx="2135">
                  <c:v>32</c:v>
                </c:pt>
                <c:pt idx="2136">
                  <c:v>32</c:v>
                </c:pt>
                <c:pt idx="2137">
                  <c:v>32</c:v>
                </c:pt>
                <c:pt idx="2138">
                  <c:v>32</c:v>
                </c:pt>
                <c:pt idx="2139">
                  <c:v>32</c:v>
                </c:pt>
                <c:pt idx="2140">
                  <c:v>33</c:v>
                </c:pt>
                <c:pt idx="2141">
                  <c:v>33</c:v>
                </c:pt>
                <c:pt idx="2142">
                  <c:v>33</c:v>
                </c:pt>
                <c:pt idx="2143">
                  <c:v>33</c:v>
                </c:pt>
                <c:pt idx="2144">
                  <c:v>33</c:v>
                </c:pt>
                <c:pt idx="2145">
                  <c:v>33</c:v>
                </c:pt>
                <c:pt idx="2146">
                  <c:v>33</c:v>
                </c:pt>
                <c:pt idx="2147">
                  <c:v>33</c:v>
                </c:pt>
                <c:pt idx="2148">
                  <c:v>33</c:v>
                </c:pt>
                <c:pt idx="2149">
                  <c:v>33</c:v>
                </c:pt>
                <c:pt idx="2150">
                  <c:v>33</c:v>
                </c:pt>
                <c:pt idx="2151">
                  <c:v>33</c:v>
                </c:pt>
                <c:pt idx="2152">
                  <c:v>33</c:v>
                </c:pt>
                <c:pt idx="2153">
                  <c:v>33</c:v>
                </c:pt>
                <c:pt idx="2154">
                  <c:v>33</c:v>
                </c:pt>
                <c:pt idx="2155">
                  <c:v>33</c:v>
                </c:pt>
                <c:pt idx="2156">
                  <c:v>34</c:v>
                </c:pt>
                <c:pt idx="2157">
                  <c:v>34</c:v>
                </c:pt>
                <c:pt idx="2158">
                  <c:v>34</c:v>
                </c:pt>
                <c:pt idx="2159">
                  <c:v>34</c:v>
                </c:pt>
                <c:pt idx="2160">
                  <c:v>34</c:v>
                </c:pt>
                <c:pt idx="2161">
                  <c:v>34</c:v>
                </c:pt>
                <c:pt idx="2162">
                  <c:v>34</c:v>
                </c:pt>
                <c:pt idx="2163">
                  <c:v>34</c:v>
                </c:pt>
                <c:pt idx="2164">
                  <c:v>34</c:v>
                </c:pt>
                <c:pt idx="2165">
                  <c:v>34</c:v>
                </c:pt>
                <c:pt idx="2166">
                  <c:v>34</c:v>
                </c:pt>
                <c:pt idx="2167">
                  <c:v>34</c:v>
                </c:pt>
                <c:pt idx="2168">
                  <c:v>34</c:v>
                </c:pt>
                <c:pt idx="2169">
                  <c:v>34</c:v>
                </c:pt>
                <c:pt idx="2170">
                  <c:v>34</c:v>
                </c:pt>
                <c:pt idx="2171">
                  <c:v>34</c:v>
                </c:pt>
                <c:pt idx="2172">
                  <c:v>34</c:v>
                </c:pt>
                <c:pt idx="2173">
                  <c:v>35</c:v>
                </c:pt>
                <c:pt idx="2174">
                  <c:v>35</c:v>
                </c:pt>
                <c:pt idx="2175">
                  <c:v>35</c:v>
                </c:pt>
                <c:pt idx="2176">
                  <c:v>35</c:v>
                </c:pt>
                <c:pt idx="2177">
                  <c:v>35</c:v>
                </c:pt>
                <c:pt idx="2178">
                  <c:v>35</c:v>
                </c:pt>
                <c:pt idx="2179">
                  <c:v>35</c:v>
                </c:pt>
                <c:pt idx="2180">
                  <c:v>35</c:v>
                </c:pt>
                <c:pt idx="2181">
                  <c:v>35</c:v>
                </c:pt>
                <c:pt idx="2182">
                  <c:v>35</c:v>
                </c:pt>
                <c:pt idx="2183">
                  <c:v>35</c:v>
                </c:pt>
                <c:pt idx="2184">
                  <c:v>35</c:v>
                </c:pt>
                <c:pt idx="2185">
                  <c:v>35</c:v>
                </c:pt>
                <c:pt idx="2186">
                  <c:v>35</c:v>
                </c:pt>
                <c:pt idx="2187">
                  <c:v>36</c:v>
                </c:pt>
                <c:pt idx="2188">
                  <c:v>36</c:v>
                </c:pt>
                <c:pt idx="2189">
                  <c:v>36</c:v>
                </c:pt>
                <c:pt idx="2190">
                  <c:v>36</c:v>
                </c:pt>
                <c:pt idx="2191">
                  <c:v>36</c:v>
                </c:pt>
                <c:pt idx="2192">
                  <c:v>36</c:v>
                </c:pt>
                <c:pt idx="2193">
                  <c:v>36</c:v>
                </c:pt>
                <c:pt idx="2194">
                  <c:v>36</c:v>
                </c:pt>
                <c:pt idx="2195">
                  <c:v>36</c:v>
                </c:pt>
                <c:pt idx="2196">
                  <c:v>36</c:v>
                </c:pt>
                <c:pt idx="2197">
                  <c:v>36</c:v>
                </c:pt>
                <c:pt idx="2198">
                  <c:v>36</c:v>
                </c:pt>
                <c:pt idx="2199">
                  <c:v>36</c:v>
                </c:pt>
                <c:pt idx="2200">
                  <c:v>36</c:v>
                </c:pt>
                <c:pt idx="2201">
                  <c:v>37</c:v>
                </c:pt>
                <c:pt idx="2202">
                  <c:v>37</c:v>
                </c:pt>
                <c:pt idx="2203">
                  <c:v>37</c:v>
                </c:pt>
                <c:pt idx="2204">
                  <c:v>37</c:v>
                </c:pt>
                <c:pt idx="2205">
                  <c:v>37</c:v>
                </c:pt>
                <c:pt idx="2206">
                  <c:v>37</c:v>
                </c:pt>
                <c:pt idx="2207">
                  <c:v>37</c:v>
                </c:pt>
                <c:pt idx="2208">
                  <c:v>37</c:v>
                </c:pt>
                <c:pt idx="2209">
                  <c:v>37</c:v>
                </c:pt>
                <c:pt idx="2210">
                  <c:v>37</c:v>
                </c:pt>
                <c:pt idx="2211">
                  <c:v>37</c:v>
                </c:pt>
                <c:pt idx="2212">
                  <c:v>37</c:v>
                </c:pt>
                <c:pt idx="2213">
                  <c:v>37</c:v>
                </c:pt>
                <c:pt idx="2214">
                  <c:v>37</c:v>
                </c:pt>
                <c:pt idx="2215">
                  <c:v>37</c:v>
                </c:pt>
                <c:pt idx="2216">
                  <c:v>37</c:v>
                </c:pt>
                <c:pt idx="2217">
                  <c:v>38</c:v>
                </c:pt>
                <c:pt idx="2218">
                  <c:v>38</c:v>
                </c:pt>
                <c:pt idx="2219">
                  <c:v>38</c:v>
                </c:pt>
                <c:pt idx="2220">
                  <c:v>38</c:v>
                </c:pt>
                <c:pt idx="2221">
                  <c:v>38</c:v>
                </c:pt>
                <c:pt idx="2222">
                  <c:v>38</c:v>
                </c:pt>
                <c:pt idx="2223">
                  <c:v>38</c:v>
                </c:pt>
                <c:pt idx="2224">
                  <c:v>38</c:v>
                </c:pt>
                <c:pt idx="2225">
                  <c:v>38</c:v>
                </c:pt>
                <c:pt idx="2226">
                  <c:v>38</c:v>
                </c:pt>
                <c:pt idx="2227">
                  <c:v>38</c:v>
                </c:pt>
                <c:pt idx="2228">
                  <c:v>39</c:v>
                </c:pt>
                <c:pt idx="2229">
                  <c:v>39</c:v>
                </c:pt>
                <c:pt idx="2230">
                  <c:v>39</c:v>
                </c:pt>
                <c:pt idx="2231">
                  <c:v>39</c:v>
                </c:pt>
                <c:pt idx="2232">
                  <c:v>39</c:v>
                </c:pt>
                <c:pt idx="2233">
                  <c:v>39</c:v>
                </c:pt>
                <c:pt idx="2234">
                  <c:v>39</c:v>
                </c:pt>
                <c:pt idx="2235">
                  <c:v>39</c:v>
                </c:pt>
                <c:pt idx="2236">
                  <c:v>40</c:v>
                </c:pt>
                <c:pt idx="2237">
                  <c:v>40</c:v>
                </c:pt>
                <c:pt idx="2238">
                  <c:v>40</c:v>
                </c:pt>
                <c:pt idx="2239">
                  <c:v>40</c:v>
                </c:pt>
                <c:pt idx="2240">
                  <c:v>40</c:v>
                </c:pt>
                <c:pt idx="2241">
                  <c:v>40</c:v>
                </c:pt>
                <c:pt idx="2242">
                  <c:v>40</c:v>
                </c:pt>
                <c:pt idx="2243">
                  <c:v>40</c:v>
                </c:pt>
                <c:pt idx="2244">
                  <c:v>40</c:v>
                </c:pt>
                <c:pt idx="2245">
                  <c:v>41</c:v>
                </c:pt>
                <c:pt idx="2246">
                  <c:v>41</c:v>
                </c:pt>
                <c:pt idx="2247">
                  <c:v>41</c:v>
                </c:pt>
                <c:pt idx="2248">
                  <c:v>41</c:v>
                </c:pt>
                <c:pt idx="2249">
                  <c:v>41</c:v>
                </c:pt>
                <c:pt idx="2250">
                  <c:v>41</c:v>
                </c:pt>
                <c:pt idx="2251">
                  <c:v>41</c:v>
                </c:pt>
                <c:pt idx="2252">
                  <c:v>41</c:v>
                </c:pt>
                <c:pt idx="2253">
                  <c:v>41</c:v>
                </c:pt>
                <c:pt idx="2254">
                  <c:v>41</c:v>
                </c:pt>
                <c:pt idx="2255">
                  <c:v>41</c:v>
                </c:pt>
                <c:pt idx="2256">
                  <c:v>42</c:v>
                </c:pt>
                <c:pt idx="2257">
                  <c:v>42</c:v>
                </c:pt>
                <c:pt idx="2258">
                  <c:v>42</c:v>
                </c:pt>
                <c:pt idx="2259">
                  <c:v>42</c:v>
                </c:pt>
                <c:pt idx="2260">
                  <c:v>42</c:v>
                </c:pt>
                <c:pt idx="2261">
                  <c:v>43</c:v>
                </c:pt>
                <c:pt idx="2262">
                  <c:v>43</c:v>
                </c:pt>
                <c:pt idx="2263">
                  <c:v>44</c:v>
                </c:pt>
                <c:pt idx="2264">
                  <c:v>44</c:v>
                </c:pt>
                <c:pt idx="2265">
                  <c:v>44</c:v>
                </c:pt>
                <c:pt idx="2266">
                  <c:v>44</c:v>
                </c:pt>
                <c:pt idx="2267">
                  <c:v>44</c:v>
                </c:pt>
                <c:pt idx="2268">
                  <c:v>44</c:v>
                </c:pt>
                <c:pt idx="2269">
                  <c:v>45</c:v>
                </c:pt>
                <c:pt idx="2270">
                  <c:v>45</c:v>
                </c:pt>
                <c:pt idx="2271">
                  <c:v>46</c:v>
                </c:pt>
                <c:pt idx="2272">
                  <c:v>47</c:v>
                </c:pt>
                <c:pt idx="2273">
                  <c:v>47</c:v>
                </c:pt>
                <c:pt idx="2274">
                  <c:v>47</c:v>
                </c:pt>
                <c:pt idx="2275">
                  <c:v>47</c:v>
                </c:pt>
                <c:pt idx="2276">
                  <c:v>48</c:v>
                </c:pt>
                <c:pt idx="2277">
                  <c:v>48</c:v>
                </c:pt>
                <c:pt idx="2278">
                  <c:v>49</c:v>
                </c:pt>
                <c:pt idx="2279">
                  <c:v>51</c:v>
                </c:pt>
              </c:numCache>
            </c:numRef>
          </c:xVal>
          <c:yVal>
            <c:numRef>
              <c:f>Sheet1!$B$2:$B$4362</c:f>
              <c:numCache>
                <c:formatCode>General</c:formatCode>
                <c:ptCount val="4361"/>
                <c:pt idx="0">
                  <c:v>9</c:v>
                </c:pt>
                <c:pt idx="1">
                  <c:v>-24</c:v>
                </c:pt>
                <c:pt idx="2">
                  <c:v>-70</c:v>
                </c:pt>
                <c:pt idx="3">
                  <c:v>-40</c:v>
                </c:pt>
                <c:pt idx="4">
                  <c:v>-18</c:v>
                </c:pt>
                <c:pt idx="5">
                  <c:v>-17</c:v>
                </c:pt>
                <c:pt idx="6">
                  <c:v>0</c:v>
                </c:pt>
                <c:pt idx="7">
                  <c:v>-51</c:v>
                </c:pt>
                <c:pt idx="8">
                  <c:v>-30</c:v>
                </c:pt>
                <c:pt idx="9">
                  <c:v>-10</c:v>
                </c:pt>
                <c:pt idx="10">
                  <c:v>-56</c:v>
                </c:pt>
                <c:pt idx="11">
                  <c:v>-15</c:v>
                </c:pt>
                <c:pt idx="12">
                  <c:v>-33</c:v>
                </c:pt>
                <c:pt idx="13">
                  <c:v>9</c:v>
                </c:pt>
                <c:pt idx="14">
                  <c:v>-33</c:v>
                </c:pt>
                <c:pt idx="15">
                  <c:v>-31</c:v>
                </c:pt>
                <c:pt idx="16">
                  <c:v>-6</c:v>
                </c:pt>
                <c:pt idx="17">
                  <c:v>1</c:v>
                </c:pt>
                <c:pt idx="18">
                  <c:v>7</c:v>
                </c:pt>
                <c:pt idx="19">
                  <c:v>19</c:v>
                </c:pt>
                <c:pt idx="20">
                  <c:v>-35</c:v>
                </c:pt>
                <c:pt idx="21">
                  <c:v>-74</c:v>
                </c:pt>
                <c:pt idx="22">
                  <c:v>-19</c:v>
                </c:pt>
                <c:pt idx="23">
                  <c:v>-14</c:v>
                </c:pt>
                <c:pt idx="24">
                  <c:v>-13</c:v>
                </c:pt>
                <c:pt idx="25">
                  <c:v>-12</c:v>
                </c:pt>
                <c:pt idx="26">
                  <c:v>6</c:v>
                </c:pt>
                <c:pt idx="27">
                  <c:v>-33</c:v>
                </c:pt>
                <c:pt idx="28">
                  <c:v>-1</c:v>
                </c:pt>
                <c:pt idx="29">
                  <c:v>0</c:v>
                </c:pt>
                <c:pt idx="30">
                  <c:v>2</c:v>
                </c:pt>
                <c:pt idx="31">
                  <c:v>-34</c:v>
                </c:pt>
                <c:pt idx="32">
                  <c:v>-30</c:v>
                </c:pt>
                <c:pt idx="33">
                  <c:v>-17</c:v>
                </c:pt>
                <c:pt idx="34">
                  <c:v>6</c:v>
                </c:pt>
                <c:pt idx="35">
                  <c:v>21</c:v>
                </c:pt>
                <c:pt idx="36">
                  <c:v>-65</c:v>
                </c:pt>
                <c:pt idx="37">
                  <c:v>8</c:v>
                </c:pt>
                <c:pt idx="38">
                  <c:v>-25</c:v>
                </c:pt>
                <c:pt idx="39">
                  <c:v>-21</c:v>
                </c:pt>
                <c:pt idx="40">
                  <c:v>-15</c:v>
                </c:pt>
                <c:pt idx="41">
                  <c:v>-74</c:v>
                </c:pt>
                <c:pt idx="42">
                  <c:v>-53</c:v>
                </c:pt>
                <c:pt idx="43">
                  <c:v>-33</c:v>
                </c:pt>
                <c:pt idx="44">
                  <c:v>-13</c:v>
                </c:pt>
                <c:pt idx="45">
                  <c:v>1</c:v>
                </c:pt>
                <c:pt idx="46">
                  <c:v>-99</c:v>
                </c:pt>
                <c:pt idx="47">
                  <c:v>-36</c:v>
                </c:pt>
                <c:pt idx="48">
                  <c:v>-19</c:v>
                </c:pt>
                <c:pt idx="49">
                  <c:v>-14</c:v>
                </c:pt>
                <c:pt idx="50">
                  <c:v>-11</c:v>
                </c:pt>
                <c:pt idx="51">
                  <c:v>-5</c:v>
                </c:pt>
                <c:pt idx="52">
                  <c:v>-23</c:v>
                </c:pt>
                <c:pt idx="53">
                  <c:v>-20</c:v>
                </c:pt>
                <c:pt idx="54">
                  <c:v>-19</c:v>
                </c:pt>
                <c:pt idx="55">
                  <c:v>-15</c:v>
                </c:pt>
                <c:pt idx="56">
                  <c:v>-10</c:v>
                </c:pt>
                <c:pt idx="57">
                  <c:v>4</c:v>
                </c:pt>
                <c:pt idx="58">
                  <c:v>13</c:v>
                </c:pt>
                <c:pt idx="59">
                  <c:v>16</c:v>
                </c:pt>
                <c:pt idx="60">
                  <c:v>-31</c:v>
                </c:pt>
                <c:pt idx="61">
                  <c:v>-26</c:v>
                </c:pt>
                <c:pt idx="62">
                  <c:v>-24</c:v>
                </c:pt>
                <c:pt idx="63">
                  <c:v>-22</c:v>
                </c:pt>
                <c:pt idx="64">
                  <c:v>-17</c:v>
                </c:pt>
                <c:pt idx="65">
                  <c:v>-16</c:v>
                </c:pt>
                <c:pt idx="66">
                  <c:v>-5</c:v>
                </c:pt>
                <c:pt idx="67">
                  <c:v>-3</c:v>
                </c:pt>
                <c:pt idx="68">
                  <c:v>19</c:v>
                </c:pt>
                <c:pt idx="69">
                  <c:v>34</c:v>
                </c:pt>
                <c:pt idx="70">
                  <c:v>-33</c:v>
                </c:pt>
                <c:pt idx="71">
                  <c:v>-20</c:v>
                </c:pt>
                <c:pt idx="72">
                  <c:v>-18</c:v>
                </c:pt>
                <c:pt idx="73">
                  <c:v>5</c:v>
                </c:pt>
                <c:pt idx="74">
                  <c:v>21</c:v>
                </c:pt>
                <c:pt idx="75">
                  <c:v>-56</c:v>
                </c:pt>
                <c:pt idx="76">
                  <c:v>-34</c:v>
                </c:pt>
                <c:pt idx="77">
                  <c:v>-21</c:v>
                </c:pt>
                <c:pt idx="78">
                  <c:v>-13</c:v>
                </c:pt>
                <c:pt idx="79">
                  <c:v>-9</c:v>
                </c:pt>
                <c:pt idx="80">
                  <c:v>-6</c:v>
                </c:pt>
                <c:pt idx="81">
                  <c:v>6</c:v>
                </c:pt>
                <c:pt idx="82">
                  <c:v>13</c:v>
                </c:pt>
                <c:pt idx="83">
                  <c:v>-22</c:v>
                </c:pt>
                <c:pt idx="84">
                  <c:v>-18</c:v>
                </c:pt>
                <c:pt idx="85">
                  <c:v>-17</c:v>
                </c:pt>
                <c:pt idx="86">
                  <c:v>-11</c:v>
                </c:pt>
                <c:pt idx="87">
                  <c:v>-8</c:v>
                </c:pt>
                <c:pt idx="88">
                  <c:v>-4</c:v>
                </c:pt>
                <c:pt idx="89">
                  <c:v>-2</c:v>
                </c:pt>
                <c:pt idx="90">
                  <c:v>0</c:v>
                </c:pt>
                <c:pt idx="91">
                  <c:v>1</c:v>
                </c:pt>
                <c:pt idx="92">
                  <c:v>6</c:v>
                </c:pt>
                <c:pt idx="93">
                  <c:v>8</c:v>
                </c:pt>
                <c:pt idx="94">
                  <c:v>10</c:v>
                </c:pt>
                <c:pt idx="95">
                  <c:v>11</c:v>
                </c:pt>
                <c:pt idx="96">
                  <c:v>17</c:v>
                </c:pt>
                <c:pt idx="97">
                  <c:v>22</c:v>
                </c:pt>
                <c:pt idx="98">
                  <c:v>-26</c:v>
                </c:pt>
                <c:pt idx="99">
                  <c:v>-11</c:v>
                </c:pt>
                <c:pt idx="100">
                  <c:v>-8</c:v>
                </c:pt>
                <c:pt idx="101">
                  <c:v>-6</c:v>
                </c:pt>
                <c:pt idx="102">
                  <c:v>-5</c:v>
                </c:pt>
                <c:pt idx="103">
                  <c:v>-1</c:v>
                </c:pt>
                <c:pt idx="104">
                  <c:v>6</c:v>
                </c:pt>
                <c:pt idx="105">
                  <c:v>17</c:v>
                </c:pt>
                <c:pt idx="106">
                  <c:v>21</c:v>
                </c:pt>
                <c:pt idx="107">
                  <c:v>28</c:v>
                </c:pt>
                <c:pt idx="108">
                  <c:v>-84</c:v>
                </c:pt>
                <c:pt idx="109">
                  <c:v>-41</c:v>
                </c:pt>
                <c:pt idx="110">
                  <c:v>-39</c:v>
                </c:pt>
                <c:pt idx="111">
                  <c:v>-35</c:v>
                </c:pt>
                <c:pt idx="112">
                  <c:v>-23</c:v>
                </c:pt>
                <c:pt idx="113">
                  <c:v>-22</c:v>
                </c:pt>
                <c:pt idx="114">
                  <c:v>-21</c:v>
                </c:pt>
                <c:pt idx="115">
                  <c:v>-15</c:v>
                </c:pt>
                <c:pt idx="116">
                  <c:v>-11</c:v>
                </c:pt>
                <c:pt idx="117">
                  <c:v>-10</c:v>
                </c:pt>
                <c:pt idx="118">
                  <c:v>-9</c:v>
                </c:pt>
                <c:pt idx="119">
                  <c:v>-6</c:v>
                </c:pt>
                <c:pt idx="120">
                  <c:v>-5</c:v>
                </c:pt>
                <c:pt idx="121">
                  <c:v>-4</c:v>
                </c:pt>
                <c:pt idx="122">
                  <c:v>-3</c:v>
                </c:pt>
                <c:pt idx="123">
                  <c:v>-1</c:v>
                </c:pt>
                <c:pt idx="124">
                  <c:v>3</c:v>
                </c:pt>
                <c:pt idx="125">
                  <c:v>10</c:v>
                </c:pt>
                <c:pt idx="126">
                  <c:v>16</c:v>
                </c:pt>
                <c:pt idx="127">
                  <c:v>18</c:v>
                </c:pt>
                <c:pt idx="128">
                  <c:v>19</c:v>
                </c:pt>
                <c:pt idx="129">
                  <c:v>30</c:v>
                </c:pt>
                <c:pt idx="130">
                  <c:v>32</c:v>
                </c:pt>
                <c:pt idx="131">
                  <c:v>-63</c:v>
                </c:pt>
                <c:pt idx="132">
                  <c:v>-46</c:v>
                </c:pt>
                <c:pt idx="133">
                  <c:v>-42</c:v>
                </c:pt>
                <c:pt idx="134">
                  <c:v>-26</c:v>
                </c:pt>
                <c:pt idx="135">
                  <c:v>-25</c:v>
                </c:pt>
                <c:pt idx="136">
                  <c:v>-23</c:v>
                </c:pt>
                <c:pt idx="137">
                  <c:v>-20</c:v>
                </c:pt>
                <c:pt idx="138">
                  <c:v>-18</c:v>
                </c:pt>
                <c:pt idx="139">
                  <c:v>-17</c:v>
                </c:pt>
                <c:pt idx="140">
                  <c:v>-16</c:v>
                </c:pt>
                <c:pt idx="141">
                  <c:v>-11</c:v>
                </c:pt>
                <c:pt idx="142">
                  <c:v>-5</c:v>
                </c:pt>
                <c:pt idx="143">
                  <c:v>-4</c:v>
                </c:pt>
                <c:pt idx="144">
                  <c:v>0</c:v>
                </c:pt>
                <c:pt idx="145">
                  <c:v>2</c:v>
                </c:pt>
                <c:pt idx="146">
                  <c:v>3</c:v>
                </c:pt>
                <c:pt idx="147">
                  <c:v>6</c:v>
                </c:pt>
                <c:pt idx="148">
                  <c:v>12</c:v>
                </c:pt>
                <c:pt idx="149">
                  <c:v>20</c:v>
                </c:pt>
                <c:pt idx="150">
                  <c:v>30</c:v>
                </c:pt>
                <c:pt idx="151">
                  <c:v>32</c:v>
                </c:pt>
                <c:pt idx="152">
                  <c:v>42</c:v>
                </c:pt>
                <c:pt idx="153">
                  <c:v>-89</c:v>
                </c:pt>
                <c:pt idx="154">
                  <c:v>-50</c:v>
                </c:pt>
                <c:pt idx="155">
                  <c:v>-42</c:v>
                </c:pt>
                <c:pt idx="156">
                  <c:v>-29</c:v>
                </c:pt>
                <c:pt idx="157">
                  <c:v>-24</c:v>
                </c:pt>
                <c:pt idx="158">
                  <c:v>-21</c:v>
                </c:pt>
                <c:pt idx="159">
                  <c:v>-20</c:v>
                </c:pt>
                <c:pt idx="160">
                  <c:v>-16</c:v>
                </c:pt>
                <c:pt idx="161">
                  <c:v>-12</c:v>
                </c:pt>
                <c:pt idx="162">
                  <c:v>-10</c:v>
                </c:pt>
                <c:pt idx="163">
                  <c:v>-9</c:v>
                </c:pt>
                <c:pt idx="164">
                  <c:v>-8</c:v>
                </c:pt>
                <c:pt idx="165">
                  <c:v>-6</c:v>
                </c:pt>
                <c:pt idx="166">
                  <c:v>-4</c:v>
                </c:pt>
                <c:pt idx="167">
                  <c:v>-2</c:v>
                </c:pt>
                <c:pt idx="168">
                  <c:v>-1</c:v>
                </c:pt>
                <c:pt idx="169">
                  <c:v>1</c:v>
                </c:pt>
                <c:pt idx="170">
                  <c:v>2</c:v>
                </c:pt>
                <c:pt idx="171">
                  <c:v>3</c:v>
                </c:pt>
                <c:pt idx="172">
                  <c:v>4</c:v>
                </c:pt>
                <c:pt idx="173">
                  <c:v>7</c:v>
                </c:pt>
                <c:pt idx="174">
                  <c:v>9</c:v>
                </c:pt>
                <c:pt idx="175">
                  <c:v>11</c:v>
                </c:pt>
                <c:pt idx="176">
                  <c:v>14</c:v>
                </c:pt>
                <c:pt idx="177">
                  <c:v>15</c:v>
                </c:pt>
                <c:pt idx="178">
                  <c:v>16</c:v>
                </c:pt>
                <c:pt idx="179">
                  <c:v>24</c:v>
                </c:pt>
                <c:pt idx="180">
                  <c:v>34</c:v>
                </c:pt>
                <c:pt idx="181">
                  <c:v>-89</c:v>
                </c:pt>
                <c:pt idx="182">
                  <c:v>-50</c:v>
                </c:pt>
                <c:pt idx="183">
                  <c:v>-29</c:v>
                </c:pt>
                <c:pt idx="184">
                  <c:v>-21</c:v>
                </c:pt>
                <c:pt idx="185">
                  <c:v>-20</c:v>
                </c:pt>
                <c:pt idx="186">
                  <c:v>-19</c:v>
                </c:pt>
                <c:pt idx="187">
                  <c:v>-16</c:v>
                </c:pt>
                <c:pt idx="188">
                  <c:v>-15</c:v>
                </c:pt>
                <c:pt idx="189">
                  <c:v>-13</c:v>
                </c:pt>
                <c:pt idx="190">
                  <c:v>-12</c:v>
                </c:pt>
                <c:pt idx="191">
                  <c:v>-9</c:v>
                </c:pt>
                <c:pt idx="192">
                  <c:v>-7</c:v>
                </c:pt>
                <c:pt idx="193">
                  <c:v>-6</c:v>
                </c:pt>
                <c:pt idx="194">
                  <c:v>-3</c:v>
                </c:pt>
                <c:pt idx="195">
                  <c:v>6</c:v>
                </c:pt>
                <c:pt idx="196">
                  <c:v>7</c:v>
                </c:pt>
                <c:pt idx="197">
                  <c:v>8</c:v>
                </c:pt>
                <c:pt idx="198">
                  <c:v>9</c:v>
                </c:pt>
                <c:pt idx="199">
                  <c:v>13</c:v>
                </c:pt>
                <c:pt idx="200">
                  <c:v>17</c:v>
                </c:pt>
                <c:pt idx="201">
                  <c:v>18</c:v>
                </c:pt>
                <c:pt idx="202">
                  <c:v>40</c:v>
                </c:pt>
                <c:pt idx="203">
                  <c:v>-68</c:v>
                </c:pt>
                <c:pt idx="204">
                  <c:v>-38</c:v>
                </c:pt>
                <c:pt idx="205">
                  <c:v>-37</c:v>
                </c:pt>
                <c:pt idx="206">
                  <c:v>-36</c:v>
                </c:pt>
                <c:pt idx="207">
                  <c:v>-26</c:v>
                </c:pt>
                <c:pt idx="208">
                  <c:v>-21</c:v>
                </c:pt>
                <c:pt idx="209">
                  <c:v>-16</c:v>
                </c:pt>
                <c:pt idx="210">
                  <c:v>-15</c:v>
                </c:pt>
                <c:pt idx="211">
                  <c:v>-14</c:v>
                </c:pt>
                <c:pt idx="212">
                  <c:v>-13</c:v>
                </c:pt>
                <c:pt idx="213">
                  <c:v>-11</c:v>
                </c:pt>
                <c:pt idx="214">
                  <c:v>-9</c:v>
                </c:pt>
                <c:pt idx="215">
                  <c:v>-8</c:v>
                </c:pt>
                <c:pt idx="216">
                  <c:v>-5</c:v>
                </c:pt>
                <c:pt idx="217">
                  <c:v>-2</c:v>
                </c:pt>
                <c:pt idx="218">
                  <c:v>-1</c:v>
                </c:pt>
                <c:pt idx="219">
                  <c:v>0</c:v>
                </c:pt>
                <c:pt idx="220">
                  <c:v>1</c:v>
                </c:pt>
                <c:pt idx="221">
                  <c:v>2</c:v>
                </c:pt>
                <c:pt idx="222">
                  <c:v>6</c:v>
                </c:pt>
                <c:pt idx="223">
                  <c:v>8</c:v>
                </c:pt>
                <c:pt idx="224">
                  <c:v>9</c:v>
                </c:pt>
                <c:pt idx="225">
                  <c:v>14</c:v>
                </c:pt>
                <c:pt idx="226">
                  <c:v>18</c:v>
                </c:pt>
                <c:pt idx="227">
                  <c:v>-29</c:v>
                </c:pt>
                <c:pt idx="228">
                  <c:v>-27</c:v>
                </c:pt>
                <c:pt idx="229">
                  <c:v>-24</c:v>
                </c:pt>
                <c:pt idx="230">
                  <c:v>-22</c:v>
                </c:pt>
                <c:pt idx="231">
                  <c:v>-17</c:v>
                </c:pt>
                <c:pt idx="232">
                  <c:v>-13</c:v>
                </c:pt>
                <c:pt idx="233">
                  <c:v>-10</c:v>
                </c:pt>
                <c:pt idx="234">
                  <c:v>-9</c:v>
                </c:pt>
                <c:pt idx="235">
                  <c:v>-7</c:v>
                </c:pt>
                <c:pt idx="236">
                  <c:v>-6</c:v>
                </c:pt>
                <c:pt idx="237">
                  <c:v>-5</c:v>
                </c:pt>
                <c:pt idx="238">
                  <c:v>-4</c:v>
                </c:pt>
                <c:pt idx="239">
                  <c:v>-2</c:v>
                </c:pt>
                <c:pt idx="240">
                  <c:v>-1</c:v>
                </c:pt>
                <c:pt idx="241">
                  <c:v>2</c:v>
                </c:pt>
                <c:pt idx="242">
                  <c:v>3</c:v>
                </c:pt>
                <c:pt idx="243">
                  <c:v>4</c:v>
                </c:pt>
                <c:pt idx="244">
                  <c:v>5</c:v>
                </c:pt>
                <c:pt idx="245">
                  <c:v>6</c:v>
                </c:pt>
                <c:pt idx="246">
                  <c:v>7</c:v>
                </c:pt>
                <c:pt idx="247">
                  <c:v>9</c:v>
                </c:pt>
                <c:pt idx="248">
                  <c:v>10</c:v>
                </c:pt>
                <c:pt idx="249">
                  <c:v>11</c:v>
                </c:pt>
                <c:pt idx="250">
                  <c:v>13</c:v>
                </c:pt>
                <c:pt idx="251">
                  <c:v>14</c:v>
                </c:pt>
                <c:pt idx="252">
                  <c:v>19</c:v>
                </c:pt>
                <c:pt idx="253">
                  <c:v>26</c:v>
                </c:pt>
                <c:pt idx="254">
                  <c:v>33</c:v>
                </c:pt>
                <c:pt idx="255">
                  <c:v>-54</c:v>
                </c:pt>
                <c:pt idx="256">
                  <c:v>-45</c:v>
                </c:pt>
                <c:pt idx="257">
                  <c:v>-35</c:v>
                </c:pt>
                <c:pt idx="258">
                  <c:v>-28</c:v>
                </c:pt>
                <c:pt idx="259">
                  <c:v>-26</c:v>
                </c:pt>
                <c:pt idx="260">
                  <c:v>-25</c:v>
                </c:pt>
                <c:pt idx="261">
                  <c:v>-19</c:v>
                </c:pt>
                <c:pt idx="262">
                  <c:v>-17</c:v>
                </c:pt>
                <c:pt idx="263">
                  <c:v>-16</c:v>
                </c:pt>
                <c:pt idx="264">
                  <c:v>-15</c:v>
                </c:pt>
                <c:pt idx="265">
                  <c:v>-11</c:v>
                </c:pt>
                <c:pt idx="266">
                  <c:v>-9</c:v>
                </c:pt>
                <c:pt idx="267">
                  <c:v>-8</c:v>
                </c:pt>
                <c:pt idx="268">
                  <c:v>-7</c:v>
                </c:pt>
                <c:pt idx="269">
                  <c:v>-6</c:v>
                </c:pt>
                <c:pt idx="270">
                  <c:v>-5</c:v>
                </c:pt>
                <c:pt idx="271">
                  <c:v>-4</c:v>
                </c:pt>
                <c:pt idx="272">
                  <c:v>-3</c:v>
                </c:pt>
                <c:pt idx="273">
                  <c:v>-1</c:v>
                </c:pt>
                <c:pt idx="274">
                  <c:v>0</c:v>
                </c:pt>
                <c:pt idx="275">
                  <c:v>2</c:v>
                </c:pt>
                <c:pt idx="276">
                  <c:v>4</c:v>
                </c:pt>
                <c:pt idx="277">
                  <c:v>6</c:v>
                </c:pt>
                <c:pt idx="278">
                  <c:v>7</c:v>
                </c:pt>
                <c:pt idx="279">
                  <c:v>8</c:v>
                </c:pt>
                <c:pt idx="280">
                  <c:v>11</c:v>
                </c:pt>
                <c:pt idx="281">
                  <c:v>13</c:v>
                </c:pt>
                <c:pt idx="282">
                  <c:v>14</c:v>
                </c:pt>
                <c:pt idx="283">
                  <c:v>16</c:v>
                </c:pt>
                <c:pt idx="284">
                  <c:v>19</c:v>
                </c:pt>
                <c:pt idx="285">
                  <c:v>22</c:v>
                </c:pt>
                <c:pt idx="286">
                  <c:v>23</c:v>
                </c:pt>
                <c:pt idx="287">
                  <c:v>25</c:v>
                </c:pt>
                <c:pt idx="288">
                  <c:v>26</c:v>
                </c:pt>
                <c:pt idx="289">
                  <c:v>27</c:v>
                </c:pt>
                <c:pt idx="290">
                  <c:v>28</c:v>
                </c:pt>
                <c:pt idx="291">
                  <c:v>43</c:v>
                </c:pt>
                <c:pt idx="292">
                  <c:v>48</c:v>
                </c:pt>
                <c:pt idx="293">
                  <c:v>-50</c:v>
                </c:pt>
                <c:pt idx="294">
                  <c:v>-27</c:v>
                </c:pt>
                <c:pt idx="295">
                  <c:v>-25</c:v>
                </c:pt>
                <c:pt idx="296">
                  <c:v>-22</c:v>
                </c:pt>
                <c:pt idx="297">
                  <c:v>-17</c:v>
                </c:pt>
                <c:pt idx="298">
                  <c:v>-13</c:v>
                </c:pt>
                <c:pt idx="299">
                  <c:v>-12</c:v>
                </c:pt>
                <c:pt idx="300">
                  <c:v>-10</c:v>
                </c:pt>
                <c:pt idx="301">
                  <c:v>-9</c:v>
                </c:pt>
                <c:pt idx="302">
                  <c:v>-8</c:v>
                </c:pt>
                <c:pt idx="303">
                  <c:v>-4</c:v>
                </c:pt>
                <c:pt idx="304">
                  <c:v>-3</c:v>
                </c:pt>
                <c:pt idx="305">
                  <c:v>0</c:v>
                </c:pt>
                <c:pt idx="306">
                  <c:v>2</c:v>
                </c:pt>
                <c:pt idx="307">
                  <c:v>4</c:v>
                </c:pt>
                <c:pt idx="308">
                  <c:v>5</c:v>
                </c:pt>
                <c:pt idx="309">
                  <c:v>7</c:v>
                </c:pt>
                <c:pt idx="310">
                  <c:v>8</c:v>
                </c:pt>
                <c:pt idx="311">
                  <c:v>9</c:v>
                </c:pt>
                <c:pt idx="312">
                  <c:v>10</c:v>
                </c:pt>
                <c:pt idx="313">
                  <c:v>11</c:v>
                </c:pt>
                <c:pt idx="314">
                  <c:v>15</c:v>
                </c:pt>
                <c:pt idx="315">
                  <c:v>16</c:v>
                </c:pt>
                <c:pt idx="316">
                  <c:v>21</c:v>
                </c:pt>
                <c:pt idx="317">
                  <c:v>25</c:v>
                </c:pt>
                <c:pt idx="318">
                  <c:v>26</c:v>
                </c:pt>
                <c:pt idx="319">
                  <c:v>27</c:v>
                </c:pt>
                <c:pt idx="320">
                  <c:v>29</c:v>
                </c:pt>
                <c:pt idx="321">
                  <c:v>31</c:v>
                </c:pt>
                <c:pt idx="322">
                  <c:v>34</c:v>
                </c:pt>
                <c:pt idx="323">
                  <c:v>-49</c:v>
                </c:pt>
                <c:pt idx="324">
                  <c:v>-35</c:v>
                </c:pt>
                <c:pt idx="325">
                  <c:v>-31</c:v>
                </c:pt>
                <c:pt idx="326">
                  <c:v>-30</c:v>
                </c:pt>
                <c:pt idx="327">
                  <c:v>-28</c:v>
                </c:pt>
                <c:pt idx="328">
                  <c:v>-26</c:v>
                </c:pt>
                <c:pt idx="329">
                  <c:v>-25</c:v>
                </c:pt>
                <c:pt idx="330">
                  <c:v>-24</c:v>
                </c:pt>
                <c:pt idx="331">
                  <c:v>-23</c:v>
                </c:pt>
                <c:pt idx="332">
                  <c:v>-22</c:v>
                </c:pt>
                <c:pt idx="333">
                  <c:v>-21</c:v>
                </c:pt>
                <c:pt idx="334">
                  <c:v>-20</c:v>
                </c:pt>
                <c:pt idx="335">
                  <c:v>-18</c:v>
                </c:pt>
                <c:pt idx="336">
                  <c:v>-16</c:v>
                </c:pt>
                <c:pt idx="337">
                  <c:v>-14</c:v>
                </c:pt>
                <c:pt idx="338">
                  <c:v>-13</c:v>
                </c:pt>
                <c:pt idx="339">
                  <c:v>-12</c:v>
                </c:pt>
                <c:pt idx="340">
                  <c:v>-8</c:v>
                </c:pt>
                <c:pt idx="341">
                  <c:v>-6</c:v>
                </c:pt>
                <c:pt idx="342">
                  <c:v>-5</c:v>
                </c:pt>
                <c:pt idx="343">
                  <c:v>-4</c:v>
                </c:pt>
                <c:pt idx="344">
                  <c:v>-2</c:v>
                </c:pt>
                <c:pt idx="345">
                  <c:v>0</c:v>
                </c:pt>
                <c:pt idx="346">
                  <c:v>1</c:v>
                </c:pt>
                <c:pt idx="347">
                  <c:v>2</c:v>
                </c:pt>
                <c:pt idx="348">
                  <c:v>3</c:v>
                </c:pt>
                <c:pt idx="349">
                  <c:v>4</c:v>
                </c:pt>
                <c:pt idx="350">
                  <c:v>5</c:v>
                </c:pt>
                <c:pt idx="351">
                  <c:v>7</c:v>
                </c:pt>
                <c:pt idx="352">
                  <c:v>8</c:v>
                </c:pt>
                <c:pt idx="353">
                  <c:v>11</c:v>
                </c:pt>
                <c:pt idx="354">
                  <c:v>12</c:v>
                </c:pt>
                <c:pt idx="355">
                  <c:v>13</c:v>
                </c:pt>
                <c:pt idx="356">
                  <c:v>17</c:v>
                </c:pt>
                <c:pt idx="357">
                  <c:v>18</c:v>
                </c:pt>
                <c:pt idx="358">
                  <c:v>19</c:v>
                </c:pt>
                <c:pt idx="359">
                  <c:v>20</c:v>
                </c:pt>
                <c:pt idx="360">
                  <c:v>21</c:v>
                </c:pt>
                <c:pt idx="361">
                  <c:v>22</c:v>
                </c:pt>
                <c:pt idx="362">
                  <c:v>23</c:v>
                </c:pt>
                <c:pt idx="363">
                  <c:v>24</c:v>
                </c:pt>
                <c:pt idx="364">
                  <c:v>26</c:v>
                </c:pt>
                <c:pt idx="365">
                  <c:v>-52</c:v>
                </c:pt>
                <c:pt idx="366">
                  <c:v>-43</c:v>
                </c:pt>
                <c:pt idx="367">
                  <c:v>-33</c:v>
                </c:pt>
                <c:pt idx="368">
                  <c:v>-26</c:v>
                </c:pt>
                <c:pt idx="369">
                  <c:v>-24</c:v>
                </c:pt>
                <c:pt idx="370">
                  <c:v>-23</c:v>
                </c:pt>
                <c:pt idx="371">
                  <c:v>-21</c:v>
                </c:pt>
                <c:pt idx="372">
                  <c:v>-20</c:v>
                </c:pt>
                <c:pt idx="373">
                  <c:v>-17</c:v>
                </c:pt>
                <c:pt idx="374">
                  <c:v>-16</c:v>
                </c:pt>
                <c:pt idx="375">
                  <c:v>-14</c:v>
                </c:pt>
                <c:pt idx="376">
                  <c:v>-13</c:v>
                </c:pt>
                <c:pt idx="377">
                  <c:v>-11</c:v>
                </c:pt>
                <c:pt idx="378">
                  <c:v>-10</c:v>
                </c:pt>
                <c:pt idx="379">
                  <c:v>-9</c:v>
                </c:pt>
                <c:pt idx="380">
                  <c:v>-8</c:v>
                </c:pt>
                <c:pt idx="381">
                  <c:v>-6</c:v>
                </c:pt>
                <c:pt idx="382">
                  <c:v>-5</c:v>
                </c:pt>
                <c:pt idx="383">
                  <c:v>-4</c:v>
                </c:pt>
                <c:pt idx="384">
                  <c:v>-3</c:v>
                </c:pt>
                <c:pt idx="385">
                  <c:v>-2</c:v>
                </c:pt>
                <c:pt idx="386">
                  <c:v>-1</c:v>
                </c:pt>
                <c:pt idx="387">
                  <c:v>0</c:v>
                </c:pt>
                <c:pt idx="388">
                  <c:v>1</c:v>
                </c:pt>
                <c:pt idx="389">
                  <c:v>2</c:v>
                </c:pt>
                <c:pt idx="390">
                  <c:v>3</c:v>
                </c:pt>
                <c:pt idx="391">
                  <c:v>4</c:v>
                </c:pt>
                <c:pt idx="392">
                  <c:v>5</c:v>
                </c:pt>
                <c:pt idx="393">
                  <c:v>6</c:v>
                </c:pt>
                <c:pt idx="394">
                  <c:v>7</c:v>
                </c:pt>
                <c:pt idx="395">
                  <c:v>8</c:v>
                </c:pt>
                <c:pt idx="396">
                  <c:v>9</c:v>
                </c:pt>
                <c:pt idx="397">
                  <c:v>10</c:v>
                </c:pt>
                <c:pt idx="398">
                  <c:v>11</c:v>
                </c:pt>
                <c:pt idx="399">
                  <c:v>12</c:v>
                </c:pt>
                <c:pt idx="400">
                  <c:v>13</c:v>
                </c:pt>
                <c:pt idx="401">
                  <c:v>14</c:v>
                </c:pt>
                <c:pt idx="402">
                  <c:v>15</c:v>
                </c:pt>
                <c:pt idx="403">
                  <c:v>16</c:v>
                </c:pt>
                <c:pt idx="404">
                  <c:v>17</c:v>
                </c:pt>
                <c:pt idx="405">
                  <c:v>20</c:v>
                </c:pt>
                <c:pt idx="406">
                  <c:v>26</c:v>
                </c:pt>
                <c:pt idx="407">
                  <c:v>27</c:v>
                </c:pt>
                <c:pt idx="408">
                  <c:v>33</c:v>
                </c:pt>
                <c:pt idx="409">
                  <c:v>34</c:v>
                </c:pt>
                <c:pt idx="410">
                  <c:v>35</c:v>
                </c:pt>
                <c:pt idx="411">
                  <c:v>36</c:v>
                </c:pt>
                <c:pt idx="412">
                  <c:v>-39</c:v>
                </c:pt>
                <c:pt idx="413">
                  <c:v>-34</c:v>
                </c:pt>
                <c:pt idx="414">
                  <c:v>-31</c:v>
                </c:pt>
                <c:pt idx="415">
                  <c:v>-29</c:v>
                </c:pt>
                <c:pt idx="416">
                  <c:v>-27</c:v>
                </c:pt>
                <c:pt idx="417">
                  <c:v>-22</c:v>
                </c:pt>
                <c:pt idx="418">
                  <c:v>-19</c:v>
                </c:pt>
                <c:pt idx="419">
                  <c:v>-18</c:v>
                </c:pt>
                <c:pt idx="420">
                  <c:v>-17</c:v>
                </c:pt>
                <c:pt idx="421">
                  <c:v>-16</c:v>
                </c:pt>
                <c:pt idx="422">
                  <c:v>-13</c:v>
                </c:pt>
                <c:pt idx="423">
                  <c:v>-12</c:v>
                </c:pt>
                <c:pt idx="424">
                  <c:v>-11</c:v>
                </c:pt>
                <c:pt idx="425">
                  <c:v>-10</c:v>
                </c:pt>
                <c:pt idx="426">
                  <c:v>-9</c:v>
                </c:pt>
                <c:pt idx="427">
                  <c:v>-7</c:v>
                </c:pt>
                <c:pt idx="428">
                  <c:v>-6</c:v>
                </c:pt>
                <c:pt idx="429">
                  <c:v>-4</c:v>
                </c:pt>
                <c:pt idx="430">
                  <c:v>-3</c:v>
                </c:pt>
                <c:pt idx="431">
                  <c:v>-2</c:v>
                </c:pt>
                <c:pt idx="432">
                  <c:v>-1</c:v>
                </c:pt>
                <c:pt idx="433">
                  <c:v>0</c:v>
                </c:pt>
                <c:pt idx="434">
                  <c:v>4</c:v>
                </c:pt>
                <c:pt idx="435">
                  <c:v>5</c:v>
                </c:pt>
                <c:pt idx="436">
                  <c:v>6</c:v>
                </c:pt>
                <c:pt idx="437">
                  <c:v>7</c:v>
                </c:pt>
                <c:pt idx="438">
                  <c:v>8</c:v>
                </c:pt>
                <c:pt idx="439">
                  <c:v>9</c:v>
                </c:pt>
                <c:pt idx="440">
                  <c:v>10</c:v>
                </c:pt>
                <c:pt idx="441">
                  <c:v>13</c:v>
                </c:pt>
                <c:pt idx="442">
                  <c:v>14</c:v>
                </c:pt>
                <c:pt idx="443">
                  <c:v>15</c:v>
                </c:pt>
                <c:pt idx="444">
                  <c:v>16</c:v>
                </c:pt>
                <c:pt idx="445">
                  <c:v>17</c:v>
                </c:pt>
                <c:pt idx="446">
                  <c:v>19</c:v>
                </c:pt>
                <c:pt idx="447">
                  <c:v>20</c:v>
                </c:pt>
                <c:pt idx="448">
                  <c:v>23</c:v>
                </c:pt>
                <c:pt idx="449">
                  <c:v>24</c:v>
                </c:pt>
                <c:pt idx="450">
                  <c:v>25</c:v>
                </c:pt>
                <c:pt idx="451">
                  <c:v>27</c:v>
                </c:pt>
                <c:pt idx="452">
                  <c:v>29</c:v>
                </c:pt>
                <c:pt idx="453">
                  <c:v>30</c:v>
                </c:pt>
                <c:pt idx="454">
                  <c:v>31</c:v>
                </c:pt>
                <c:pt idx="455">
                  <c:v>32</c:v>
                </c:pt>
                <c:pt idx="456">
                  <c:v>36</c:v>
                </c:pt>
                <c:pt idx="457">
                  <c:v>-44</c:v>
                </c:pt>
                <c:pt idx="458">
                  <c:v>-38</c:v>
                </c:pt>
                <c:pt idx="459">
                  <c:v>-34</c:v>
                </c:pt>
                <c:pt idx="460">
                  <c:v>-24</c:v>
                </c:pt>
                <c:pt idx="461">
                  <c:v>-23</c:v>
                </c:pt>
                <c:pt idx="462">
                  <c:v>-20</c:v>
                </c:pt>
                <c:pt idx="463">
                  <c:v>-17</c:v>
                </c:pt>
                <c:pt idx="464">
                  <c:v>-15</c:v>
                </c:pt>
                <c:pt idx="465">
                  <c:v>-14</c:v>
                </c:pt>
                <c:pt idx="466">
                  <c:v>-13</c:v>
                </c:pt>
                <c:pt idx="467">
                  <c:v>-12</c:v>
                </c:pt>
                <c:pt idx="468">
                  <c:v>-10</c:v>
                </c:pt>
                <c:pt idx="469">
                  <c:v>-9</c:v>
                </c:pt>
                <c:pt idx="470">
                  <c:v>-8</c:v>
                </c:pt>
                <c:pt idx="471">
                  <c:v>-6</c:v>
                </c:pt>
                <c:pt idx="472">
                  <c:v>-5</c:v>
                </c:pt>
                <c:pt idx="473">
                  <c:v>-3</c:v>
                </c:pt>
                <c:pt idx="474">
                  <c:v>-2</c:v>
                </c:pt>
                <c:pt idx="475">
                  <c:v>0</c:v>
                </c:pt>
                <c:pt idx="476">
                  <c:v>2</c:v>
                </c:pt>
                <c:pt idx="477">
                  <c:v>4</c:v>
                </c:pt>
                <c:pt idx="478">
                  <c:v>6</c:v>
                </c:pt>
                <c:pt idx="479">
                  <c:v>7</c:v>
                </c:pt>
                <c:pt idx="480">
                  <c:v>8</c:v>
                </c:pt>
                <c:pt idx="481">
                  <c:v>10</c:v>
                </c:pt>
                <c:pt idx="482">
                  <c:v>11</c:v>
                </c:pt>
                <c:pt idx="483">
                  <c:v>12</c:v>
                </c:pt>
                <c:pt idx="484">
                  <c:v>13</c:v>
                </c:pt>
                <c:pt idx="485">
                  <c:v>14</c:v>
                </c:pt>
                <c:pt idx="486">
                  <c:v>15</c:v>
                </c:pt>
                <c:pt idx="487">
                  <c:v>16</c:v>
                </c:pt>
                <c:pt idx="488">
                  <c:v>17</c:v>
                </c:pt>
                <c:pt idx="489">
                  <c:v>19</c:v>
                </c:pt>
                <c:pt idx="490">
                  <c:v>20</c:v>
                </c:pt>
                <c:pt idx="491">
                  <c:v>21</c:v>
                </c:pt>
                <c:pt idx="492">
                  <c:v>22</c:v>
                </c:pt>
                <c:pt idx="493">
                  <c:v>23</c:v>
                </c:pt>
                <c:pt idx="494">
                  <c:v>26</c:v>
                </c:pt>
                <c:pt idx="495">
                  <c:v>28</c:v>
                </c:pt>
                <c:pt idx="496">
                  <c:v>30</c:v>
                </c:pt>
                <c:pt idx="497">
                  <c:v>31</c:v>
                </c:pt>
                <c:pt idx="498">
                  <c:v>32</c:v>
                </c:pt>
                <c:pt idx="499">
                  <c:v>36</c:v>
                </c:pt>
                <c:pt idx="500">
                  <c:v>38</c:v>
                </c:pt>
                <c:pt idx="501">
                  <c:v>40</c:v>
                </c:pt>
                <c:pt idx="502">
                  <c:v>41</c:v>
                </c:pt>
                <c:pt idx="503">
                  <c:v>43</c:v>
                </c:pt>
                <c:pt idx="504">
                  <c:v>-53</c:v>
                </c:pt>
                <c:pt idx="505">
                  <c:v>-41</c:v>
                </c:pt>
                <c:pt idx="506">
                  <c:v>-40</c:v>
                </c:pt>
                <c:pt idx="507">
                  <c:v>-30</c:v>
                </c:pt>
                <c:pt idx="508">
                  <c:v>-25</c:v>
                </c:pt>
                <c:pt idx="509">
                  <c:v>-20</c:v>
                </c:pt>
                <c:pt idx="510">
                  <c:v>-17</c:v>
                </c:pt>
                <c:pt idx="511">
                  <c:v>-16</c:v>
                </c:pt>
                <c:pt idx="512">
                  <c:v>-15</c:v>
                </c:pt>
                <c:pt idx="513">
                  <c:v>-12</c:v>
                </c:pt>
                <c:pt idx="514">
                  <c:v>-11</c:v>
                </c:pt>
                <c:pt idx="515">
                  <c:v>-10</c:v>
                </c:pt>
                <c:pt idx="516">
                  <c:v>-9</c:v>
                </c:pt>
                <c:pt idx="517">
                  <c:v>-8</c:v>
                </c:pt>
                <c:pt idx="518">
                  <c:v>-7</c:v>
                </c:pt>
                <c:pt idx="519">
                  <c:v>-6</c:v>
                </c:pt>
                <c:pt idx="520">
                  <c:v>-5</c:v>
                </c:pt>
                <c:pt idx="521">
                  <c:v>-4</c:v>
                </c:pt>
                <c:pt idx="522">
                  <c:v>-3</c:v>
                </c:pt>
                <c:pt idx="523">
                  <c:v>-2</c:v>
                </c:pt>
                <c:pt idx="524">
                  <c:v>-1</c:v>
                </c:pt>
                <c:pt idx="525">
                  <c:v>0</c:v>
                </c:pt>
                <c:pt idx="526">
                  <c:v>1</c:v>
                </c:pt>
                <c:pt idx="527">
                  <c:v>2</c:v>
                </c:pt>
                <c:pt idx="528">
                  <c:v>3</c:v>
                </c:pt>
                <c:pt idx="529">
                  <c:v>4</c:v>
                </c:pt>
                <c:pt idx="530">
                  <c:v>5</c:v>
                </c:pt>
                <c:pt idx="531">
                  <c:v>6</c:v>
                </c:pt>
                <c:pt idx="532">
                  <c:v>7</c:v>
                </c:pt>
                <c:pt idx="533">
                  <c:v>8</c:v>
                </c:pt>
                <c:pt idx="534">
                  <c:v>9</c:v>
                </c:pt>
                <c:pt idx="535">
                  <c:v>12</c:v>
                </c:pt>
                <c:pt idx="536">
                  <c:v>14</c:v>
                </c:pt>
                <c:pt idx="537">
                  <c:v>15</c:v>
                </c:pt>
                <c:pt idx="538">
                  <c:v>16</c:v>
                </c:pt>
                <c:pt idx="539">
                  <c:v>17</c:v>
                </c:pt>
                <c:pt idx="540">
                  <c:v>18</c:v>
                </c:pt>
                <c:pt idx="541">
                  <c:v>19</c:v>
                </c:pt>
                <c:pt idx="542">
                  <c:v>21</c:v>
                </c:pt>
                <c:pt idx="543">
                  <c:v>23</c:v>
                </c:pt>
                <c:pt idx="544">
                  <c:v>24</c:v>
                </c:pt>
                <c:pt idx="545">
                  <c:v>25</c:v>
                </c:pt>
                <c:pt idx="546">
                  <c:v>26</c:v>
                </c:pt>
                <c:pt idx="547">
                  <c:v>27</c:v>
                </c:pt>
                <c:pt idx="548">
                  <c:v>28</c:v>
                </c:pt>
                <c:pt idx="549">
                  <c:v>30</c:v>
                </c:pt>
                <c:pt idx="550">
                  <c:v>32</c:v>
                </c:pt>
                <c:pt idx="551">
                  <c:v>33</c:v>
                </c:pt>
                <c:pt idx="552">
                  <c:v>34</c:v>
                </c:pt>
                <c:pt idx="553">
                  <c:v>40</c:v>
                </c:pt>
                <c:pt idx="554">
                  <c:v>42</c:v>
                </c:pt>
                <c:pt idx="555">
                  <c:v>44</c:v>
                </c:pt>
                <c:pt idx="556">
                  <c:v>47</c:v>
                </c:pt>
                <c:pt idx="557">
                  <c:v>51</c:v>
                </c:pt>
                <c:pt idx="558">
                  <c:v>-38</c:v>
                </c:pt>
                <c:pt idx="559">
                  <c:v>-37</c:v>
                </c:pt>
                <c:pt idx="560">
                  <c:v>-29</c:v>
                </c:pt>
                <c:pt idx="561">
                  <c:v>-27</c:v>
                </c:pt>
                <c:pt idx="562">
                  <c:v>-21</c:v>
                </c:pt>
                <c:pt idx="563">
                  <c:v>-20</c:v>
                </c:pt>
                <c:pt idx="564">
                  <c:v>-19</c:v>
                </c:pt>
                <c:pt idx="565">
                  <c:v>-17</c:v>
                </c:pt>
                <c:pt idx="566">
                  <c:v>-16</c:v>
                </c:pt>
                <c:pt idx="567">
                  <c:v>-15</c:v>
                </c:pt>
                <c:pt idx="568">
                  <c:v>-14</c:v>
                </c:pt>
                <c:pt idx="569">
                  <c:v>-13</c:v>
                </c:pt>
                <c:pt idx="570">
                  <c:v>-10</c:v>
                </c:pt>
                <c:pt idx="571">
                  <c:v>-9</c:v>
                </c:pt>
                <c:pt idx="572">
                  <c:v>-8</c:v>
                </c:pt>
                <c:pt idx="573">
                  <c:v>-7</c:v>
                </c:pt>
                <c:pt idx="574">
                  <c:v>-5</c:v>
                </c:pt>
                <c:pt idx="575">
                  <c:v>-4</c:v>
                </c:pt>
                <c:pt idx="576">
                  <c:v>-3</c:v>
                </c:pt>
                <c:pt idx="577">
                  <c:v>-2</c:v>
                </c:pt>
                <c:pt idx="578">
                  <c:v>-1</c:v>
                </c:pt>
                <c:pt idx="579">
                  <c:v>0</c:v>
                </c:pt>
                <c:pt idx="580">
                  <c:v>1</c:v>
                </c:pt>
                <c:pt idx="581">
                  <c:v>2</c:v>
                </c:pt>
                <c:pt idx="582">
                  <c:v>3</c:v>
                </c:pt>
                <c:pt idx="583">
                  <c:v>4</c:v>
                </c:pt>
                <c:pt idx="584">
                  <c:v>5</c:v>
                </c:pt>
                <c:pt idx="585">
                  <c:v>6</c:v>
                </c:pt>
                <c:pt idx="586">
                  <c:v>7</c:v>
                </c:pt>
                <c:pt idx="587">
                  <c:v>8</c:v>
                </c:pt>
                <c:pt idx="588">
                  <c:v>9</c:v>
                </c:pt>
                <c:pt idx="589">
                  <c:v>10</c:v>
                </c:pt>
                <c:pt idx="590">
                  <c:v>13</c:v>
                </c:pt>
                <c:pt idx="591">
                  <c:v>14</c:v>
                </c:pt>
                <c:pt idx="592">
                  <c:v>15</c:v>
                </c:pt>
                <c:pt idx="593">
                  <c:v>16</c:v>
                </c:pt>
                <c:pt idx="594">
                  <c:v>17</c:v>
                </c:pt>
                <c:pt idx="595">
                  <c:v>18</c:v>
                </c:pt>
                <c:pt idx="596">
                  <c:v>19</c:v>
                </c:pt>
                <c:pt idx="597">
                  <c:v>20</c:v>
                </c:pt>
                <c:pt idx="598">
                  <c:v>22</c:v>
                </c:pt>
                <c:pt idx="599">
                  <c:v>23</c:v>
                </c:pt>
                <c:pt idx="600">
                  <c:v>25</c:v>
                </c:pt>
                <c:pt idx="601">
                  <c:v>26</c:v>
                </c:pt>
                <c:pt idx="602">
                  <c:v>27</c:v>
                </c:pt>
                <c:pt idx="603">
                  <c:v>28</c:v>
                </c:pt>
                <c:pt idx="604">
                  <c:v>29</c:v>
                </c:pt>
                <c:pt idx="605">
                  <c:v>31</c:v>
                </c:pt>
                <c:pt idx="606">
                  <c:v>32</c:v>
                </c:pt>
                <c:pt idx="607">
                  <c:v>33</c:v>
                </c:pt>
                <c:pt idx="608">
                  <c:v>39</c:v>
                </c:pt>
                <c:pt idx="609">
                  <c:v>44</c:v>
                </c:pt>
                <c:pt idx="610">
                  <c:v>51</c:v>
                </c:pt>
                <c:pt idx="611">
                  <c:v>-30</c:v>
                </c:pt>
                <c:pt idx="612">
                  <c:v>-29</c:v>
                </c:pt>
                <c:pt idx="613">
                  <c:v>-26</c:v>
                </c:pt>
                <c:pt idx="614">
                  <c:v>-19</c:v>
                </c:pt>
                <c:pt idx="615">
                  <c:v>-18</c:v>
                </c:pt>
                <c:pt idx="616">
                  <c:v>-16</c:v>
                </c:pt>
                <c:pt idx="617">
                  <c:v>-14</c:v>
                </c:pt>
                <c:pt idx="618">
                  <c:v>-13</c:v>
                </c:pt>
                <c:pt idx="619">
                  <c:v>-12</c:v>
                </c:pt>
                <c:pt idx="620">
                  <c:v>-11</c:v>
                </c:pt>
                <c:pt idx="621">
                  <c:v>-10</c:v>
                </c:pt>
                <c:pt idx="622">
                  <c:v>-9</c:v>
                </c:pt>
                <c:pt idx="623">
                  <c:v>-8</c:v>
                </c:pt>
                <c:pt idx="624">
                  <c:v>-7</c:v>
                </c:pt>
                <c:pt idx="625">
                  <c:v>-6</c:v>
                </c:pt>
                <c:pt idx="626">
                  <c:v>-5</c:v>
                </c:pt>
                <c:pt idx="627">
                  <c:v>-4</c:v>
                </c:pt>
                <c:pt idx="628">
                  <c:v>-3</c:v>
                </c:pt>
                <c:pt idx="629">
                  <c:v>-2</c:v>
                </c:pt>
                <c:pt idx="630">
                  <c:v>-1</c:v>
                </c:pt>
                <c:pt idx="631">
                  <c:v>0</c:v>
                </c:pt>
                <c:pt idx="632">
                  <c:v>1</c:v>
                </c:pt>
                <c:pt idx="633">
                  <c:v>4</c:v>
                </c:pt>
                <c:pt idx="634">
                  <c:v>5</c:v>
                </c:pt>
                <c:pt idx="635">
                  <c:v>6</c:v>
                </c:pt>
                <c:pt idx="636">
                  <c:v>7</c:v>
                </c:pt>
                <c:pt idx="637">
                  <c:v>8</c:v>
                </c:pt>
                <c:pt idx="638">
                  <c:v>9</c:v>
                </c:pt>
                <c:pt idx="639">
                  <c:v>10</c:v>
                </c:pt>
                <c:pt idx="640">
                  <c:v>11</c:v>
                </c:pt>
                <c:pt idx="641">
                  <c:v>13</c:v>
                </c:pt>
                <c:pt idx="642">
                  <c:v>14</c:v>
                </c:pt>
                <c:pt idx="643">
                  <c:v>15</c:v>
                </c:pt>
                <c:pt idx="644">
                  <c:v>16</c:v>
                </c:pt>
                <c:pt idx="645">
                  <c:v>17</c:v>
                </c:pt>
                <c:pt idx="646">
                  <c:v>18</c:v>
                </c:pt>
                <c:pt idx="647">
                  <c:v>19</c:v>
                </c:pt>
                <c:pt idx="648">
                  <c:v>20</c:v>
                </c:pt>
                <c:pt idx="649">
                  <c:v>22</c:v>
                </c:pt>
                <c:pt idx="650">
                  <c:v>24</c:v>
                </c:pt>
                <c:pt idx="651">
                  <c:v>25</c:v>
                </c:pt>
                <c:pt idx="652">
                  <c:v>26</c:v>
                </c:pt>
                <c:pt idx="653">
                  <c:v>27</c:v>
                </c:pt>
                <c:pt idx="654">
                  <c:v>29</c:v>
                </c:pt>
                <c:pt idx="655">
                  <c:v>30</c:v>
                </c:pt>
                <c:pt idx="656">
                  <c:v>33</c:v>
                </c:pt>
                <c:pt idx="657">
                  <c:v>34</c:v>
                </c:pt>
                <c:pt idx="658">
                  <c:v>35</c:v>
                </c:pt>
                <c:pt idx="659">
                  <c:v>44</c:v>
                </c:pt>
                <c:pt idx="660">
                  <c:v>46</c:v>
                </c:pt>
                <c:pt idx="661">
                  <c:v>47</c:v>
                </c:pt>
                <c:pt idx="662">
                  <c:v>50</c:v>
                </c:pt>
                <c:pt idx="663">
                  <c:v>53</c:v>
                </c:pt>
                <c:pt idx="664">
                  <c:v>-44</c:v>
                </c:pt>
                <c:pt idx="665">
                  <c:v>-43</c:v>
                </c:pt>
                <c:pt idx="666">
                  <c:v>-39</c:v>
                </c:pt>
                <c:pt idx="667">
                  <c:v>-36</c:v>
                </c:pt>
                <c:pt idx="668">
                  <c:v>-31</c:v>
                </c:pt>
                <c:pt idx="669">
                  <c:v>-29</c:v>
                </c:pt>
                <c:pt idx="670">
                  <c:v>-28</c:v>
                </c:pt>
                <c:pt idx="671">
                  <c:v>-24</c:v>
                </c:pt>
                <c:pt idx="672">
                  <c:v>-23</c:v>
                </c:pt>
                <c:pt idx="673">
                  <c:v>-21</c:v>
                </c:pt>
                <c:pt idx="674">
                  <c:v>-20</c:v>
                </c:pt>
                <c:pt idx="675">
                  <c:v>-18</c:v>
                </c:pt>
                <c:pt idx="676">
                  <c:v>-17</c:v>
                </c:pt>
                <c:pt idx="677">
                  <c:v>-15</c:v>
                </c:pt>
                <c:pt idx="678">
                  <c:v>-14</c:v>
                </c:pt>
                <c:pt idx="679">
                  <c:v>-12</c:v>
                </c:pt>
                <c:pt idx="680">
                  <c:v>-11</c:v>
                </c:pt>
                <c:pt idx="681">
                  <c:v>-8</c:v>
                </c:pt>
                <c:pt idx="682">
                  <c:v>-7</c:v>
                </c:pt>
                <c:pt idx="683">
                  <c:v>-6</c:v>
                </c:pt>
                <c:pt idx="684">
                  <c:v>-5</c:v>
                </c:pt>
                <c:pt idx="685">
                  <c:v>-4</c:v>
                </c:pt>
                <c:pt idx="686">
                  <c:v>-3</c:v>
                </c:pt>
                <c:pt idx="687">
                  <c:v>0</c:v>
                </c:pt>
                <c:pt idx="688">
                  <c:v>1</c:v>
                </c:pt>
                <c:pt idx="689">
                  <c:v>2</c:v>
                </c:pt>
                <c:pt idx="690">
                  <c:v>3</c:v>
                </c:pt>
                <c:pt idx="691">
                  <c:v>4</c:v>
                </c:pt>
                <c:pt idx="692">
                  <c:v>5</c:v>
                </c:pt>
                <c:pt idx="693">
                  <c:v>7</c:v>
                </c:pt>
                <c:pt idx="694">
                  <c:v>8</c:v>
                </c:pt>
                <c:pt idx="695">
                  <c:v>9</c:v>
                </c:pt>
                <c:pt idx="696">
                  <c:v>10</c:v>
                </c:pt>
                <c:pt idx="697">
                  <c:v>11</c:v>
                </c:pt>
                <c:pt idx="698">
                  <c:v>12</c:v>
                </c:pt>
                <c:pt idx="699">
                  <c:v>13</c:v>
                </c:pt>
                <c:pt idx="700">
                  <c:v>14</c:v>
                </c:pt>
                <c:pt idx="701">
                  <c:v>15</c:v>
                </c:pt>
                <c:pt idx="702">
                  <c:v>16</c:v>
                </c:pt>
                <c:pt idx="703">
                  <c:v>17</c:v>
                </c:pt>
                <c:pt idx="704">
                  <c:v>18</c:v>
                </c:pt>
                <c:pt idx="705">
                  <c:v>19</c:v>
                </c:pt>
                <c:pt idx="706">
                  <c:v>20</c:v>
                </c:pt>
                <c:pt idx="707">
                  <c:v>21</c:v>
                </c:pt>
                <c:pt idx="708">
                  <c:v>22</c:v>
                </c:pt>
                <c:pt idx="709">
                  <c:v>23</c:v>
                </c:pt>
                <c:pt idx="710">
                  <c:v>24</c:v>
                </c:pt>
                <c:pt idx="711">
                  <c:v>25</c:v>
                </c:pt>
                <c:pt idx="712">
                  <c:v>26</c:v>
                </c:pt>
                <c:pt idx="713">
                  <c:v>29</c:v>
                </c:pt>
                <c:pt idx="714">
                  <c:v>30</c:v>
                </c:pt>
                <c:pt idx="715">
                  <c:v>31</c:v>
                </c:pt>
                <c:pt idx="716">
                  <c:v>32</c:v>
                </c:pt>
                <c:pt idx="717">
                  <c:v>33</c:v>
                </c:pt>
                <c:pt idx="718">
                  <c:v>34</c:v>
                </c:pt>
                <c:pt idx="719">
                  <c:v>35</c:v>
                </c:pt>
                <c:pt idx="720">
                  <c:v>36</c:v>
                </c:pt>
                <c:pt idx="721">
                  <c:v>39</c:v>
                </c:pt>
                <c:pt idx="722">
                  <c:v>41</c:v>
                </c:pt>
                <c:pt idx="723">
                  <c:v>42</c:v>
                </c:pt>
                <c:pt idx="724">
                  <c:v>44</c:v>
                </c:pt>
                <c:pt idx="725">
                  <c:v>46</c:v>
                </c:pt>
                <c:pt idx="726">
                  <c:v>49</c:v>
                </c:pt>
                <c:pt idx="727">
                  <c:v>-87</c:v>
                </c:pt>
                <c:pt idx="728">
                  <c:v>-62</c:v>
                </c:pt>
                <c:pt idx="729">
                  <c:v>-53</c:v>
                </c:pt>
                <c:pt idx="730">
                  <c:v>-44</c:v>
                </c:pt>
                <c:pt idx="731">
                  <c:v>-36</c:v>
                </c:pt>
                <c:pt idx="732">
                  <c:v>-29</c:v>
                </c:pt>
                <c:pt idx="733">
                  <c:v>-27</c:v>
                </c:pt>
                <c:pt idx="734">
                  <c:v>-16</c:v>
                </c:pt>
                <c:pt idx="735">
                  <c:v>-14</c:v>
                </c:pt>
                <c:pt idx="736">
                  <c:v>-13</c:v>
                </c:pt>
                <c:pt idx="737">
                  <c:v>-12</c:v>
                </c:pt>
                <c:pt idx="738">
                  <c:v>-11</c:v>
                </c:pt>
                <c:pt idx="739">
                  <c:v>-9</c:v>
                </c:pt>
                <c:pt idx="740">
                  <c:v>-8</c:v>
                </c:pt>
                <c:pt idx="741">
                  <c:v>-6</c:v>
                </c:pt>
                <c:pt idx="742">
                  <c:v>-5</c:v>
                </c:pt>
                <c:pt idx="743">
                  <c:v>-3</c:v>
                </c:pt>
                <c:pt idx="744">
                  <c:v>-2</c:v>
                </c:pt>
                <c:pt idx="745">
                  <c:v>-1</c:v>
                </c:pt>
                <c:pt idx="746">
                  <c:v>0</c:v>
                </c:pt>
                <c:pt idx="747">
                  <c:v>1</c:v>
                </c:pt>
                <c:pt idx="748">
                  <c:v>3</c:v>
                </c:pt>
                <c:pt idx="749">
                  <c:v>4</c:v>
                </c:pt>
                <c:pt idx="750">
                  <c:v>5</c:v>
                </c:pt>
                <c:pt idx="751">
                  <c:v>6</c:v>
                </c:pt>
                <c:pt idx="752">
                  <c:v>7</c:v>
                </c:pt>
                <c:pt idx="753">
                  <c:v>8</c:v>
                </c:pt>
                <c:pt idx="754">
                  <c:v>9</c:v>
                </c:pt>
                <c:pt idx="755">
                  <c:v>10</c:v>
                </c:pt>
                <c:pt idx="756">
                  <c:v>11</c:v>
                </c:pt>
                <c:pt idx="757">
                  <c:v>13</c:v>
                </c:pt>
                <c:pt idx="758">
                  <c:v>14</c:v>
                </c:pt>
                <c:pt idx="759">
                  <c:v>15</c:v>
                </c:pt>
                <c:pt idx="760">
                  <c:v>16</c:v>
                </c:pt>
                <c:pt idx="761">
                  <c:v>17</c:v>
                </c:pt>
                <c:pt idx="762">
                  <c:v>18</c:v>
                </c:pt>
                <c:pt idx="763">
                  <c:v>19</c:v>
                </c:pt>
                <c:pt idx="764">
                  <c:v>20</c:v>
                </c:pt>
                <c:pt idx="765">
                  <c:v>21</c:v>
                </c:pt>
                <c:pt idx="766">
                  <c:v>22</c:v>
                </c:pt>
                <c:pt idx="767">
                  <c:v>23</c:v>
                </c:pt>
                <c:pt idx="768">
                  <c:v>26</c:v>
                </c:pt>
                <c:pt idx="769">
                  <c:v>27</c:v>
                </c:pt>
                <c:pt idx="770">
                  <c:v>28</c:v>
                </c:pt>
                <c:pt idx="771">
                  <c:v>29</c:v>
                </c:pt>
                <c:pt idx="772">
                  <c:v>30</c:v>
                </c:pt>
                <c:pt idx="773">
                  <c:v>31</c:v>
                </c:pt>
                <c:pt idx="774">
                  <c:v>33</c:v>
                </c:pt>
                <c:pt idx="775">
                  <c:v>34</c:v>
                </c:pt>
                <c:pt idx="776">
                  <c:v>35</c:v>
                </c:pt>
                <c:pt idx="777">
                  <c:v>36</c:v>
                </c:pt>
                <c:pt idx="778">
                  <c:v>37</c:v>
                </c:pt>
                <c:pt idx="779">
                  <c:v>38</c:v>
                </c:pt>
                <c:pt idx="780">
                  <c:v>40</c:v>
                </c:pt>
                <c:pt idx="781">
                  <c:v>41</c:v>
                </c:pt>
                <c:pt idx="782">
                  <c:v>43</c:v>
                </c:pt>
                <c:pt idx="783">
                  <c:v>44</c:v>
                </c:pt>
                <c:pt idx="784">
                  <c:v>45</c:v>
                </c:pt>
                <c:pt idx="785">
                  <c:v>47</c:v>
                </c:pt>
                <c:pt idx="786">
                  <c:v>51</c:v>
                </c:pt>
                <c:pt idx="787">
                  <c:v>-50</c:v>
                </c:pt>
                <c:pt idx="788">
                  <c:v>-48</c:v>
                </c:pt>
                <c:pt idx="789">
                  <c:v>-43</c:v>
                </c:pt>
                <c:pt idx="790">
                  <c:v>-40</c:v>
                </c:pt>
                <c:pt idx="791">
                  <c:v>-38</c:v>
                </c:pt>
                <c:pt idx="792">
                  <c:v>-35</c:v>
                </c:pt>
                <c:pt idx="793">
                  <c:v>-30</c:v>
                </c:pt>
                <c:pt idx="794">
                  <c:v>-28</c:v>
                </c:pt>
                <c:pt idx="795">
                  <c:v>-27</c:v>
                </c:pt>
                <c:pt idx="796">
                  <c:v>-18</c:v>
                </c:pt>
                <c:pt idx="797">
                  <c:v>-17</c:v>
                </c:pt>
                <c:pt idx="798">
                  <c:v>-16</c:v>
                </c:pt>
                <c:pt idx="799">
                  <c:v>-15</c:v>
                </c:pt>
                <c:pt idx="800">
                  <c:v>-13</c:v>
                </c:pt>
                <c:pt idx="801">
                  <c:v>-11</c:v>
                </c:pt>
                <c:pt idx="802">
                  <c:v>-9</c:v>
                </c:pt>
                <c:pt idx="803">
                  <c:v>-8</c:v>
                </c:pt>
                <c:pt idx="804">
                  <c:v>-6</c:v>
                </c:pt>
                <c:pt idx="805">
                  <c:v>-5</c:v>
                </c:pt>
                <c:pt idx="806">
                  <c:v>-4</c:v>
                </c:pt>
                <c:pt idx="807">
                  <c:v>-3</c:v>
                </c:pt>
                <c:pt idx="808">
                  <c:v>-2</c:v>
                </c:pt>
                <c:pt idx="809">
                  <c:v>-1</c:v>
                </c:pt>
                <c:pt idx="810">
                  <c:v>0</c:v>
                </c:pt>
                <c:pt idx="811">
                  <c:v>1</c:v>
                </c:pt>
                <c:pt idx="812">
                  <c:v>2</c:v>
                </c:pt>
                <c:pt idx="813">
                  <c:v>3</c:v>
                </c:pt>
                <c:pt idx="814">
                  <c:v>4</c:v>
                </c:pt>
                <c:pt idx="815">
                  <c:v>5</c:v>
                </c:pt>
                <c:pt idx="816">
                  <c:v>6</c:v>
                </c:pt>
                <c:pt idx="817">
                  <c:v>7</c:v>
                </c:pt>
                <c:pt idx="818">
                  <c:v>8</c:v>
                </c:pt>
                <c:pt idx="819">
                  <c:v>9</c:v>
                </c:pt>
                <c:pt idx="820">
                  <c:v>10</c:v>
                </c:pt>
                <c:pt idx="821">
                  <c:v>11</c:v>
                </c:pt>
                <c:pt idx="822">
                  <c:v>12</c:v>
                </c:pt>
                <c:pt idx="823">
                  <c:v>13</c:v>
                </c:pt>
                <c:pt idx="824">
                  <c:v>14</c:v>
                </c:pt>
                <c:pt idx="825">
                  <c:v>15</c:v>
                </c:pt>
                <c:pt idx="826">
                  <c:v>16</c:v>
                </c:pt>
                <c:pt idx="827">
                  <c:v>17</c:v>
                </c:pt>
                <c:pt idx="828">
                  <c:v>18</c:v>
                </c:pt>
                <c:pt idx="829">
                  <c:v>19</c:v>
                </c:pt>
                <c:pt idx="830">
                  <c:v>20</c:v>
                </c:pt>
                <c:pt idx="831">
                  <c:v>21</c:v>
                </c:pt>
                <c:pt idx="832">
                  <c:v>22</c:v>
                </c:pt>
                <c:pt idx="833">
                  <c:v>23</c:v>
                </c:pt>
                <c:pt idx="834">
                  <c:v>24</c:v>
                </c:pt>
                <c:pt idx="835">
                  <c:v>25</c:v>
                </c:pt>
                <c:pt idx="836">
                  <c:v>27</c:v>
                </c:pt>
                <c:pt idx="837">
                  <c:v>28</c:v>
                </c:pt>
                <c:pt idx="838">
                  <c:v>29</c:v>
                </c:pt>
                <c:pt idx="839">
                  <c:v>30</c:v>
                </c:pt>
                <c:pt idx="840">
                  <c:v>31</c:v>
                </c:pt>
                <c:pt idx="841">
                  <c:v>32</c:v>
                </c:pt>
                <c:pt idx="842">
                  <c:v>34</c:v>
                </c:pt>
                <c:pt idx="843">
                  <c:v>35</c:v>
                </c:pt>
                <c:pt idx="844">
                  <c:v>36</c:v>
                </c:pt>
                <c:pt idx="845">
                  <c:v>38</c:v>
                </c:pt>
                <c:pt idx="846">
                  <c:v>44</c:v>
                </c:pt>
                <c:pt idx="847">
                  <c:v>46</c:v>
                </c:pt>
                <c:pt idx="848">
                  <c:v>47</c:v>
                </c:pt>
                <c:pt idx="849">
                  <c:v>53</c:v>
                </c:pt>
                <c:pt idx="850">
                  <c:v>54</c:v>
                </c:pt>
                <c:pt idx="851">
                  <c:v>58</c:v>
                </c:pt>
                <c:pt idx="852">
                  <c:v>-33</c:v>
                </c:pt>
                <c:pt idx="853">
                  <c:v>-28</c:v>
                </c:pt>
                <c:pt idx="854">
                  <c:v>-24</c:v>
                </c:pt>
                <c:pt idx="855">
                  <c:v>-20</c:v>
                </c:pt>
                <c:pt idx="856">
                  <c:v>-19</c:v>
                </c:pt>
                <c:pt idx="857">
                  <c:v>-18</c:v>
                </c:pt>
                <c:pt idx="858">
                  <c:v>-17</c:v>
                </c:pt>
                <c:pt idx="859">
                  <c:v>-16</c:v>
                </c:pt>
                <c:pt idx="860">
                  <c:v>-15</c:v>
                </c:pt>
                <c:pt idx="861">
                  <c:v>-13</c:v>
                </c:pt>
                <c:pt idx="862">
                  <c:v>-11</c:v>
                </c:pt>
                <c:pt idx="863">
                  <c:v>-9</c:v>
                </c:pt>
                <c:pt idx="864">
                  <c:v>-8</c:v>
                </c:pt>
                <c:pt idx="865">
                  <c:v>-7</c:v>
                </c:pt>
                <c:pt idx="866">
                  <c:v>-6</c:v>
                </c:pt>
                <c:pt idx="867">
                  <c:v>-5</c:v>
                </c:pt>
                <c:pt idx="868">
                  <c:v>-4</c:v>
                </c:pt>
                <c:pt idx="869">
                  <c:v>-3</c:v>
                </c:pt>
                <c:pt idx="870">
                  <c:v>-2</c:v>
                </c:pt>
                <c:pt idx="871">
                  <c:v>0</c:v>
                </c:pt>
                <c:pt idx="872">
                  <c:v>1</c:v>
                </c:pt>
                <c:pt idx="873">
                  <c:v>2</c:v>
                </c:pt>
                <c:pt idx="874">
                  <c:v>3</c:v>
                </c:pt>
                <c:pt idx="875">
                  <c:v>4</c:v>
                </c:pt>
                <c:pt idx="876">
                  <c:v>5</c:v>
                </c:pt>
                <c:pt idx="877">
                  <c:v>6</c:v>
                </c:pt>
                <c:pt idx="878">
                  <c:v>7</c:v>
                </c:pt>
                <c:pt idx="879">
                  <c:v>8</c:v>
                </c:pt>
                <c:pt idx="880">
                  <c:v>9</c:v>
                </c:pt>
                <c:pt idx="881">
                  <c:v>10</c:v>
                </c:pt>
                <c:pt idx="882">
                  <c:v>11</c:v>
                </c:pt>
                <c:pt idx="883">
                  <c:v>12</c:v>
                </c:pt>
                <c:pt idx="884">
                  <c:v>13</c:v>
                </c:pt>
                <c:pt idx="885">
                  <c:v>14</c:v>
                </c:pt>
                <c:pt idx="886">
                  <c:v>15</c:v>
                </c:pt>
                <c:pt idx="887">
                  <c:v>18</c:v>
                </c:pt>
                <c:pt idx="888">
                  <c:v>19</c:v>
                </c:pt>
                <c:pt idx="889">
                  <c:v>20</c:v>
                </c:pt>
                <c:pt idx="890">
                  <c:v>21</c:v>
                </c:pt>
                <c:pt idx="891">
                  <c:v>22</c:v>
                </c:pt>
                <c:pt idx="892">
                  <c:v>23</c:v>
                </c:pt>
                <c:pt idx="893">
                  <c:v>24</c:v>
                </c:pt>
                <c:pt idx="894">
                  <c:v>25</c:v>
                </c:pt>
                <c:pt idx="895">
                  <c:v>26</c:v>
                </c:pt>
                <c:pt idx="896">
                  <c:v>27</c:v>
                </c:pt>
                <c:pt idx="897">
                  <c:v>28</c:v>
                </c:pt>
                <c:pt idx="898">
                  <c:v>29</c:v>
                </c:pt>
                <c:pt idx="899">
                  <c:v>30</c:v>
                </c:pt>
                <c:pt idx="900">
                  <c:v>31</c:v>
                </c:pt>
                <c:pt idx="901">
                  <c:v>33</c:v>
                </c:pt>
                <c:pt idx="902">
                  <c:v>35</c:v>
                </c:pt>
                <c:pt idx="903">
                  <c:v>37</c:v>
                </c:pt>
                <c:pt idx="904">
                  <c:v>38</c:v>
                </c:pt>
                <c:pt idx="905">
                  <c:v>39</c:v>
                </c:pt>
                <c:pt idx="906">
                  <c:v>40</c:v>
                </c:pt>
                <c:pt idx="907">
                  <c:v>43</c:v>
                </c:pt>
                <c:pt idx="908">
                  <c:v>44</c:v>
                </c:pt>
                <c:pt idx="909">
                  <c:v>45</c:v>
                </c:pt>
                <c:pt idx="910">
                  <c:v>50</c:v>
                </c:pt>
                <c:pt idx="911">
                  <c:v>-35</c:v>
                </c:pt>
                <c:pt idx="912">
                  <c:v>-24</c:v>
                </c:pt>
                <c:pt idx="913">
                  <c:v>-20</c:v>
                </c:pt>
                <c:pt idx="914">
                  <c:v>-19</c:v>
                </c:pt>
                <c:pt idx="915">
                  <c:v>-16</c:v>
                </c:pt>
                <c:pt idx="916">
                  <c:v>-15</c:v>
                </c:pt>
                <c:pt idx="917">
                  <c:v>-14</c:v>
                </c:pt>
                <c:pt idx="918">
                  <c:v>-11</c:v>
                </c:pt>
                <c:pt idx="919">
                  <c:v>-10</c:v>
                </c:pt>
                <c:pt idx="920">
                  <c:v>-9</c:v>
                </c:pt>
                <c:pt idx="921">
                  <c:v>-6</c:v>
                </c:pt>
                <c:pt idx="922">
                  <c:v>-5</c:v>
                </c:pt>
                <c:pt idx="923">
                  <c:v>-4</c:v>
                </c:pt>
                <c:pt idx="924">
                  <c:v>-3</c:v>
                </c:pt>
                <c:pt idx="925">
                  <c:v>-2</c:v>
                </c:pt>
                <c:pt idx="926">
                  <c:v>0</c:v>
                </c:pt>
                <c:pt idx="927">
                  <c:v>1</c:v>
                </c:pt>
                <c:pt idx="928">
                  <c:v>2</c:v>
                </c:pt>
                <c:pt idx="929">
                  <c:v>3</c:v>
                </c:pt>
                <c:pt idx="930">
                  <c:v>4</c:v>
                </c:pt>
                <c:pt idx="931">
                  <c:v>5</c:v>
                </c:pt>
                <c:pt idx="932">
                  <c:v>7</c:v>
                </c:pt>
                <c:pt idx="933">
                  <c:v>8</c:v>
                </c:pt>
                <c:pt idx="934">
                  <c:v>9</c:v>
                </c:pt>
                <c:pt idx="935">
                  <c:v>10</c:v>
                </c:pt>
                <c:pt idx="936">
                  <c:v>13</c:v>
                </c:pt>
                <c:pt idx="937">
                  <c:v>14</c:v>
                </c:pt>
                <c:pt idx="938">
                  <c:v>15</c:v>
                </c:pt>
                <c:pt idx="939">
                  <c:v>16</c:v>
                </c:pt>
                <c:pt idx="940">
                  <c:v>17</c:v>
                </c:pt>
                <c:pt idx="941">
                  <c:v>18</c:v>
                </c:pt>
                <c:pt idx="942">
                  <c:v>19</c:v>
                </c:pt>
                <c:pt idx="943">
                  <c:v>20</c:v>
                </c:pt>
                <c:pt idx="944">
                  <c:v>21</c:v>
                </c:pt>
                <c:pt idx="945">
                  <c:v>22</c:v>
                </c:pt>
                <c:pt idx="946">
                  <c:v>23</c:v>
                </c:pt>
                <c:pt idx="947">
                  <c:v>24</c:v>
                </c:pt>
                <c:pt idx="948">
                  <c:v>25</c:v>
                </c:pt>
                <c:pt idx="949">
                  <c:v>26</c:v>
                </c:pt>
                <c:pt idx="950">
                  <c:v>27</c:v>
                </c:pt>
                <c:pt idx="951">
                  <c:v>29</c:v>
                </c:pt>
                <c:pt idx="952">
                  <c:v>30</c:v>
                </c:pt>
                <c:pt idx="953">
                  <c:v>31</c:v>
                </c:pt>
                <c:pt idx="954">
                  <c:v>32</c:v>
                </c:pt>
                <c:pt idx="955">
                  <c:v>33</c:v>
                </c:pt>
                <c:pt idx="956">
                  <c:v>34</c:v>
                </c:pt>
                <c:pt idx="957">
                  <c:v>35</c:v>
                </c:pt>
                <c:pt idx="958">
                  <c:v>36</c:v>
                </c:pt>
                <c:pt idx="959">
                  <c:v>37</c:v>
                </c:pt>
                <c:pt idx="960">
                  <c:v>38</c:v>
                </c:pt>
                <c:pt idx="961">
                  <c:v>39</c:v>
                </c:pt>
                <c:pt idx="962">
                  <c:v>40</c:v>
                </c:pt>
                <c:pt idx="963">
                  <c:v>43</c:v>
                </c:pt>
                <c:pt idx="964">
                  <c:v>44</c:v>
                </c:pt>
                <c:pt idx="965">
                  <c:v>46</c:v>
                </c:pt>
                <c:pt idx="966">
                  <c:v>47</c:v>
                </c:pt>
                <c:pt idx="967">
                  <c:v>48</c:v>
                </c:pt>
                <c:pt idx="968">
                  <c:v>51</c:v>
                </c:pt>
                <c:pt idx="969">
                  <c:v>52</c:v>
                </c:pt>
                <c:pt idx="970">
                  <c:v>54</c:v>
                </c:pt>
                <c:pt idx="971">
                  <c:v>59</c:v>
                </c:pt>
                <c:pt idx="972">
                  <c:v>-40</c:v>
                </c:pt>
                <c:pt idx="973">
                  <c:v>-33</c:v>
                </c:pt>
                <c:pt idx="974">
                  <c:v>-30</c:v>
                </c:pt>
                <c:pt idx="975">
                  <c:v>-28</c:v>
                </c:pt>
                <c:pt idx="976">
                  <c:v>-25</c:v>
                </c:pt>
                <c:pt idx="977">
                  <c:v>-24</c:v>
                </c:pt>
                <c:pt idx="978">
                  <c:v>-21</c:v>
                </c:pt>
                <c:pt idx="979">
                  <c:v>-17</c:v>
                </c:pt>
                <c:pt idx="980">
                  <c:v>-15</c:v>
                </c:pt>
                <c:pt idx="981">
                  <c:v>-14</c:v>
                </c:pt>
                <c:pt idx="982">
                  <c:v>-12</c:v>
                </c:pt>
                <c:pt idx="983">
                  <c:v>-11</c:v>
                </c:pt>
                <c:pt idx="984">
                  <c:v>-10</c:v>
                </c:pt>
                <c:pt idx="985">
                  <c:v>-9</c:v>
                </c:pt>
                <c:pt idx="986">
                  <c:v>-8</c:v>
                </c:pt>
                <c:pt idx="987">
                  <c:v>-7</c:v>
                </c:pt>
                <c:pt idx="988">
                  <c:v>-6</c:v>
                </c:pt>
                <c:pt idx="989">
                  <c:v>-5</c:v>
                </c:pt>
                <c:pt idx="990">
                  <c:v>-4</c:v>
                </c:pt>
                <c:pt idx="991">
                  <c:v>-3</c:v>
                </c:pt>
                <c:pt idx="992">
                  <c:v>-2</c:v>
                </c:pt>
                <c:pt idx="993">
                  <c:v>-1</c:v>
                </c:pt>
                <c:pt idx="994">
                  <c:v>1</c:v>
                </c:pt>
                <c:pt idx="995">
                  <c:v>2</c:v>
                </c:pt>
                <c:pt idx="996">
                  <c:v>3</c:v>
                </c:pt>
                <c:pt idx="997">
                  <c:v>4</c:v>
                </c:pt>
                <c:pt idx="998">
                  <c:v>5</c:v>
                </c:pt>
                <c:pt idx="999">
                  <c:v>6</c:v>
                </c:pt>
                <c:pt idx="1000">
                  <c:v>7</c:v>
                </c:pt>
                <c:pt idx="1001">
                  <c:v>8</c:v>
                </c:pt>
                <c:pt idx="1002">
                  <c:v>10</c:v>
                </c:pt>
                <c:pt idx="1003">
                  <c:v>11</c:v>
                </c:pt>
                <c:pt idx="1004">
                  <c:v>12</c:v>
                </c:pt>
                <c:pt idx="1005">
                  <c:v>13</c:v>
                </c:pt>
                <c:pt idx="1006">
                  <c:v>14</c:v>
                </c:pt>
                <c:pt idx="1007">
                  <c:v>15</c:v>
                </c:pt>
                <c:pt idx="1008">
                  <c:v>16</c:v>
                </c:pt>
                <c:pt idx="1009">
                  <c:v>17</c:v>
                </c:pt>
                <c:pt idx="1010">
                  <c:v>19</c:v>
                </c:pt>
                <c:pt idx="1011">
                  <c:v>20</c:v>
                </c:pt>
                <c:pt idx="1012">
                  <c:v>21</c:v>
                </c:pt>
                <c:pt idx="1013">
                  <c:v>22</c:v>
                </c:pt>
                <c:pt idx="1014">
                  <c:v>23</c:v>
                </c:pt>
                <c:pt idx="1015">
                  <c:v>24</c:v>
                </c:pt>
                <c:pt idx="1016">
                  <c:v>25</c:v>
                </c:pt>
                <c:pt idx="1017">
                  <c:v>26</c:v>
                </c:pt>
                <c:pt idx="1018">
                  <c:v>27</c:v>
                </c:pt>
                <c:pt idx="1019">
                  <c:v>29</c:v>
                </c:pt>
                <c:pt idx="1020">
                  <c:v>30</c:v>
                </c:pt>
                <c:pt idx="1021">
                  <c:v>31</c:v>
                </c:pt>
                <c:pt idx="1022">
                  <c:v>32</c:v>
                </c:pt>
                <c:pt idx="1023">
                  <c:v>33</c:v>
                </c:pt>
                <c:pt idx="1024">
                  <c:v>34</c:v>
                </c:pt>
                <c:pt idx="1025">
                  <c:v>35</c:v>
                </c:pt>
                <c:pt idx="1026">
                  <c:v>37</c:v>
                </c:pt>
                <c:pt idx="1027">
                  <c:v>38</c:v>
                </c:pt>
                <c:pt idx="1028">
                  <c:v>39</c:v>
                </c:pt>
                <c:pt idx="1029">
                  <c:v>40</c:v>
                </c:pt>
                <c:pt idx="1030">
                  <c:v>41</c:v>
                </c:pt>
                <c:pt idx="1031">
                  <c:v>43</c:v>
                </c:pt>
                <c:pt idx="1032">
                  <c:v>45</c:v>
                </c:pt>
                <c:pt idx="1033">
                  <c:v>46</c:v>
                </c:pt>
                <c:pt idx="1034">
                  <c:v>47</c:v>
                </c:pt>
                <c:pt idx="1035">
                  <c:v>48</c:v>
                </c:pt>
                <c:pt idx="1036">
                  <c:v>57</c:v>
                </c:pt>
                <c:pt idx="1037">
                  <c:v>-52</c:v>
                </c:pt>
                <c:pt idx="1038">
                  <c:v>-32</c:v>
                </c:pt>
                <c:pt idx="1039">
                  <c:v>-31</c:v>
                </c:pt>
                <c:pt idx="1040">
                  <c:v>-29</c:v>
                </c:pt>
                <c:pt idx="1041">
                  <c:v>-28</c:v>
                </c:pt>
                <c:pt idx="1042">
                  <c:v>-21</c:v>
                </c:pt>
                <c:pt idx="1043">
                  <c:v>-19</c:v>
                </c:pt>
                <c:pt idx="1044">
                  <c:v>-18</c:v>
                </c:pt>
                <c:pt idx="1045">
                  <c:v>-17</c:v>
                </c:pt>
                <c:pt idx="1046">
                  <c:v>-15</c:v>
                </c:pt>
                <c:pt idx="1047">
                  <c:v>-14</c:v>
                </c:pt>
                <c:pt idx="1048">
                  <c:v>-13</c:v>
                </c:pt>
                <c:pt idx="1049">
                  <c:v>-12</c:v>
                </c:pt>
                <c:pt idx="1050">
                  <c:v>-10</c:v>
                </c:pt>
                <c:pt idx="1051">
                  <c:v>-8</c:v>
                </c:pt>
                <c:pt idx="1052">
                  <c:v>-6</c:v>
                </c:pt>
                <c:pt idx="1053">
                  <c:v>-5</c:v>
                </c:pt>
                <c:pt idx="1054">
                  <c:v>-4</c:v>
                </c:pt>
                <c:pt idx="1055">
                  <c:v>-3</c:v>
                </c:pt>
                <c:pt idx="1056">
                  <c:v>-2</c:v>
                </c:pt>
                <c:pt idx="1057">
                  <c:v>0</c:v>
                </c:pt>
                <c:pt idx="1058">
                  <c:v>1</c:v>
                </c:pt>
                <c:pt idx="1059">
                  <c:v>2</c:v>
                </c:pt>
                <c:pt idx="1060">
                  <c:v>3</c:v>
                </c:pt>
                <c:pt idx="1061">
                  <c:v>4</c:v>
                </c:pt>
                <c:pt idx="1062">
                  <c:v>5</c:v>
                </c:pt>
                <c:pt idx="1063">
                  <c:v>6</c:v>
                </c:pt>
                <c:pt idx="1064">
                  <c:v>7</c:v>
                </c:pt>
                <c:pt idx="1065">
                  <c:v>8</c:v>
                </c:pt>
                <c:pt idx="1066">
                  <c:v>10</c:v>
                </c:pt>
                <c:pt idx="1067">
                  <c:v>11</c:v>
                </c:pt>
                <c:pt idx="1068">
                  <c:v>12</c:v>
                </c:pt>
                <c:pt idx="1069">
                  <c:v>14</c:v>
                </c:pt>
                <c:pt idx="1070">
                  <c:v>16</c:v>
                </c:pt>
                <c:pt idx="1071">
                  <c:v>17</c:v>
                </c:pt>
                <c:pt idx="1072">
                  <c:v>18</c:v>
                </c:pt>
                <c:pt idx="1073">
                  <c:v>19</c:v>
                </c:pt>
                <c:pt idx="1074">
                  <c:v>20</c:v>
                </c:pt>
                <c:pt idx="1075">
                  <c:v>21</c:v>
                </c:pt>
                <c:pt idx="1076">
                  <c:v>22</c:v>
                </c:pt>
                <c:pt idx="1077">
                  <c:v>23</c:v>
                </c:pt>
                <c:pt idx="1078">
                  <c:v>24</c:v>
                </c:pt>
                <c:pt idx="1079">
                  <c:v>25</c:v>
                </c:pt>
                <c:pt idx="1080">
                  <c:v>26</c:v>
                </c:pt>
                <c:pt idx="1081">
                  <c:v>27</c:v>
                </c:pt>
                <c:pt idx="1082">
                  <c:v>28</c:v>
                </c:pt>
                <c:pt idx="1083">
                  <c:v>29</c:v>
                </c:pt>
                <c:pt idx="1084">
                  <c:v>30</c:v>
                </c:pt>
                <c:pt idx="1085">
                  <c:v>31</c:v>
                </c:pt>
                <c:pt idx="1086">
                  <c:v>32</c:v>
                </c:pt>
                <c:pt idx="1087">
                  <c:v>33</c:v>
                </c:pt>
                <c:pt idx="1088">
                  <c:v>34</c:v>
                </c:pt>
                <c:pt idx="1089">
                  <c:v>35</c:v>
                </c:pt>
                <c:pt idx="1090">
                  <c:v>36</c:v>
                </c:pt>
                <c:pt idx="1091">
                  <c:v>37</c:v>
                </c:pt>
                <c:pt idx="1092">
                  <c:v>38</c:v>
                </c:pt>
                <c:pt idx="1093">
                  <c:v>39</c:v>
                </c:pt>
                <c:pt idx="1094">
                  <c:v>41</c:v>
                </c:pt>
                <c:pt idx="1095">
                  <c:v>42</c:v>
                </c:pt>
                <c:pt idx="1096">
                  <c:v>43</c:v>
                </c:pt>
                <c:pt idx="1097">
                  <c:v>44</c:v>
                </c:pt>
                <c:pt idx="1098">
                  <c:v>46</c:v>
                </c:pt>
                <c:pt idx="1099">
                  <c:v>48</c:v>
                </c:pt>
                <c:pt idx="1100">
                  <c:v>53</c:v>
                </c:pt>
                <c:pt idx="1101">
                  <c:v>58</c:v>
                </c:pt>
                <c:pt idx="1102">
                  <c:v>-43</c:v>
                </c:pt>
                <c:pt idx="1103">
                  <c:v>-38</c:v>
                </c:pt>
                <c:pt idx="1104">
                  <c:v>-28</c:v>
                </c:pt>
                <c:pt idx="1105">
                  <c:v>-21</c:v>
                </c:pt>
                <c:pt idx="1106">
                  <c:v>-16</c:v>
                </c:pt>
                <c:pt idx="1107">
                  <c:v>-12</c:v>
                </c:pt>
                <c:pt idx="1108">
                  <c:v>-11</c:v>
                </c:pt>
                <c:pt idx="1109">
                  <c:v>-10</c:v>
                </c:pt>
                <c:pt idx="1110">
                  <c:v>-9</c:v>
                </c:pt>
                <c:pt idx="1111">
                  <c:v>-8</c:v>
                </c:pt>
                <c:pt idx="1112">
                  <c:v>-7</c:v>
                </c:pt>
                <c:pt idx="1113">
                  <c:v>-5</c:v>
                </c:pt>
                <c:pt idx="1114">
                  <c:v>-4</c:v>
                </c:pt>
                <c:pt idx="1115">
                  <c:v>-3</c:v>
                </c:pt>
                <c:pt idx="1116">
                  <c:v>-2</c:v>
                </c:pt>
                <c:pt idx="1117">
                  <c:v>-1</c:v>
                </c:pt>
                <c:pt idx="1118">
                  <c:v>0</c:v>
                </c:pt>
                <c:pt idx="1119">
                  <c:v>1</c:v>
                </c:pt>
                <c:pt idx="1120">
                  <c:v>2</c:v>
                </c:pt>
                <c:pt idx="1121">
                  <c:v>3</c:v>
                </c:pt>
                <c:pt idx="1122">
                  <c:v>4</c:v>
                </c:pt>
                <c:pt idx="1123">
                  <c:v>5</c:v>
                </c:pt>
                <c:pt idx="1124">
                  <c:v>6</c:v>
                </c:pt>
                <c:pt idx="1125">
                  <c:v>7</c:v>
                </c:pt>
                <c:pt idx="1126">
                  <c:v>8</c:v>
                </c:pt>
                <c:pt idx="1127">
                  <c:v>9</c:v>
                </c:pt>
                <c:pt idx="1128">
                  <c:v>10</c:v>
                </c:pt>
                <c:pt idx="1129">
                  <c:v>11</c:v>
                </c:pt>
                <c:pt idx="1130">
                  <c:v>12</c:v>
                </c:pt>
                <c:pt idx="1131">
                  <c:v>13</c:v>
                </c:pt>
                <c:pt idx="1132">
                  <c:v>14</c:v>
                </c:pt>
                <c:pt idx="1133">
                  <c:v>15</c:v>
                </c:pt>
                <c:pt idx="1134">
                  <c:v>16</c:v>
                </c:pt>
                <c:pt idx="1135">
                  <c:v>17</c:v>
                </c:pt>
                <c:pt idx="1136">
                  <c:v>18</c:v>
                </c:pt>
                <c:pt idx="1137">
                  <c:v>19</c:v>
                </c:pt>
                <c:pt idx="1138">
                  <c:v>20</c:v>
                </c:pt>
                <c:pt idx="1139">
                  <c:v>21</c:v>
                </c:pt>
                <c:pt idx="1140">
                  <c:v>22</c:v>
                </c:pt>
                <c:pt idx="1141">
                  <c:v>23</c:v>
                </c:pt>
                <c:pt idx="1142">
                  <c:v>24</c:v>
                </c:pt>
                <c:pt idx="1143">
                  <c:v>25</c:v>
                </c:pt>
                <c:pt idx="1144">
                  <c:v>26</c:v>
                </c:pt>
                <c:pt idx="1145">
                  <c:v>27</c:v>
                </c:pt>
                <c:pt idx="1146">
                  <c:v>28</c:v>
                </c:pt>
                <c:pt idx="1147">
                  <c:v>29</c:v>
                </c:pt>
                <c:pt idx="1148">
                  <c:v>30</c:v>
                </c:pt>
                <c:pt idx="1149">
                  <c:v>31</c:v>
                </c:pt>
                <c:pt idx="1150">
                  <c:v>32</c:v>
                </c:pt>
                <c:pt idx="1151">
                  <c:v>33</c:v>
                </c:pt>
                <c:pt idx="1152">
                  <c:v>34</c:v>
                </c:pt>
                <c:pt idx="1153">
                  <c:v>35</c:v>
                </c:pt>
                <c:pt idx="1154">
                  <c:v>36</c:v>
                </c:pt>
                <c:pt idx="1155">
                  <c:v>38</c:v>
                </c:pt>
                <c:pt idx="1156">
                  <c:v>39</c:v>
                </c:pt>
                <c:pt idx="1157">
                  <c:v>40</c:v>
                </c:pt>
                <c:pt idx="1158">
                  <c:v>41</c:v>
                </c:pt>
                <c:pt idx="1159">
                  <c:v>42</c:v>
                </c:pt>
                <c:pt idx="1160">
                  <c:v>43</c:v>
                </c:pt>
                <c:pt idx="1161">
                  <c:v>46</c:v>
                </c:pt>
                <c:pt idx="1162">
                  <c:v>47</c:v>
                </c:pt>
                <c:pt idx="1163">
                  <c:v>48</c:v>
                </c:pt>
                <c:pt idx="1164">
                  <c:v>49</c:v>
                </c:pt>
                <c:pt idx="1165">
                  <c:v>50</c:v>
                </c:pt>
                <c:pt idx="1166">
                  <c:v>-41</c:v>
                </c:pt>
                <c:pt idx="1167">
                  <c:v>-32</c:v>
                </c:pt>
                <c:pt idx="1168">
                  <c:v>-22</c:v>
                </c:pt>
                <c:pt idx="1169">
                  <c:v>-18</c:v>
                </c:pt>
                <c:pt idx="1170">
                  <c:v>-16</c:v>
                </c:pt>
                <c:pt idx="1171">
                  <c:v>-13</c:v>
                </c:pt>
                <c:pt idx="1172">
                  <c:v>-12</c:v>
                </c:pt>
                <c:pt idx="1173">
                  <c:v>-11</c:v>
                </c:pt>
                <c:pt idx="1174">
                  <c:v>-9</c:v>
                </c:pt>
                <c:pt idx="1175">
                  <c:v>-5</c:v>
                </c:pt>
                <c:pt idx="1176">
                  <c:v>-4</c:v>
                </c:pt>
                <c:pt idx="1177">
                  <c:v>-3</c:v>
                </c:pt>
                <c:pt idx="1178">
                  <c:v>-1</c:v>
                </c:pt>
                <c:pt idx="1179">
                  <c:v>0</c:v>
                </c:pt>
                <c:pt idx="1180">
                  <c:v>2</c:v>
                </c:pt>
                <c:pt idx="1181">
                  <c:v>5</c:v>
                </c:pt>
                <c:pt idx="1182">
                  <c:v>6</c:v>
                </c:pt>
                <c:pt idx="1183">
                  <c:v>7</c:v>
                </c:pt>
                <c:pt idx="1184">
                  <c:v>8</c:v>
                </c:pt>
                <c:pt idx="1185">
                  <c:v>9</c:v>
                </c:pt>
                <c:pt idx="1186">
                  <c:v>10</c:v>
                </c:pt>
                <c:pt idx="1187">
                  <c:v>11</c:v>
                </c:pt>
                <c:pt idx="1188">
                  <c:v>12</c:v>
                </c:pt>
                <c:pt idx="1189">
                  <c:v>14</c:v>
                </c:pt>
                <c:pt idx="1190">
                  <c:v>15</c:v>
                </c:pt>
                <c:pt idx="1191">
                  <c:v>16</c:v>
                </c:pt>
                <c:pt idx="1192">
                  <c:v>17</c:v>
                </c:pt>
                <c:pt idx="1193">
                  <c:v>19</c:v>
                </c:pt>
                <c:pt idx="1194">
                  <c:v>20</c:v>
                </c:pt>
                <c:pt idx="1195">
                  <c:v>21</c:v>
                </c:pt>
                <c:pt idx="1196">
                  <c:v>22</c:v>
                </c:pt>
                <c:pt idx="1197">
                  <c:v>23</c:v>
                </c:pt>
                <c:pt idx="1198">
                  <c:v>24</c:v>
                </c:pt>
                <c:pt idx="1199">
                  <c:v>25</c:v>
                </c:pt>
                <c:pt idx="1200">
                  <c:v>26</c:v>
                </c:pt>
                <c:pt idx="1201">
                  <c:v>27</c:v>
                </c:pt>
                <c:pt idx="1202">
                  <c:v>28</c:v>
                </c:pt>
                <c:pt idx="1203">
                  <c:v>29</c:v>
                </c:pt>
                <c:pt idx="1204">
                  <c:v>30</c:v>
                </c:pt>
                <c:pt idx="1205">
                  <c:v>31</c:v>
                </c:pt>
                <c:pt idx="1206">
                  <c:v>32</c:v>
                </c:pt>
                <c:pt idx="1207">
                  <c:v>33</c:v>
                </c:pt>
                <c:pt idx="1208">
                  <c:v>34</c:v>
                </c:pt>
                <c:pt idx="1209">
                  <c:v>35</c:v>
                </c:pt>
                <c:pt idx="1210">
                  <c:v>37</c:v>
                </c:pt>
                <c:pt idx="1211">
                  <c:v>38</c:v>
                </c:pt>
                <c:pt idx="1212">
                  <c:v>39</c:v>
                </c:pt>
                <c:pt idx="1213">
                  <c:v>40</c:v>
                </c:pt>
                <c:pt idx="1214">
                  <c:v>41</c:v>
                </c:pt>
                <c:pt idx="1215">
                  <c:v>42</c:v>
                </c:pt>
                <c:pt idx="1216">
                  <c:v>43</c:v>
                </c:pt>
                <c:pt idx="1217">
                  <c:v>44</c:v>
                </c:pt>
                <c:pt idx="1218">
                  <c:v>45</c:v>
                </c:pt>
                <c:pt idx="1219">
                  <c:v>46</c:v>
                </c:pt>
                <c:pt idx="1220">
                  <c:v>47</c:v>
                </c:pt>
                <c:pt idx="1221">
                  <c:v>48</c:v>
                </c:pt>
                <c:pt idx="1222">
                  <c:v>50</c:v>
                </c:pt>
                <c:pt idx="1223">
                  <c:v>53</c:v>
                </c:pt>
                <c:pt idx="1224">
                  <c:v>-32</c:v>
                </c:pt>
                <c:pt idx="1225">
                  <c:v>-31</c:v>
                </c:pt>
                <c:pt idx="1226">
                  <c:v>-28</c:v>
                </c:pt>
                <c:pt idx="1227">
                  <c:v>-19</c:v>
                </c:pt>
                <c:pt idx="1228">
                  <c:v>-17</c:v>
                </c:pt>
                <c:pt idx="1229">
                  <c:v>-13</c:v>
                </c:pt>
                <c:pt idx="1230">
                  <c:v>-12</c:v>
                </c:pt>
                <c:pt idx="1231">
                  <c:v>-9</c:v>
                </c:pt>
                <c:pt idx="1232">
                  <c:v>-7</c:v>
                </c:pt>
                <c:pt idx="1233">
                  <c:v>-3</c:v>
                </c:pt>
                <c:pt idx="1234">
                  <c:v>-2</c:v>
                </c:pt>
                <c:pt idx="1235">
                  <c:v>-1</c:v>
                </c:pt>
                <c:pt idx="1236">
                  <c:v>0</c:v>
                </c:pt>
                <c:pt idx="1237">
                  <c:v>1</c:v>
                </c:pt>
                <c:pt idx="1238">
                  <c:v>2</c:v>
                </c:pt>
                <c:pt idx="1239">
                  <c:v>4</c:v>
                </c:pt>
                <c:pt idx="1240">
                  <c:v>6</c:v>
                </c:pt>
                <c:pt idx="1241">
                  <c:v>7</c:v>
                </c:pt>
                <c:pt idx="1242">
                  <c:v>9</c:v>
                </c:pt>
                <c:pt idx="1243">
                  <c:v>10</c:v>
                </c:pt>
                <c:pt idx="1244">
                  <c:v>11</c:v>
                </c:pt>
                <c:pt idx="1245">
                  <c:v>12</c:v>
                </c:pt>
                <c:pt idx="1246">
                  <c:v>13</c:v>
                </c:pt>
                <c:pt idx="1247">
                  <c:v>14</c:v>
                </c:pt>
                <c:pt idx="1248">
                  <c:v>15</c:v>
                </c:pt>
                <c:pt idx="1249">
                  <c:v>16</c:v>
                </c:pt>
                <c:pt idx="1250">
                  <c:v>17</c:v>
                </c:pt>
                <c:pt idx="1251">
                  <c:v>18</c:v>
                </c:pt>
                <c:pt idx="1252">
                  <c:v>19</c:v>
                </c:pt>
                <c:pt idx="1253">
                  <c:v>20</c:v>
                </c:pt>
                <c:pt idx="1254">
                  <c:v>21</c:v>
                </c:pt>
                <c:pt idx="1255">
                  <c:v>22</c:v>
                </c:pt>
                <c:pt idx="1256">
                  <c:v>23</c:v>
                </c:pt>
                <c:pt idx="1257">
                  <c:v>24</c:v>
                </c:pt>
                <c:pt idx="1258">
                  <c:v>25</c:v>
                </c:pt>
                <c:pt idx="1259">
                  <c:v>26</c:v>
                </c:pt>
                <c:pt idx="1260">
                  <c:v>27</c:v>
                </c:pt>
                <c:pt idx="1261">
                  <c:v>28</c:v>
                </c:pt>
                <c:pt idx="1262">
                  <c:v>29</c:v>
                </c:pt>
                <c:pt idx="1263">
                  <c:v>30</c:v>
                </c:pt>
                <c:pt idx="1264">
                  <c:v>31</c:v>
                </c:pt>
                <c:pt idx="1265">
                  <c:v>32</c:v>
                </c:pt>
                <c:pt idx="1266">
                  <c:v>33</c:v>
                </c:pt>
                <c:pt idx="1267">
                  <c:v>34</c:v>
                </c:pt>
                <c:pt idx="1268">
                  <c:v>35</c:v>
                </c:pt>
                <c:pt idx="1269">
                  <c:v>36</c:v>
                </c:pt>
                <c:pt idx="1270">
                  <c:v>38</c:v>
                </c:pt>
                <c:pt idx="1271">
                  <c:v>39</c:v>
                </c:pt>
                <c:pt idx="1272">
                  <c:v>40</c:v>
                </c:pt>
                <c:pt idx="1273">
                  <c:v>41</c:v>
                </c:pt>
                <c:pt idx="1274">
                  <c:v>42</c:v>
                </c:pt>
                <c:pt idx="1275">
                  <c:v>43</c:v>
                </c:pt>
                <c:pt idx="1276">
                  <c:v>46</c:v>
                </c:pt>
                <c:pt idx="1277">
                  <c:v>48</c:v>
                </c:pt>
                <c:pt idx="1278">
                  <c:v>49</c:v>
                </c:pt>
                <c:pt idx="1279">
                  <c:v>50</c:v>
                </c:pt>
                <c:pt idx="1280">
                  <c:v>51</c:v>
                </c:pt>
                <c:pt idx="1281">
                  <c:v>54</c:v>
                </c:pt>
                <c:pt idx="1282">
                  <c:v>-41</c:v>
                </c:pt>
                <c:pt idx="1283">
                  <c:v>-19</c:v>
                </c:pt>
                <c:pt idx="1284">
                  <c:v>-14</c:v>
                </c:pt>
                <c:pt idx="1285">
                  <c:v>-9</c:v>
                </c:pt>
                <c:pt idx="1286">
                  <c:v>-8</c:v>
                </c:pt>
                <c:pt idx="1287">
                  <c:v>-7</c:v>
                </c:pt>
                <c:pt idx="1288">
                  <c:v>-6</c:v>
                </c:pt>
                <c:pt idx="1289">
                  <c:v>-5</c:v>
                </c:pt>
                <c:pt idx="1290">
                  <c:v>-4</c:v>
                </c:pt>
                <c:pt idx="1291">
                  <c:v>0</c:v>
                </c:pt>
                <c:pt idx="1292">
                  <c:v>1</c:v>
                </c:pt>
                <c:pt idx="1293">
                  <c:v>2</c:v>
                </c:pt>
                <c:pt idx="1294">
                  <c:v>3</c:v>
                </c:pt>
                <c:pt idx="1295">
                  <c:v>4</c:v>
                </c:pt>
                <c:pt idx="1296">
                  <c:v>5</c:v>
                </c:pt>
                <c:pt idx="1297">
                  <c:v>6</c:v>
                </c:pt>
                <c:pt idx="1298">
                  <c:v>7</c:v>
                </c:pt>
                <c:pt idx="1299">
                  <c:v>8</c:v>
                </c:pt>
                <c:pt idx="1300">
                  <c:v>9</c:v>
                </c:pt>
                <c:pt idx="1301">
                  <c:v>10</c:v>
                </c:pt>
                <c:pt idx="1302">
                  <c:v>11</c:v>
                </c:pt>
                <c:pt idx="1303">
                  <c:v>12</c:v>
                </c:pt>
                <c:pt idx="1304">
                  <c:v>13</c:v>
                </c:pt>
                <c:pt idx="1305">
                  <c:v>14</c:v>
                </c:pt>
                <c:pt idx="1306">
                  <c:v>15</c:v>
                </c:pt>
                <c:pt idx="1307">
                  <c:v>16</c:v>
                </c:pt>
                <c:pt idx="1308">
                  <c:v>17</c:v>
                </c:pt>
                <c:pt idx="1309">
                  <c:v>18</c:v>
                </c:pt>
                <c:pt idx="1310">
                  <c:v>19</c:v>
                </c:pt>
                <c:pt idx="1311">
                  <c:v>20</c:v>
                </c:pt>
                <c:pt idx="1312">
                  <c:v>21</c:v>
                </c:pt>
                <c:pt idx="1313">
                  <c:v>22</c:v>
                </c:pt>
                <c:pt idx="1314">
                  <c:v>23</c:v>
                </c:pt>
                <c:pt idx="1315">
                  <c:v>24</c:v>
                </c:pt>
                <c:pt idx="1316">
                  <c:v>25</c:v>
                </c:pt>
                <c:pt idx="1317">
                  <c:v>26</c:v>
                </c:pt>
                <c:pt idx="1318">
                  <c:v>27</c:v>
                </c:pt>
                <c:pt idx="1319">
                  <c:v>28</c:v>
                </c:pt>
                <c:pt idx="1320">
                  <c:v>29</c:v>
                </c:pt>
                <c:pt idx="1321">
                  <c:v>30</c:v>
                </c:pt>
                <c:pt idx="1322">
                  <c:v>31</c:v>
                </c:pt>
                <c:pt idx="1323">
                  <c:v>32</c:v>
                </c:pt>
                <c:pt idx="1324">
                  <c:v>33</c:v>
                </c:pt>
                <c:pt idx="1325">
                  <c:v>34</c:v>
                </c:pt>
                <c:pt idx="1326">
                  <c:v>35</c:v>
                </c:pt>
                <c:pt idx="1327">
                  <c:v>36</c:v>
                </c:pt>
                <c:pt idx="1328">
                  <c:v>38</c:v>
                </c:pt>
                <c:pt idx="1329">
                  <c:v>39</c:v>
                </c:pt>
                <c:pt idx="1330">
                  <c:v>40</c:v>
                </c:pt>
                <c:pt idx="1331">
                  <c:v>42</c:v>
                </c:pt>
                <c:pt idx="1332">
                  <c:v>43</c:v>
                </c:pt>
                <c:pt idx="1333">
                  <c:v>44</c:v>
                </c:pt>
                <c:pt idx="1334">
                  <c:v>45</c:v>
                </c:pt>
                <c:pt idx="1335">
                  <c:v>47</c:v>
                </c:pt>
                <c:pt idx="1336">
                  <c:v>50</c:v>
                </c:pt>
                <c:pt idx="1337">
                  <c:v>53</c:v>
                </c:pt>
                <c:pt idx="1338">
                  <c:v>63</c:v>
                </c:pt>
                <c:pt idx="1339">
                  <c:v>-16</c:v>
                </c:pt>
                <c:pt idx="1340">
                  <c:v>-8</c:v>
                </c:pt>
                <c:pt idx="1341">
                  <c:v>-5</c:v>
                </c:pt>
                <c:pt idx="1342">
                  <c:v>-3</c:v>
                </c:pt>
                <c:pt idx="1343">
                  <c:v>0</c:v>
                </c:pt>
                <c:pt idx="1344">
                  <c:v>2</c:v>
                </c:pt>
                <c:pt idx="1345">
                  <c:v>4</c:v>
                </c:pt>
                <c:pt idx="1346">
                  <c:v>5</c:v>
                </c:pt>
                <c:pt idx="1347">
                  <c:v>6</c:v>
                </c:pt>
                <c:pt idx="1348">
                  <c:v>7</c:v>
                </c:pt>
                <c:pt idx="1349">
                  <c:v>8</c:v>
                </c:pt>
                <c:pt idx="1350">
                  <c:v>9</c:v>
                </c:pt>
                <c:pt idx="1351">
                  <c:v>10</c:v>
                </c:pt>
                <c:pt idx="1352">
                  <c:v>11</c:v>
                </c:pt>
                <c:pt idx="1353">
                  <c:v>12</c:v>
                </c:pt>
                <c:pt idx="1354">
                  <c:v>13</c:v>
                </c:pt>
                <c:pt idx="1355">
                  <c:v>14</c:v>
                </c:pt>
                <c:pt idx="1356">
                  <c:v>15</c:v>
                </c:pt>
                <c:pt idx="1357">
                  <c:v>16</c:v>
                </c:pt>
                <c:pt idx="1358">
                  <c:v>17</c:v>
                </c:pt>
                <c:pt idx="1359">
                  <c:v>18</c:v>
                </c:pt>
                <c:pt idx="1360">
                  <c:v>19</c:v>
                </c:pt>
                <c:pt idx="1361">
                  <c:v>20</c:v>
                </c:pt>
                <c:pt idx="1362">
                  <c:v>21</c:v>
                </c:pt>
                <c:pt idx="1363">
                  <c:v>22</c:v>
                </c:pt>
                <c:pt idx="1364">
                  <c:v>23</c:v>
                </c:pt>
                <c:pt idx="1365">
                  <c:v>24</c:v>
                </c:pt>
                <c:pt idx="1366">
                  <c:v>25</c:v>
                </c:pt>
                <c:pt idx="1367">
                  <c:v>26</c:v>
                </c:pt>
                <c:pt idx="1368">
                  <c:v>27</c:v>
                </c:pt>
                <c:pt idx="1369">
                  <c:v>28</c:v>
                </c:pt>
                <c:pt idx="1370">
                  <c:v>29</c:v>
                </c:pt>
                <c:pt idx="1371">
                  <c:v>30</c:v>
                </c:pt>
                <c:pt idx="1372">
                  <c:v>31</c:v>
                </c:pt>
                <c:pt idx="1373">
                  <c:v>32</c:v>
                </c:pt>
                <c:pt idx="1374">
                  <c:v>33</c:v>
                </c:pt>
                <c:pt idx="1375">
                  <c:v>34</c:v>
                </c:pt>
                <c:pt idx="1376">
                  <c:v>35</c:v>
                </c:pt>
                <c:pt idx="1377">
                  <c:v>36</c:v>
                </c:pt>
                <c:pt idx="1378">
                  <c:v>37</c:v>
                </c:pt>
                <c:pt idx="1379">
                  <c:v>38</c:v>
                </c:pt>
                <c:pt idx="1380">
                  <c:v>39</c:v>
                </c:pt>
                <c:pt idx="1381">
                  <c:v>40</c:v>
                </c:pt>
                <c:pt idx="1382">
                  <c:v>41</c:v>
                </c:pt>
                <c:pt idx="1383">
                  <c:v>42</c:v>
                </c:pt>
                <c:pt idx="1384">
                  <c:v>43</c:v>
                </c:pt>
                <c:pt idx="1385">
                  <c:v>44</c:v>
                </c:pt>
                <c:pt idx="1386">
                  <c:v>45</c:v>
                </c:pt>
                <c:pt idx="1387">
                  <c:v>47</c:v>
                </c:pt>
                <c:pt idx="1388">
                  <c:v>48</c:v>
                </c:pt>
                <c:pt idx="1389">
                  <c:v>49</c:v>
                </c:pt>
                <c:pt idx="1390">
                  <c:v>51</c:v>
                </c:pt>
                <c:pt idx="1391">
                  <c:v>52</c:v>
                </c:pt>
                <c:pt idx="1392">
                  <c:v>53</c:v>
                </c:pt>
                <c:pt idx="1393">
                  <c:v>55</c:v>
                </c:pt>
                <c:pt idx="1394">
                  <c:v>59</c:v>
                </c:pt>
                <c:pt idx="1395">
                  <c:v>-33</c:v>
                </c:pt>
                <c:pt idx="1396">
                  <c:v>-27</c:v>
                </c:pt>
                <c:pt idx="1397">
                  <c:v>-12</c:v>
                </c:pt>
                <c:pt idx="1398">
                  <c:v>-11</c:v>
                </c:pt>
                <c:pt idx="1399">
                  <c:v>-6</c:v>
                </c:pt>
                <c:pt idx="1400">
                  <c:v>-4</c:v>
                </c:pt>
                <c:pt idx="1401">
                  <c:v>0</c:v>
                </c:pt>
                <c:pt idx="1402">
                  <c:v>2</c:v>
                </c:pt>
                <c:pt idx="1403">
                  <c:v>5</c:v>
                </c:pt>
                <c:pt idx="1404">
                  <c:v>6</c:v>
                </c:pt>
                <c:pt idx="1405">
                  <c:v>8</c:v>
                </c:pt>
                <c:pt idx="1406">
                  <c:v>10</c:v>
                </c:pt>
                <c:pt idx="1407">
                  <c:v>11</c:v>
                </c:pt>
                <c:pt idx="1408">
                  <c:v>12</c:v>
                </c:pt>
                <c:pt idx="1409">
                  <c:v>13</c:v>
                </c:pt>
                <c:pt idx="1410">
                  <c:v>15</c:v>
                </c:pt>
                <c:pt idx="1411">
                  <c:v>17</c:v>
                </c:pt>
                <c:pt idx="1412">
                  <c:v>18</c:v>
                </c:pt>
                <c:pt idx="1413">
                  <c:v>19</c:v>
                </c:pt>
                <c:pt idx="1414">
                  <c:v>20</c:v>
                </c:pt>
                <c:pt idx="1415">
                  <c:v>22</c:v>
                </c:pt>
                <c:pt idx="1416">
                  <c:v>23</c:v>
                </c:pt>
                <c:pt idx="1417">
                  <c:v>24</c:v>
                </c:pt>
                <c:pt idx="1418">
                  <c:v>25</c:v>
                </c:pt>
                <c:pt idx="1419">
                  <c:v>26</c:v>
                </c:pt>
                <c:pt idx="1420">
                  <c:v>27</c:v>
                </c:pt>
                <c:pt idx="1421">
                  <c:v>29</c:v>
                </c:pt>
                <c:pt idx="1422">
                  <c:v>30</c:v>
                </c:pt>
                <c:pt idx="1423">
                  <c:v>31</c:v>
                </c:pt>
                <c:pt idx="1424">
                  <c:v>32</c:v>
                </c:pt>
                <c:pt idx="1425">
                  <c:v>33</c:v>
                </c:pt>
                <c:pt idx="1426">
                  <c:v>35</c:v>
                </c:pt>
                <c:pt idx="1427">
                  <c:v>37</c:v>
                </c:pt>
                <c:pt idx="1428">
                  <c:v>38</c:v>
                </c:pt>
                <c:pt idx="1429">
                  <c:v>39</c:v>
                </c:pt>
                <c:pt idx="1430">
                  <c:v>42</c:v>
                </c:pt>
                <c:pt idx="1431">
                  <c:v>43</c:v>
                </c:pt>
                <c:pt idx="1432">
                  <c:v>44</c:v>
                </c:pt>
                <c:pt idx="1433">
                  <c:v>46</c:v>
                </c:pt>
                <c:pt idx="1434">
                  <c:v>47</c:v>
                </c:pt>
                <c:pt idx="1435">
                  <c:v>48</c:v>
                </c:pt>
                <c:pt idx="1436">
                  <c:v>49</c:v>
                </c:pt>
                <c:pt idx="1437">
                  <c:v>53</c:v>
                </c:pt>
                <c:pt idx="1438">
                  <c:v>54</c:v>
                </c:pt>
                <c:pt idx="1439">
                  <c:v>58</c:v>
                </c:pt>
                <c:pt idx="1440">
                  <c:v>61</c:v>
                </c:pt>
                <c:pt idx="1441">
                  <c:v>-44</c:v>
                </c:pt>
                <c:pt idx="1442">
                  <c:v>-18</c:v>
                </c:pt>
                <c:pt idx="1443">
                  <c:v>-17</c:v>
                </c:pt>
                <c:pt idx="1444">
                  <c:v>-12</c:v>
                </c:pt>
                <c:pt idx="1445">
                  <c:v>-1</c:v>
                </c:pt>
                <c:pt idx="1446">
                  <c:v>0</c:v>
                </c:pt>
                <c:pt idx="1447">
                  <c:v>1</c:v>
                </c:pt>
                <c:pt idx="1448">
                  <c:v>2</c:v>
                </c:pt>
                <c:pt idx="1449">
                  <c:v>3</c:v>
                </c:pt>
                <c:pt idx="1450">
                  <c:v>4</c:v>
                </c:pt>
                <c:pt idx="1451">
                  <c:v>5</c:v>
                </c:pt>
                <c:pt idx="1452">
                  <c:v>6</c:v>
                </c:pt>
                <c:pt idx="1453">
                  <c:v>8</c:v>
                </c:pt>
                <c:pt idx="1454">
                  <c:v>9</c:v>
                </c:pt>
                <c:pt idx="1455">
                  <c:v>10</c:v>
                </c:pt>
                <c:pt idx="1456">
                  <c:v>11</c:v>
                </c:pt>
                <c:pt idx="1457">
                  <c:v>14</c:v>
                </c:pt>
                <c:pt idx="1458">
                  <c:v>15</c:v>
                </c:pt>
                <c:pt idx="1459">
                  <c:v>16</c:v>
                </c:pt>
                <c:pt idx="1460">
                  <c:v>17</c:v>
                </c:pt>
                <c:pt idx="1461">
                  <c:v>18</c:v>
                </c:pt>
                <c:pt idx="1462">
                  <c:v>19</c:v>
                </c:pt>
                <c:pt idx="1463">
                  <c:v>20</c:v>
                </c:pt>
                <c:pt idx="1464">
                  <c:v>21</c:v>
                </c:pt>
                <c:pt idx="1465">
                  <c:v>22</c:v>
                </c:pt>
                <c:pt idx="1466">
                  <c:v>23</c:v>
                </c:pt>
                <c:pt idx="1467">
                  <c:v>24</c:v>
                </c:pt>
                <c:pt idx="1468">
                  <c:v>25</c:v>
                </c:pt>
                <c:pt idx="1469">
                  <c:v>26</c:v>
                </c:pt>
                <c:pt idx="1470">
                  <c:v>27</c:v>
                </c:pt>
                <c:pt idx="1471">
                  <c:v>28</c:v>
                </c:pt>
                <c:pt idx="1472">
                  <c:v>29</c:v>
                </c:pt>
                <c:pt idx="1473">
                  <c:v>30</c:v>
                </c:pt>
                <c:pt idx="1474">
                  <c:v>31</c:v>
                </c:pt>
                <c:pt idx="1475">
                  <c:v>32</c:v>
                </c:pt>
                <c:pt idx="1476">
                  <c:v>33</c:v>
                </c:pt>
                <c:pt idx="1477">
                  <c:v>34</c:v>
                </c:pt>
                <c:pt idx="1478">
                  <c:v>35</c:v>
                </c:pt>
                <c:pt idx="1479">
                  <c:v>36</c:v>
                </c:pt>
                <c:pt idx="1480">
                  <c:v>37</c:v>
                </c:pt>
                <c:pt idx="1481">
                  <c:v>38</c:v>
                </c:pt>
                <c:pt idx="1482">
                  <c:v>39</c:v>
                </c:pt>
                <c:pt idx="1483">
                  <c:v>40</c:v>
                </c:pt>
                <c:pt idx="1484">
                  <c:v>41</c:v>
                </c:pt>
                <c:pt idx="1485">
                  <c:v>42</c:v>
                </c:pt>
                <c:pt idx="1486">
                  <c:v>43</c:v>
                </c:pt>
                <c:pt idx="1487">
                  <c:v>44</c:v>
                </c:pt>
                <c:pt idx="1488">
                  <c:v>45</c:v>
                </c:pt>
                <c:pt idx="1489">
                  <c:v>46</c:v>
                </c:pt>
                <c:pt idx="1490">
                  <c:v>47</c:v>
                </c:pt>
                <c:pt idx="1491">
                  <c:v>48</c:v>
                </c:pt>
                <c:pt idx="1492">
                  <c:v>49</c:v>
                </c:pt>
                <c:pt idx="1493">
                  <c:v>51</c:v>
                </c:pt>
                <c:pt idx="1494">
                  <c:v>52</c:v>
                </c:pt>
                <c:pt idx="1495">
                  <c:v>53</c:v>
                </c:pt>
                <c:pt idx="1496">
                  <c:v>54</c:v>
                </c:pt>
                <c:pt idx="1497">
                  <c:v>56</c:v>
                </c:pt>
                <c:pt idx="1498">
                  <c:v>60</c:v>
                </c:pt>
                <c:pt idx="1499">
                  <c:v>-17</c:v>
                </c:pt>
                <c:pt idx="1500">
                  <c:v>-10</c:v>
                </c:pt>
                <c:pt idx="1501">
                  <c:v>-4</c:v>
                </c:pt>
                <c:pt idx="1502">
                  <c:v>-2</c:v>
                </c:pt>
                <c:pt idx="1503">
                  <c:v>0</c:v>
                </c:pt>
                <c:pt idx="1504">
                  <c:v>2</c:v>
                </c:pt>
                <c:pt idx="1505">
                  <c:v>6</c:v>
                </c:pt>
                <c:pt idx="1506">
                  <c:v>7</c:v>
                </c:pt>
                <c:pt idx="1507">
                  <c:v>8</c:v>
                </c:pt>
                <c:pt idx="1508">
                  <c:v>9</c:v>
                </c:pt>
                <c:pt idx="1509">
                  <c:v>11</c:v>
                </c:pt>
                <c:pt idx="1510">
                  <c:v>12</c:v>
                </c:pt>
                <c:pt idx="1511">
                  <c:v>13</c:v>
                </c:pt>
                <c:pt idx="1512">
                  <c:v>15</c:v>
                </c:pt>
                <c:pt idx="1513">
                  <c:v>17</c:v>
                </c:pt>
                <c:pt idx="1514">
                  <c:v>18</c:v>
                </c:pt>
                <c:pt idx="1515">
                  <c:v>19</c:v>
                </c:pt>
                <c:pt idx="1516">
                  <c:v>20</c:v>
                </c:pt>
                <c:pt idx="1517">
                  <c:v>21</c:v>
                </c:pt>
                <c:pt idx="1518">
                  <c:v>22</c:v>
                </c:pt>
                <c:pt idx="1519">
                  <c:v>23</c:v>
                </c:pt>
                <c:pt idx="1520">
                  <c:v>24</c:v>
                </c:pt>
                <c:pt idx="1521">
                  <c:v>25</c:v>
                </c:pt>
                <c:pt idx="1522">
                  <c:v>26</c:v>
                </c:pt>
                <c:pt idx="1523">
                  <c:v>27</c:v>
                </c:pt>
                <c:pt idx="1524">
                  <c:v>28</c:v>
                </c:pt>
                <c:pt idx="1525">
                  <c:v>29</c:v>
                </c:pt>
                <c:pt idx="1526">
                  <c:v>30</c:v>
                </c:pt>
                <c:pt idx="1527">
                  <c:v>31</c:v>
                </c:pt>
                <c:pt idx="1528">
                  <c:v>33</c:v>
                </c:pt>
                <c:pt idx="1529">
                  <c:v>34</c:v>
                </c:pt>
                <c:pt idx="1530">
                  <c:v>35</c:v>
                </c:pt>
                <c:pt idx="1531">
                  <c:v>36</c:v>
                </c:pt>
                <c:pt idx="1532">
                  <c:v>37</c:v>
                </c:pt>
                <c:pt idx="1533">
                  <c:v>38</c:v>
                </c:pt>
                <c:pt idx="1534">
                  <c:v>39</c:v>
                </c:pt>
                <c:pt idx="1535">
                  <c:v>40</c:v>
                </c:pt>
                <c:pt idx="1536">
                  <c:v>41</c:v>
                </c:pt>
                <c:pt idx="1537">
                  <c:v>42</c:v>
                </c:pt>
                <c:pt idx="1538">
                  <c:v>43</c:v>
                </c:pt>
                <c:pt idx="1539">
                  <c:v>44</c:v>
                </c:pt>
                <c:pt idx="1540">
                  <c:v>45</c:v>
                </c:pt>
                <c:pt idx="1541">
                  <c:v>46</c:v>
                </c:pt>
                <c:pt idx="1542">
                  <c:v>47</c:v>
                </c:pt>
                <c:pt idx="1543">
                  <c:v>48</c:v>
                </c:pt>
                <c:pt idx="1544">
                  <c:v>49</c:v>
                </c:pt>
                <c:pt idx="1545">
                  <c:v>51</c:v>
                </c:pt>
                <c:pt idx="1546">
                  <c:v>52</c:v>
                </c:pt>
                <c:pt idx="1547">
                  <c:v>55</c:v>
                </c:pt>
                <c:pt idx="1548">
                  <c:v>61</c:v>
                </c:pt>
                <c:pt idx="1549">
                  <c:v>64</c:v>
                </c:pt>
                <c:pt idx="1550">
                  <c:v>-6</c:v>
                </c:pt>
                <c:pt idx="1551">
                  <c:v>-1</c:v>
                </c:pt>
                <c:pt idx="1552">
                  <c:v>0</c:v>
                </c:pt>
                <c:pt idx="1553">
                  <c:v>4</c:v>
                </c:pt>
                <c:pt idx="1554">
                  <c:v>6</c:v>
                </c:pt>
                <c:pt idx="1555">
                  <c:v>10</c:v>
                </c:pt>
                <c:pt idx="1556">
                  <c:v>12</c:v>
                </c:pt>
                <c:pt idx="1557">
                  <c:v>14</c:v>
                </c:pt>
                <c:pt idx="1558">
                  <c:v>15</c:v>
                </c:pt>
                <c:pt idx="1559">
                  <c:v>17</c:v>
                </c:pt>
                <c:pt idx="1560">
                  <c:v>18</c:v>
                </c:pt>
                <c:pt idx="1561">
                  <c:v>20</c:v>
                </c:pt>
                <c:pt idx="1562">
                  <c:v>21</c:v>
                </c:pt>
                <c:pt idx="1563">
                  <c:v>22</c:v>
                </c:pt>
                <c:pt idx="1564">
                  <c:v>23</c:v>
                </c:pt>
                <c:pt idx="1565">
                  <c:v>24</c:v>
                </c:pt>
                <c:pt idx="1566">
                  <c:v>25</c:v>
                </c:pt>
                <c:pt idx="1567">
                  <c:v>26</c:v>
                </c:pt>
                <c:pt idx="1568">
                  <c:v>27</c:v>
                </c:pt>
                <c:pt idx="1569">
                  <c:v>28</c:v>
                </c:pt>
                <c:pt idx="1570">
                  <c:v>29</c:v>
                </c:pt>
                <c:pt idx="1571">
                  <c:v>30</c:v>
                </c:pt>
                <c:pt idx="1572">
                  <c:v>31</c:v>
                </c:pt>
                <c:pt idx="1573">
                  <c:v>32</c:v>
                </c:pt>
                <c:pt idx="1574">
                  <c:v>33</c:v>
                </c:pt>
                <c:pt idx="1575">
                  <c:v>34</c:v>
                </c:pt>
                <c:pt idx="1576">
                  <c:v>35</c:v>
                </c:pt>
                <c:pt idx="1577">
                  <c:v>36</c:v>
                </c:pt>
                <c:pt idx="1578">
                  <c:v>37</c:v>
                </c:pt>
                <c:pt idx="1579">
                  <c:v>38</c:v>
                </c:pt>
                <c:pt idx="1580">
                  <c:v>40</c:v>
                </c:pt>
                <c:pt idx="1581">
                  <c:v>41</c:v>
                </c:pt>
                <c:pt idx="1582">
                  <c:v>42</c:v>
                </c:pt>
                <c:pt idx="1583">
                  <c:v>43</c:v>
                </c:pt>
                <c:pt idx="1584">
                  <c:v>44</c:v>
                </c:pt>
                <c:pt idx="1585">
                  <c:v>45</c:v>
                </c:pt>
                <c:pt idx="1586">
                  <c:v>47</c:v>
                </c:pt>
                <c:pt idx="1587">
                  <c:v>49</c:v>
                </c:pt>
                <c:pt idx="1588">
                  <c:v>50</c:v>
                </c:pt>
                <c:pt idx="1589">
                  <c:v>51</c:v>
                </c:pt>
                <c:pt idx="1590">
                  <c:v>55</c:v>
                </c:pt>
                <c:pt idx="1591">
                  <c:v>59</c:v>
                </c:pt>
                <c:pt idx="1592">
                  <c:v>65</c:v>
                </c:pt>
                <c:pt idx="1593">
                  <c:v>-5</c:v>
                </c:pt>
                <c:pt idx="1594">
                  <c:v>-4</c:v>
                </c:pt>
                <c:pt idx="1595">
                  <c:v>-2</c:v>
                </c:pt>
                <c:pt idx="1596">
                  <c:v>0</c:v>
                </c:pt>
                <c:pt idx="1597">
                  <c:v>7</c:v>
                </c:pt>
                <c:pt idx="1598">
                  <c:v>11</c:v>
                </c:pt>
                <c:pt idx="1599">
                  <c:v>13</c:v>
                </c:pt>
                <c:pt idx="1600">
                  <c:v>14</c:v>
                </c:pt>
                <c:pt idx="1601">
                  <c:v>15</c:v>
                </c:pt>
                <c:pt idx="1602">
                  <c:v>16</c:v>
                </c:pt>
                <c:pt idx="1603">
                  <c:v>17</c:v>
                </c:pt>
                <c:pt idx="1604">
                  <c:v>18</c:v>
                </c:pt>
                <c:pt idx="1605">
                  <c:v>19</c:v>
                </c:pt>
                <c:pt idx="1606">
                  <c:v>20</c:v>
                </c:pt>
                <c:pt idx="1607">
                  <c:v>21</c:v>
                </c:pt>
                <c:pt idx="1608">
                  <c:v>22</c:v>
                </c:pt>
                <c:pt idx="1609">
                  <c:v>23</c:v>
                </c:pt>
                <c:pt idx="1610">
                  <c:v>24</c:v>
                </c:pt>
                <c:pt idx="1611">
                  <c:v>25</c:v>
                </c:pt>
                <c:pt idx="1612">
                  <c:v>26</c:v>
                </c:pt>
                <c:pt idx="1613">
                  <c:v>28</c:v>
                </c:pt>
                <c:pt idx="1614">
                  <c:v>29</c:v>
                </c:pt>
                <c:pt idx="1615">
                  <c:v>30</c:v>
                </c:pt>
                <c:pt idx="1616">
                  <c:v>31</c:v>
                </c:pt>
                <c:pt idx="1617">
                  <c:v>33</c:v>
                </c:pt>
                <c:pt idx="1618">
                  <c:v>34</c:v>
                </c:pt>
                <c:pt idx="1619">
                  <c:v>36</c:v>
                </c:pt>
                <c:pt idx="1620">
                  <c:v>37</c:v>
                </c:pt>
                <c:pt idx="1621">
                  <c:v>38</c:v>
                </c:pt>
                <c:pt idx="1622">
                  <c:v>40</c:v>
                </c:pt>
                <c:pt idx="1623">
                  <c:v>41</c:v>
                </c:pt>
                <c:pt idx="1624">
                  <c:v>42</c:v>
                </c:pt>
                <c:pt idx="1625">
                  <c:v>43</c:v>
                </c:pt>
                <c:pt idx="1626">
                  <c:v>45</c:v>
                </c:pt>
                <c:pt idx="1627">
                  <c:v>46</c:v>
                </c:pt>
                <c:pt idx="1628">
                  <c:v>47</c:v>
                </c:pt>
                <c:pt idx="1629">
                  <c:v>48</c:v>
                </c:pt>
                <c:pt idx="1630">
                  <c:v>49</c:v>
                </c:pt>
                <c:pt idx="1631">
                  <c:v>50</c:v>
                </c:pt>
                <c:pt idx="1632">
                  <c:v>51</c:v>
                </c:pt>
                <c:pt idx="1633">
                  <c:v>53</c:v>
                </c:pt>
                <c:pt idx="1634">
                  <c:v>54</c:v>
                </c:pt>
                <c:pt idx="1635">
                  <c:v>55</c:v>
                </c:pt>
                <c:pt idx="1636">
                  <c:v>56</c:v>
                </c:pt>
                <c:pt idx="1637">
                  <c:v>58</c:v>
                </c:pt>
                <c:pt idx="1638">
                  <c:v>59</c:v>
                </c:pt>
                <c:pt idx="1639">
                  <c:v>60</c:v>
                </c:pt>
                <c:pt idx="1640">
                  <c:v>-25</c:v>
                </c:pt>
                <c:pt idx="1641">
                  <c:v>-10</c:v>
                </c:pt>
                <c:pt idx="1642">
                  <c:v>0</c:v>
                </c:pt>
                <c:pt idx="1643">
                  <c:v>3</c:v>
                </c:pt>
                <c:pt idx="1644">
                  <c:v>12</c:v>
                </c:pt>
                <c:pt idx="1645">
                  <c:v>13</c:v>
                </c:pt>
                <c:pt idx="1646">
                  <c:v>17</c:v>
                </c:pt>
                <c:pt idx="1647">
                  <c:v>18</c:v>
                </c:pt>
                <c:pt idx="1648">
                  <c:v>20</c:v>
                </c:pt>
                <c:pt idx="1649">
                  <c:v>21</c:v>
                </c:pt>
                <c:pt idx="1650">
                  <c:v>23</c:v>
                </c:pt>
                <c:pt idx="1651">
                  <c:v>24</c:v>
                </c:pt>
                <c:pt idx="1652">
                  <c:v>27</c:v>
                </c:pt>
                <c:pt idx="1653">
                  <c:v>28</c:v>
                </c:pt>
                <c:pt idx="1654">
                  <c:v>29</c:v>
                </c:pt>
                <c:pt idx="1655">
                  <c:v>30</c:v>
                </c:pt>
                <c:pt idx="1656">
                  <c:v>31</c:v>
                </c:pt>
                <c:pt idx="1657">
                  <c:v>32</c:v>
                </c:pt>
                <c:pt idx="1658">
                  <c:v>33</c:v>
                </c:pt>
                <c:pt idx="1659">
                  <c:v>35</c:v>
                </c:pt>
                <c:pt idx="1660">
                  <c:v>36</c:v>
                </c:pt>
                <c:pt idx="1661">
                  <c:v>37</c:v>
                </c:pt>
                <c:pt idx="1662">
                  <c:v>38</c:v>
                </c:pt>
                <c:pt idx="1663">
                  <c:v>39</c:v>
                </c:pt>
                <c:pt idx="1664">
                  <c:v>40</c:v>
                </c:pt>
                <c:pt idx="1665">
                  <c:v>42</c:v>
                </c:pt>
                <c:pt idx="1666">
                  <c:v>43</c:v>
                </c:pt>
                <c:pt idx="1667">
                  <c:v>44</c:v>
                </c:pt>
                <c:pt idx="1668">
                  <c:v>45</c:v>
                </c:pt>
                <c:pt idx="1669">
                  <c:v>46</c:v>
                </c:pt>
                <c:pt idx="1670">
                  <c:v>47</c:v>
                </c:pt>
                <c:pt idx="1671">
                  <c:v>48</c:v>
                </c:pt>
                <c:pt idx="1672">
                  <c:v>50</c:v>
                </c:pt>
                <c:pt idx="1673">
                  <c:v>51</c:v>
                </c:pt>
                <c:pt idx="1674">
                  <c:v>53</c:v>
                </c:pt>
                <c:pt idx="1675">
                  <c:v>56</c:v>
                </c:pt>
                <c:pt idx="1676">
                  <c:v>59</c:v>
                </c:pt>
                <c:pt idx="1677">
                  <c:v>60</c:v>
                </c:pt>
                <c:pt idx="1678">
                  <c:v>62</c:v>
                </c:pt>
                <c:pt idx="1679">
                  <c:v>-14</c:v>
                </c:pt>
                <c:pt idx="1680">
                  <c:v>1</c:v>
                </c:pt>
                <c:pt idx="1681">
                  <c:v>3</c:v>
                </c:pt>
                <c:pt idx="1682">
                  <c:v>5</c:v>
                </c:pt>
                <c:pt idx="1683">
                  <c:v>9</c:v>
                </c:pt>
                <c:pt idx="1684">
                  <c:v>15</c:v>
                </c:pt>
                <c:pt idx="1685">
                  <c:v>16</c:v>
                </c:pt>
                <c:pt idx="1686">
                  <c:v>17</c:v>
                </c:pt>
                <c:pt idx="1687">
                  <c:v>18</c:v>
                </c:pt>
                <c:pt idx="1688">
                  <c:v>19</c:v>
                </c:pt>
                <c:pt idx="1689">
                  <c:v>20</c:v>
                </c:pt>
                <c:pt idx="1690">
                  <c:v>21</c:v>
                </c:pt>
                <c:pt idx="1691">
                  <c:v>23</c:v>
                </c:pt>
                <c:pt idx="1692">
                  <c:v>24</c:v>
                </c:pt>
                <c:pt idx="1693">
                  <c:v>25</c:v>
                </c:pt>
                <c:pt idx="1694">
                  <c:v>26</c:v>
                </c:pt>
                <c:pt idx="1695">
                  <c:v>27</c:v>
                </c:pt>
                <c:pt idx="1696">
                  <c:v>29</c:v>
                </c:pt>
                <c:pt idx="1697">
                  <c:v>30</c:v>
                </c:pt>
                <c:pt idx="1698">
                  <c:v>32</c:v>
                </c:pt>
                <c:pt idx="1699">
                  <c:v>33</c:v>
                </c:pt>
                <c:pt idx="1700">
                  <c:v>34</c:v>
                </c:pt>
                <c:pt idx="1701">
                  <c:v>36</c:v>
                </c:pt>
                <c:pt idx="1702">
                  <c:v>37</c:v>
                </c:pt>
                <c:pt idx="1703">
                  <c:v>38</c:v>
                </c:pt>
                <c:pt idx="1704">
                  <c:v>39</c:v>
                </c:pt>
                <c:pt idx="1705">
                  <c:v>41</c:v>
                </c:pt>
                <c:pt idx="1706">
                  <c:v>43</c:v>
                </c:pt>
                <c:pt idx="1707">
                  <c:v>44</c:v>
                </c:pt>
                <c:pt idx="1708">
                  <c:v>45</c:v>
                </c:pt>
                <c:pt idx="1709">
                  <c:v>46</c:v>
                </c:pt>
                <c:pt idx="1710">
                  <c:v>47</c:v>
                </c:pt>
                <c:pt idx="1711">
                  <c:v>48</c:v>
                </c:pt>
                <c:pt idx="1712">
                  <c:v>51</c:v>
                </c:pt>
                <c:pt idx="1713">
                  <c:v>52</c:v>
                </c:pt>
                <c:pt idx="1714">
                  <c:v>53</c:v>
                </c:pt>
                <c:pt idx="1715">
                  <c:v>54</c:v>
                </c:pt>
                <c:pt idx="1716">
                  <c:v>55</c:v>
                </c:pt>
                <c:pt idx="1717">
                  <c:v>56</c:v>
                </c:pt>
                <c:pt idx="1718">
                  <c:v>59</c:v>
                </c:pt>
                <c:pt idx="1719">
                  <c:v>68</c:v>
                </c:pt>
                <c:pt idx="1720">
                  <c:v>69</c:v>
                </c:pt>
                <c:pt idx="1721">
                  <c:v>-7</c:v>
                </c:pt>
                <c:pt idx="1722">
                  <c:v>-2</c:v>
                </c:pt>
                <c:pt idx="1723">
                  <c:v>0</c:v>
                </c:pt>
                <c:pt idx="1724">
                  <c:v>1</c:v>
                </c:pt>
                <c:pt idx="1725">
                  <c:v>9</c:v>
                </c:pt>
                <c:pt idx="1726">
                  <c:v>11</c:v>
                </c:pt>
                <c:pt idx="1727">
                  <c:v>15</c:v>
                </c:pt>
                <c:pt idx="1728">
                  <c:v>16</c:v>
                </c:pt>
                <c:pt idx="1729">
                  <c:v>17</c:v>
                </c:pt>
                <c:pt idx="1730">
                  <c:v>18</c:v>
                </c:pt>
                <c:pt idx="1731">
                  <c:v>19</c:v>
                </c:pt>
                <c:pt idx="1732">
                  <c:v>20</c:v>
                </c:pt>
                <c:pt idx="1733">
                  <c:v>24</c:v>
                </c:pt>
                <c:pt idx="1734">
                  <c:v>25</c:v>
                </c:pt>
                <c:pt idx="1735">
                  <c:v>27</c:v>
                </c:pt>
                <c:pt idx="1736">
                  <c:v>28</c:v>
                </c:pt>
                <c:pt idx="1737">
                  <c:v>29</c:v>
                </c:pt>
                <c:pt idx="1738">
                  <c:v>30</c:v>
                </c:pt>
                <c:pt idx="1739">
                  <c:v>31</c:v>
                </c:pt>
                <c:pt idx="1740">
                  <c:v>32</c:v>
                </c:pt>
                <c:pt idx="1741">
                  <c:v>33</c:v>
                </c:pt>
                <c:pt idx="1742">
                  <c:v>35</c:v>
                </c:pt>
                <c:pt idx="1743">
                  <c:v>39</c:v>
                </c:pt>
                <c:pt idx="1744">
                  <c:v>40</c:v>
                </c:pt>
                <c:pt idx="1745">
                  <c:v>41</c:v>
                </c:pt>
                <c:pt idx="1746">
                  <c:v>42</c:v>
                </c:pt>
                <c:pt idx="1747">
                  <c:v>43</c:v>
                </c:pt>
                <c:pt idx="1748">
                  <c:v>44</c:v>
                </c:pt>
                <c:pt idx="1749">
                  <c:v>45</c:v>
                </c:pt>
                <c:pt idx="1750">
                  <c:v>46</c:v>
                </c:pt>
                <c:pt idx="1751">
                  <c:v>47</c:v>
                </c:pt>
                <c:pt idx="1752">
                  <c:v>48</c:v>
                </c:pt>
                <c:pt idx="1753">
                  <c:v>49</c:v>
                </c:pt>
                <c:pt idx="1754">
                  <c:v>50</c:v>
                </c:pt>
                <c:pt idx="1755">
                  <c:v>51</c:v>
                </c:pt>
                <c:pt idx="1756">
                  <c:v>52</c:v>
                </c:pt>
                <c:pt idx="1757">
                  <c:v>53</c:v>
                </c:pt>
                <c:pt idx="1758">
                  <c:v>56</c:v>
                </c:pt>
                <c:pt idx="1759">
                  <c:v>58</c:v>
                </c:pt>
                <c:pt idx="1760">
                  <c:v>59</c:v>
                </c:pt>
                <c:pt idx="1761">
                  <c:v>60</c:v>
                </c:pt>
                <c:pt idx="1762">
                  <c:v>61</c:v>
                </c:pt>
                <c:pt idx="1763">
                  <c:v>9</c:v>
                </c:pt>
                <c:pt idx="1764">
                  <c:v>13</c:v>
                </c:pt>
                <c:pt idx="1765">
                  <c:v>14</c:v>
                </c:pt>
                <c:pt idx="1766">
                  <c:v>15</c:v>
                </c:pt>
                <c:pt idx="1767">
                  <c:v>16</c:v>
                </c:pt>
                <c:pt idx="1768">
                  <c:v>18</c:v>
                </c:pt>
                <c:pt idx="1769">
                  <c:v>19</c:v>
                </c:pt>
                <c:pt idx="1770">
                  <c:v>20</c:v>
                </c:pt>
                <c:pt idx="1771">
                  <c:v>21</c:v>
                </c:pt>
                <c:pt idx="1772">
                  <c:v>23</c:v>
                </c:pt>
                <c:pt idx="1773">
                  <c:v>24</c:v>
                </c:pt>
                <c:pt idx="1774">
                  <c:v>25</c:v>
                </c:pt>
                <c:pt idx="1775">
                  <c:v>26</c:v>
                </c:pt>
                <c:pt idx="1776">
                  <c:v>27</c:v>
                </c:pt>
                <c:pt idx="1777">
                  <c:v>28</c:v>
                </c:pt>
                <c:pt idx="1778">
                  <c:v>29</c:v>
                </c:pt>
                <c:pt idx="1779">
                  <c:v>30</c:v>
                </c:pt>
                <c:pt idx="1780">
                  <c:v>31</c:v>
                </c:pt>
                <c:pt idx="1781">
                  <c:v>32</c:v>
                </c:pt>
                <c:pt idx="1782">
                  <c:v>33</c:v>
                </c:pt>
                <c:pt idx="1783">
                  <c:v>34</c:v>
                </c:pt>
                <c:pt idx="1784">
                  <c:v>36</c:v>
                </c:pt>
                <c:pt idx="1785">
                  <c:v>37</c:v>
                </c:pt>
                <c:pt idx="1786">
                  <c:v>38</c:v>
                </c:pt>
                <c:pt idx="1787">
                  <c:v>39</c:v>
                </c:pt>
                <c:pt idx="1788">
                  <c:v>40</c:v>
                </c:pt>
                <c:pt idx="1789">
                  <c:v>41</c:v>
                </c:pt>
                <c:pt idx="1790">
                  <c:v>42</c:v>
                </c:pt>
                <c:pt idx="1791">
                  <c:v>43</c:v>
                </c:pt>
                <c:pt idx="1792">
                  <c:v>44</c:v>
                </c:pt>
                <c:pt idx="1793">
                  <c:v>45</c:v>
                </c:pt>
                <c:pt idx="1794">
                  <c:v>46</c:v>
                </c:pt>
                <c:pt idx="1795">
                  <c:v>47</c:v>
                </c:pt>
                <c:pt idx="1796">
                  <c:v>48</c:v>
                </c:pt>
                <c:pt idx="1797">
                  <c:v>49</c:v>
                </c:pt>
                <c:pt idx="1798">
                  <c:v>51</c:v>
                </c:pt>
                <c:pt idx="1799">
                  <c:v>52</c:v>
                </c:pt>
                <c:pt idx="1800">
                  <c:v>53</c:v>
                </c:pt>
                <c:pt idx="1801">
                  <c:v>54</c:v>
                </c:pt>
                <c:pt idx="1802">
                  <c:v>55</c:v>
                </c:pt>
                <c:pt idx="1803">
                  <c:v>58</c:v>
                </c:pt>
                <c:pt idx="1804">
                  <c:v>60</c:v>
                </c:pt>
                <c:pt idx="1805">
                  <c:v>62</c:v>
                </c:pt>
                <c:pt idx="1806">
                  <c:v>64</c:v>
                </c:pt>
                <c:pt idx="1807">
                  <c:v>65</c:v>
                </c:pt>
                <c:pt idx="1808">
                  <c:v>67</c:v>
                </c:pt>
                <c:pt idx="1809">
                  <c:v>-1</c:v>
                </c:pt>
                <c:pt idx="1810">
                  <c:v>7</c:v>
                </c:pt>
                <c:pt idx="1811">
                  <c:v>8</c:v>
                </c:pt>
                <c:pt idx="1812">
                  <c:v>9</c:v>
                </c:pt>
                <c:pt idx="1813">
                  <c:v>15</c:v>
                </c:pt>
                <c:pt idx="1814">
                  <c:v>16</c:v>
                </c:pt>
                <c:pt idx="1815">
                  <c:v>19</c:v>
                </c:pt>
                <c:pt idx="1816">
                  <c:v>21</c:v>
                </c:pt>
                <c:pt idx="1817">
                  <c:v>24</c:v>
                </c:pt>
                <c:pt idx="1818">
                  <c:v>26</c:v>
                </c:pt>
                <c:pt idx="1819">
                  <c:v>27</c:v>
                </c:pt>
                <c:pt idx="1820">
                  <c:v>28</c:v>
                </c:pt>
                <c:pt idx="1821">
                  <c:v>29</c:v>
                </c:pt>
                <c:pt idx="1822">
                  <c:v>31</c:v>
                </c:pt>
                <c:pt idx="1823">
                  <c:v>32</c:v>
                </c:pt>
                <c:pt idx="1824">
                  <c:v>33</c:v>
                </c:pt>
                <c:pt idx="1825">
                  <c:v>34</c:v>
                </c:pt>
                <c:pt idx="1826">
                  <c:v>35</c:v>
                </c:pt>
                <c:pt idx="1827">
                  <c:v>36</c:v>
                </c:pt>
                <c:pt idx="1828">
                  <c:v>37</c:v>
                </c:pt>
                <c:pt idx="1829">
                  <c:v>38</c:v>
                </c:pt>
                <c:pt idx="1830">
                  <c:v>39</c:v>
                </c:pt>
                <c:pt idx="1831">
                  <c:v>40</c:v>
                </c:pt>
                <c:pt idx="1832">
                  <c:v>41</c:v>
                </c:pt>
                <c:pt idx="1833">
                  <c:v>42</c:v>
                </c:pt>
                <c:pt idx="1834">
                  <c:v>43</c:v>
                </c:pt>
                <c:pt idx="1835">
                  <c:v>44</c:v>
                </c:pt>
                <c:pt idx="1836">
                  <c:v>45</c:v>
                </c:pt>
                <c:pt idx="1837">
                  <c:v>46</c:v>
                </c:pt>
                <c:pt idx="1838">
                  <c:v>47</c:v>
                </c:pt>
                <c:pt idx="1839">
                  <c:v>48</c:v>
                </c:pt>
                <c:pt idx="1840">
                  <c:v>49</c:v>
                </c:pt>
                <c:pt idx="1841">
                  <c:v>50</c:v>
                </c:pt>
                <c:pt idx="1842">
                  <c:v>51</c:v>
                </c:pt>
                <c:pt idx="1843">
                  <c:v>52</c:v>
                </c:pt>
                <c:pt idx="1844">
                  <c:v>53</c:v>
                </c:pt>
                <c:pt idx="1845">
                  <c:v>54</c:v>
                </c:pt>
                <c:pt idx="1846">
                  <c:v>55</c:v>
                </c:pt>
                <c:pt idx="1847">
                  <c:v>56</c:v>
                </c:pt>
                <c:pt idx="1848">
                  <c:v>59</c:v>
                </c:pt>
                <c:pt idx="1849">
                  <c:v>61</c:v>
                </c:pt>
                <c:pt idx="1850">
                  <c:v>71</c:v>
                </c:pt>
                <c:pt idx="1851">
                  <c:v>-93</c:v>
                </c:pt>
                <c:pt idx="1852">
                  <c:v>8</c:v>
                </c:pt>
                <c:pt idx="1853">
                  <c:v>16</c:v>
                </c:pt>
                <c:pt idx="1854">
                  <c:v>22</c:v>
                </c:pt>
                <c:pt idx="1855">
                  <c:v>23</c:v>
                </c:pt>
                <c:pt idx="1856">
                  <c:v>24</c:v>
                </c:pt>
                <c:pt idx="1857">
                  <c:v>29</c:v>
                </c:pt>
                <c:pt idx="1858">
                  <c:v>30</c:v>
                </c:pt>
                <c:pt idx="1859">
                  <c:v>31</c:v>
                </c:pt>
                <c:pt idx="1860">
                  <c:v>33</c:v>
                </c:pt>
                <c:pt idx="1861">
                  <c:v>34</c:v>
                </c:pt>
                <c:pt idx="1862">
                  <c:v>35</c:v>
                </c:pt>
                <c:pt idx="1863">
                  <c:v>36</c:v>
                </c:pt>
                <c:pt idx="1864">
                  <c:v>37</c:v>
                </c:pt>
                <c:pt idx="1865">
                  <c:v>38</c:v>
                </c:pt>
                <c:pt idx="1866">
                  <c:v>39</c:v>
                </c:pt>
                <c:pt idx="1867">
                  <c:v>40</c:v>
                </c:pt>
                <c:pt idx="1868">
                  <c:v>42</c:v>
                </c:pt>
                <c:pt idx="1869">
                  <c:v>44</c:v>
                </c:pt>
                <c:pt idx="1870">
                  <c:v>46</c:v>
                </c:pt>
                <c:pt idx="1871">
                  <c:v>48</c:v>
                </c:pt>
                <c:pt idx="1872">
                  <c:v>49</c:v>
                </c:pt>
                <c:pt idx="1873">
                  <c:v>50</c:v>
                </c:pt>
                <c:pt idx="1874">
                  <c:v>53</c:v>
                </c:pt>
                <c:pt idx="1875">
                  <c:v>54</c:v>
                </c:pt>
                <c:pt idx="1876">
                  <c:v>55</c:v>
                </c:pt>
                <c:pt idx="1877">
                  <c:v>58</c:v>
                </c:pt>
                <c:pt idx="1878">
                  <c:v>59</c:v>
                </c:pt>
                <c:pt idx="1879">
                  <c:v>62</c:v>
                </c:pt>
                <c:pt idx="1880">
                  <c:v>69</c:v>
                </c:pt>
                <c:pt idx="1881">
                  <c:v>-7</c:v>
                </c:pt>
                <c:pt idx="1882">
                  <c:v>9</c:v>
                </c:pt>
                <c:pt idx="1883">
                  <c:v>16</c:v>
                </c:pt>
                <c:pt idx="1884">
                  <c:v>18</c:v>
                </c:pt>
                <c:pt idx="1885">
                  <c:v>19</c:v>
                </c:pt>
                <c:pt idx="1886">
                  <c:v>22</c:v>
                </c:pt>
                <c:pt idx="1887">
                  <c:v>24</c:v>
                </c:pt>
                <c:pt idx="1888">
                  <c:v>27</c:v>
                </c:pt>
                <c:pt idx="1889">
                  <c:v>28</c:v>
                </c:pt>
                <c:pt idx="1890">
                  <c:v>30</c:v>
                </c:pt>
                <c:pt idx="1891">
                  <c:v>32</c:v>
                </c:pt>
                <c:pt idx="1892">
                  <c:v>34</c:v>
                </c:pt>
                <c:pt idx="1893">
                  <c:v>35</c:v>
                </c:pt>
                <c:pt idx="1894">
                  <c:v>36</c:v>
                </c:pt>
                <c:pt idx="1895">
                  <c:v>37</c:v>
                </c:pt>
                <c:pt idx="1896">
                  <c:v>39</c:v>
                </c:pt>
                <c:pt idx="1897">
                  <c:v>40</c:v>
                </c:pt>
                <c:pt idx="1898">
                  <c:v>41</c:v>
                </c:pt>
                <c:pt idx="1899">
                  <c:v>42</c:v>
                </c:pt>
                <c:pt idx="1900">
                  <c:v>43</c:v>
                </c:pt>
                <c:pt idx="1901">
                  <c:v>47</c:v>
                </c:pt>
                <c:pt idx="1902">
                  <c:v>48</c:v>
                </c:pt>
                <c:pt idx="1903">
                  <c:v>49</c:v>
                </c:pt>
                <c:pt idx="1904">
                  <c:v>50</c:v>
                </c:pt>
                <c:pt idx="1905">
                  <c:v>51</c:v>
                </c:pt>
                <c:pt idx="1906">
                  <c:v>52</c:v>
                </c:pt>
                <c:pt idx="1907">
                  <c:v>53</c:v>
                </c:pt>
                <c:pt idx="1908">
                  <c:v>56</c:v>
                </c:pt>
                <c:pt idx="1909">
                  <c:v>57</c:v>
                </c:pt>
                <c:pt idx="1910">
                  <c:v>58</c:v>
                </c:pt>
                <c:pt idx="1911">
                  <c:v>59</c:v>
                </c:pt>
                <c:pt idx="1912">
                  <c:v>62</c:v>
                </c:pt>
                <c:pt idx="1913">
                  <c:v>66</c:v>
                </c:pt>
                <c:pt idx="1914">
                  <c:v>68</c:v>
                </c:pt>
                <c:pt idx="1915">
                  <c:v>0</c:v>
                </c:pt>
                <c:pt idx="1916">
                  <c:v>2</c:v>
                </c:pt>
                <c:pt idx="1917">
                  <c:v>12</c:v>
                </c:pt>
                <c:pt idx="1918">
                  <c:v>14</c:v>
                </c:pt>
                <c:pt idx="1919">
                  <c:v>17</c:v>
                </c:pt>
                <c:pt idx="1920">
                  <c:v>23</c:v>
                </c:pt>
                <c:pt idx="1921">
                  <c:v>25</c:v>
                </c:pt>
                <c:pt idx="1922">
                  <c:v>29</c:v>
                </c:pt>
                <c:pt idx="1923">
                  <c:v>30</c:v>
                </c:pt>
                <c:pt idx="1924">
                  <c:v>31</c:v>
                </c:pt>
                <c:pt idx="1925">
                  <c:v>34</c:v>
                </c:pt>
                <c:pt idx="1926">
                  <c:v>35</c:v>
                </c:pt>
                <c:pt idx="1927">
                  <c:v>36</c:v>
                </c:pt>
                <c:pt idx="1928">
                  <c:v>37</c:v>
                </c:pt>
                <c:pt idx="1929">
                  <c:v>38</c:v>
                </c:pt>
                <c:pt idx="1930">
                  <c:v>40</c:v>
                </c:pt>
                <c:pt idx="1931">
                  <c:v>41</c:v>
                </c:pt>
                <c:pt idx="1932">
                  <c:v>42</c:v>
                </c:pt>
                <c:pt idx="1933">
                  <c:v>43</c:v>
                </c:pt>
                <c:pt idx="1934">
                  <c:v>44</c:v>
                </c:pt>
                <c:pt idx="1935">
                  <c:v>45</c:v>
                </c:pt>
                <c:pt idx="1936">
                  <c:v>46</c:v>
                </c:pt>
                <c:pt idx="1937">
                  <c:v>47</c:v>
                </c:pt>
                <c:pt idx="1938">
                  <c:v>50</c:v>
                </c:pt>
                <c:pt idx="1939">
                  <c:v>51</c:v>
                </c:pt>
                <c:pt idx="1940">
                  <c:v>52</c:v>
                </c:pt>
                <c:pt idx="1941">
                  <c:v>53</c:v>
                </c:pt>
                <c:pt idx="1942">
                  <c:v>54</c:v>
                </c:pt>
                <c:pt idx="1943">
                  <c:v>56</c:v>
                </c:pt>
                <c:pt idx="1944">
                  <c:v>57</c:v>
                </c:pt>
                <c:pt idx="1945">
                  <c:v>58</c:v>
                </c:pt>
                <c:pt idx="1946">
                  <c:v>60</c:v>
                </c:pt>
                <c:pt idx="1947">
                  <c:v>65</c:v>
                </c:pt>
                <c:pt idx="1948">
                  <c:v>67</c:v>
                </c:pt>
                <c:pt idx="1949">
                  <c:v>14</c:v>
                </c:pt>
                <c:pt idx="1950">
                  <c:v>16</c:v>
                </c:pt>
                <c:pt idx="1951">
                  <c:v>21</c:v>
                </c:pt>
                <c:pt idx="1952">
                  <c:v>26</c:v>
                </c:pt>
                <c:pt idx="1953">
                  <c:v>28</c:v>
                </c:pt>
                <c:pt idx="1954">
                  <c:v>29</c:v>
                </c:pt>
                <c:pt idx="1955">
                  <c:v>30</c:v>
                </c:pt>
                <c:pt idx="1956">
                  <c:v>32</c:v>
                </c:pt>
                <c:pt idx="1957">
                  <c:v>33</c:v>
                </c:pt>
                <c:pt idx="1958">
                  <c:v>36</c:v>
                </c:pt>
                <c:pt idx="1959">
                  <c:v>37</c:v>
                </c:pt>
                <c:pt idx="1960">
                  <c:v>38</c:v>
                </c:pt>
                <c:pt idx="1961">
                  <c:v>39</c:v>
                </c:pt>
                <c:pt idx="1962">
                  <c:v>40</c:v>
                </c:pt>
                <c:pt idx="1963">
                  <c:v>41</c:v>
                </c:pt>
                <c:pt idx="1964">
                  <c:v>42</c:v>
                </c:pt>
                <c:pt idx="1965">
                  <c:v>44</c:v>
                </c:pt>
                <c:pt idx="1966">
                  <c:v>45</c:v>
                </c:pt>
                <c:pt idx="1967">
                  <c:v>46</c:v>
                </c:pt>
                <c:pt idx="1968">
                  <c:v>47</c:v>
                </c:pt>
                <c:pt idx="1969">
                  <c:v>50</c:v>
                </c:pt>
                <c:pt idx="1970">
                  <c:v>53</c:v>
                </c:pt>
                <c:pt idx="1971">
                  <c:v>54</c:v>
                </c:pt>
                <c:pt idx="1972">
                  <c:v>55</c:v>
                </c:pt>
                <c:pt idx="1973">
                  <c:v>56</c:v>
                </c:pt>
                <c:pt idx="1974">
                  <c:v>57</c:v>
                </c:pt>
                <c:pt idx="1975">
                  <c:v>58</c:v>
                </c:pt>
                <c:pt idx="1976">
                  <c:v>63</c:v>
                </c:pt>
                <c:pt idx="1977">
                  <c:v>65</c:v>
                </c:pt>
                <c:pt idx="1978">
                  <c:v>-4</c:v>
                </c:pt>
                <c:pt idx="1979">
                  <c:v>3</c:v>
                </c:pt>
                <c:pt idx="1980">
                  <c:v>23</c:v>
                </c:pt>
                <c:pt idx="1981">
                  <c:v>28</c:v>
                </c:pt>
                <c:pt idx="1982">
                  <c:v>29</c:v>
                </c:pt>
                <c:pt idx="1983">
                  <c:v>37</c:v>
                </c:pt>
                <c:pt idx="1984">
                  <c:v>39</c:v>
                </c:pt>
                <c:pt idx="1985">
                  <c:v>43</c:v>
                </c:pt>
                <c:pt idx="1986">
                  <c:v>44</c:v>
                </c:pt>
                <c:pt idx="1987">
                  <c:v>45</c:v>
                </c:pt>
                <c:pt idx="1988">
                  <c:v>46</c:v>
                </c:pt>
                <c:pt idx="1989">
                  <c:v>47</c:v>
                </c:pt>
                <c:pt idx="1990">
                  <c:v>48</c:v>
                </c:pt>
                <c:pt idx="1991">
                  <c:v>49</c:v>
                </c:pt>
                <c:pt idx="1992">
                  <c:v>51</c:v>
                </c:pt>
                <c:pt idx="1993">
                  <c:v>53</c:v>
                </c:pt>
                <c:pt idx="1994">
                  <c:v>54</c:v>
                </c:pt>
                <c:pt idx="1995">
                  <c:v>57</c:v>
                </c:pt>
                <c:pt idx="1996">
                  <c:v>59</c:v>
                </c:pt>
                <c:pt idx="1997">
                  <c:v>60</c:v>
                </c:pt>
                <c:pt idx="1998">
                  <c:v>63</c:v>
                </c:pt>
                <c:pt idx="1999">
                  <c:v>64</c:v>
                </c:pt>
                <c:pt idx="2000">
                  <c:v>65</c:v>
                </c:pt>
                <c:pt idx="2001">
                  <c:v>17</c:v>
                </c:pt>
                <c:pt idx="2002">
                  <c:v>21</c:v>
                </c:pt>
                <c:pt idx="2003">
                  <c:v>27</c:v>
                </c:pt>
                <c:pt idx="2004">
                  <c:v>30</c:v>
                </c:pt>
                <c:pt idx="2005">
                  <c:v>31</c:v>
                </c:pt>
                <c:pt idx="2006">
                  <c:v>32</c:v>
                </c:pt>
                <c:pt idx="2007">
                  <c:v>33</c:v>
                </c:pt>
                <c:pt idx="2008">
                  <c:v>35</c:v>
                </c:pt>
                <c:pt idx="2009">
                  <c:v>36</c:v>
                </c:pt>
                <c:pt idx="2010">
                  <c:v>37</c:v>
                </c:pt>
                <c:pt idx="2011">
                  <c:v>38</c:v>
                </c:pt>
                <c:pt idx="2012">
                  <c:v>41</c:v>
                </c:pt>
                <c:pt idx="2013">
                  <c:v>42</c:v>
                </c:pt>
                <c:pt idx="2014">
                  <c:v>44</c:v>
                </c:pt>
                <c:pt idx="2015">
                  <c:v>45</c:v>
                </c:pt>
                <c:pt idx="2016">
                  <c:v>46</c:v>
                </c:pt>
                <c:pt idx="2017">
                  <c:v>47</c:v>
                </c:pt>
                <c:pt idx="2018">
                  <c:v>48</c:v>
                </c:pt>
                <c:pt idx="2019">
                  <c:v>49</c:v>
                </c:pt>
                <c:pt idx="2020">
                  <c:v>50</c:v>
                </c:pt>
                <c:pt idx="2021">
                  <c:v>52</c:v>
                </c:pt>
                <c:pt idx="2022">
                  <c:v>53</c:v>
                </c:pt>
                <c:pt idx="2023">
                  <c:v>55</c:v>
                </c:pt>
                <c:pt idx="2024">
                  <c:v>56</c:v>
                </c:pt>
                <c:pt idx="2025">
                  <c:v>57</c:v>
                </c:pt>
                <c:pt idx="2026">
                  <c:v>59</c:v>
                </c:pt>
                <c:pt idx="2027">
                  <c:v>60</c:v>
                </c:pt>
                <c:pt idx="2028">
                  <c:v>63</c:v>
                </c:pt>
                <c:pt idx="2029">
                  <c:v>64</c:v>
                </c:pt>
                <c:pt idx="2030">
                  <c:v>66</c:v>
                </c:pt>
                <c:pt idx="2031">
                  <c:v>13</c:v>
                </c:pt>
                <c:pt idx="2032">
                  <c:v>20</c:v>
                </c:pt>
                <c:pt idx="2033">
                  <c:v>26</c:v>
                </c:pt>
                <c:pt idx="2034">
                  <c:v>29</c:v>
                </c:pt>
                <c:pt idx="2035">
                  <c:v>34</c:v>
                </c:pt>
                <c:pt idx="2036">
                  <c:v>35</c:v>
                </c:pt>
                <c:pt idx="2037">
                  <c:v>38</c:v>
                </c:pt>
                <c:pt idx="2038">
                  <c:v>39</c:v>
                </c:pt>
                <c:pt idx="2039">
                  <c:v>43</c:v>
                </c:pt>
                <c:pt idx="2040">
                  <c:v>44</c:v>
                </c:pt>
                <c:pt idx="2041">
                  <c:v>45</c:v>
                </c:pt>
                <c:pt idx="2042">
                  <c:v>48</c:v>
                </c:pt>
                <c:pt idx="2043">
                  <c:v>49</c:v>
                </c:pt>
                <c:pt idx="2044">
                  <c:v>50</c:v>
                </c:pt>
                <c:pt idx="2045">
                  <c:v>51</c:v>
                </c:pt>
                <c:pt idx="2046">
                  <c:v>52</c:v>
                </c:pt>
                <c:pt idx="2047">
                  <c:v>53</c:v>
                </c:pt>
                <c:pt idx="2048">
                  <c:v>54</c:v>
                </c:pt>
                <c:pt idx="2049">
                  <c:v>55</c:v>
                </c:pt>
                <c:pt idx="2050">
                  <c:v>56</c:v>
                </c:pt>
                <c:pt idx="2051">
                  <c:v>57</c:v>
                </c:pt>
                <c:pt idx="2052">
                  <c:v>58</c:v>
                </c:pt>
                <c:pt idx="2053">
                  <c:v>59</c:v>
                </c:pt>
                <c:pt idx="2054">
                  <c:v>63</c:v>
                </c:pt>
                <c:pt idx="2055">
                  <c:v>66</c:v>
                </c:pt>
                <c:pt idx="2056">
                  <c:v>68</c:v>
                </c:pt>
                <c:pt idx="2057">
                  <c:v>33</c:v>
                </c:pt>
                <c:pt idx="2058">
                  <c:v>38</c:v>
                </c:pt>
                <c:pt idx="2059">
                  <c:v>39</c:v>
                </c:pt>
                <c:pt idx="2060">
                  <c:v>40</c:v>
                </c:pt>
                <c:pt idx="2061">
                  <c:v>42</c:v>
                </c:pt>
                <c:pt idx="2062">
                  <c:v>43</c:v>
                </c:pt>
                <c:pt idx="2063">
                  <c:v>44</c:v>
                </c:pt>
                <c:pt idx="2064">
                  <c:v>46</c:v>
                </c:pt>
                <c:pt idx="2065">
                  <c:v>47</c:v>
                </c:pt>
                <c:pt idx="2066">
                  <c:v>48</c:v>
                </c:pt>
                <c:pt idx="2067">
                  <c:v>50</c:v>
                </c:pt>
                <c:pt idx="2068">
                  <c:v>53</c:v>
                </c:pt>
                <c:pt idx="2069">
                  <c:v>55</c:v>
                </c:pt>
                <c:pt idx="2070">
                  <c:v>56</c:v>
                </c:pt>
                <c:pt idx="2071">
                  <c:v>58</c:v>
                </c:pt>
                <c:pt idx="2072">
                  <c:v>59</c:v>
                </c:pt>
                <c:pt idx="2073">
                  <c:v>60</c:v>
                </c:pt>
                <c:pt idx="2074">
                  <c:v>61</c:v>
                </c:pt>
                <c:pt idx="2075">
                  <c:v>64</c:v>
                </c:pt>
                <c:pt idx="2076">
                  <c:v>65</c:v>
                </c:pt>
                <c:pt idx="2077">
                  <c:v>74</c:v>
                </c:pt>
                <c:pt idx="2078">
                  <c:v>25</c:v>
                </c:pt>
                <c:pt idx="2079">
                  <c:v>35</c:v>
                </c:pt>
                <c:pt idx="2080">
                  <c:v>39</c:v>
                </c:pt>
                <c:pt idx="2081">
                  <c:v>40</c:v>
                </c:pt>
                <c:pt idx="2082">
                  <c:v>41</c:v>
                </c:pt>
                <c:pt idx="2083">
                  <c:v>44</c:v>
                </c:pt>
                <c:pt idx="2084">
                  <c:v>45</c:v>
                </c:pt>
                <c:pt idx="2085">
                  <c:v>46</c:v>
                </c:pt>
                <c:pt idx="2086">
                  <c:v>47</c:v>
                </c:pt>
                <c:pt idx="2087">
                  <c:v>49</c:v>
                </c:pt>
                <c:pt idx="2088">
                  <c:v>50</c:v>
                </c:pt>
                <c:pt idx="2089">
                  <c:v>52</c:v>
                </c:pt>
                <c:pt idx="2090">
                  <c:v>54</c:v>
                </c:pt>
                <c:pt idx="2091">
                  <c:v>55</c:v>
                </c:pt>
                <c:pt idx="2092">
                  <c:v>57</c:v>
                </c:pt>
                <c:pt idx="2093">
                  <c:v>58</c:v>
                </c:pt>
                <c:pt idx="2094">
                  <c:v>59</c:v>
                </c:pt>
                <c:pt idx="2095">
                  <c:v>63</c:v>
                </c:pt>
                <c:pt idx="2096">
                  <c:v>65</c:v>
                </c:pt>
                <c:pt idx="2097">
                  <c:v>66</c:v>
                </c:pt>
                <c:pt idx="2098">
                  <c:v>69</c:v>
                </c:pt>
                <c:pt idx="2099">
                  <c:v>70</c:v>
                </c:pt>
                <c:pt idx="2100">
                  <c:v>32</c:v>
                </c:pt>
                <c:pt idx="2101">
                  <c:v>33</c:v>
                </c:pt>
                <c:pt idx="2102">
                  <c:v>37</c:v>
                </c:pt>
                <c:pt idx="2103">
                  <c:v>38</c:v>
                </c:pt>
                <c:pt idx="2104">
                  <c:v>39</c:v>
                </c:pt>
                <c:pt idx="2105">
                  <c:v>41</c:v>
                </c:pt>
                <c:pt idx="2106">
                  <c:v>42</c:v>
                </c:pt>
                <c:pt idx="2107">
                  <c:v>44</c:v>
                </c:pt>
                <c:pt idx="2108">
                  <c:v>45</c:v>
                </c:pt>
                <c:pt idx="2109">
                  <c:v>46</c:v>
                </c:pt>
                <c:pt idx="2110">
                  <c:v>48</c:v>
                </c:pt>
                <c:pt idx="2111">
                  <c:v>50</c:v>
                </c:pt>
                <c:pt idx="2112">
                  <c:v>53</c:v>
                </c:pt>
                <c:pt idx="2113">
                  <c:v>54</c:v>
                </c:pt>
                <c:pt idx="2114">
                  <c:v>55</c:v>
                </c:pt>
                <c:pt idx="2115">
                  <c:v>56</c:v>
                </c:pt>
                <c:pt idx="2116">
                  <c:v>57</c:v>
                </c:pt>
                <c:pt idx="2117">
                  <c:v>58</c:v>
                </c:pt>
                <c:pt idx="2118">
                  <c:v>59</c:v>
                </c:pt>
                <c:pt idx="2119">
                  <c:v>63</c:v>
                </c:pt>
                <c:pt idx="2120">
                  <c:v>69</c:v>
                </c:pt>
                <c:pt idx="2121">
                  <c:v>70</c:v>
                </c:pt>
                <c:pt idx="2122">
                  <c:v>71</c:v>
                </c:pt>
                <c:pt idx="2123">
                  <c:v>29</c:v>
                </c:pt>
                <c:pt idx="2124">
                  <c:v>39</c:v>
                </c:pt>
                <c:pt idx="2125">
                  <c:v>43</c:v>
                </c:pt>
                <c:pt idx="2126">
                  <c:v>46</c:v>
                </c:pt>
                <c:pt idx="2127">
                  <c:v>48</c:v>
                </c:pt>
                <c:pt idx="2128">
                  <c:v>51</c:v>
                </c:pt>
                <c:pt idx="2129">
                  <c:v>52</c:v>
                </c:pt>
                <c:pt idx="2130">
                  <c:v>55</c:v>
                </c:pt>
                <c:pt idx="2131">
                  <c:v>56</c:v>
                </c:pt>
                <c:pt idx="2132">
                  <c:v>58</c:v>
                </c:pt>
                <c:pt idx="2133">
                  <c:v>59</c:v>
                </c:pt>
                <c:pt idx="2134">
                  <c:v>63</c:v>
                </c:pt>
                <c:pt idx="2135">
                  <c:v>67</c:v>
                </c:pt>
                <c:pt idx="2136">
                  <c:v>68</c:v>
                </c:pt>
                <c:pt idx="2137">
                  <c:v>69</c:v>
                </c:pt>
                <c:pt idx="2138">
                  <c:v>72</c:v>
                </c:pt>
                <c:pt idx="2139">
                  <c:v>73</c:v>
                </c:pt>
                <c:pt idx="2140">
                  <c:v>33</c:v>
                </c:pt>
                <c:pt idx="2141">
                  <c:v>35</c:v>
                </c:pt>
                <c:pt idx="2142">
                  <c:v>36</c:v>
                </c:pt>
                <c:pt idx="2143">
                  <c:v>40</c:v>
                </c:pt>
                <c:pt idx="2144">
                  <c:v>42</c:v>
                </c:pt>
                <c:pt idx="2145">
                  <c:v>48</c:v>
                </c:pt>
                <c:pt idx="2146">
                  <c:v>50</c:v>
                </c:pt>
                <c:pt idx="2147">
                  <c:v>52</c:v>
                </c:pt>
                <c:pt idx="2148">
                  <c:v>57</c:v>
                </c:pt>
                <c:pt idx="2149">
                  <c:v>58</c:v>
                </c:pt>
                <c:pt idx="2150">
                  <c:v>59</c:v>
                </c:pt>
                <c:pt idx="2151">
                  <c:v>60</c:v>
                </c:pt>
                <c:pt idx="2152">
                  <c:v>61</c:v>
                </c:pt>
                <c:pt idx="2153">
                  <c:v>63</c:v>
                </c:pt>
                <c:pt idx="2154">
                  <c:v>65</c:v>
                </c:pt>
                <c:pt idx="2155">
                  <c:v>67</c:v>
                </c:pt>
                <c:pt idx="2156">
                  <c:v>44</c:v>
                </c:pt>
                <c:pt idx="2157">
                  <c:v>49</c:v>
                </c:pt>
                <c:pt idx="2158">
                  <c:v>50</c:v>
                </c:pt>
                <c:pt idx="2159">
                  <c:v>52</c:v>
                </c:pt>
                <c:pt idx="2160">
                  <c:v>53</c:v>
                </c:pt>
                <c:pt idx="2161">
                  <c:v>57</c:v>
                </c:pt>
                <c:pt idx="2162">
                  <c:v>58</c:v>
                </c:pt>
                <c:pt idx="2163">
                  <c:v>59</c:v>
                </c:pt>
                <c:pt idx="2164">
                  <c:v>60</c:v>
                </c:pt>
                <c:pt idx="2165">
                  <c:v>62</c:v>
                </c:pt>
                <c:pt idx="2166">
                  <c:v>63</c:v>
                </c:pt>
                <c:pt idx="2167">
                  <c:v>64</c:v>
                </c:pt>
                <c:pt idx="2168">
                  <c:v>65</c:v>
                </c:pt>
                <c:pt idx="2169">
                  <c:v>66</c:v>
                </c:pt>
                <c:pt idx="2170">
                  <c:v>67</c:v>
                </c:pt>
                <c:pt idx="2171">
                  <c:v>70</c:v>
                </c:pt>
                <c:pt idx="2172">
                  <c:v>71</c:v>
                </c:pt>
                <c:pt idx="2173">
                  <c:v>42</c:v>
                </c:pt>
                <c:pt idx="2174">
                  <c:v>45</c:v>
                </c:pt>
                <c:pt idx="2175">
                  <c:v>47</c:v>
                </c:pt>
                <c:pt idx="2176">
                  <c:v>53</c:v>
                </c:pt>
                <c:pt idx="2177">
                  <c:v>55</c:v>
                </c:pt>
                <c:pt idx="2178">
                  <c:v>56</c:v>
                </c:pt>
                <c:pt idx="2179">
                  <c:v>59</c:v>
                </c:pt>
                <c:pt idx="2180">
                  <c:v>60</c:v>
                </c:pt>
                <c:pt idx="2181">
                  <c:v>61</c:v>
                </c:pt>
                <c:pt idx="2182">
                  <c:v>64</c:v>
                </c:pt>
                <c:pt idx="2183">
                  <c:v>66</c:v>
                </c:pt>
                <c:pt idx="2184">
                  <c:v>67</c:v>
                </c:pt>
                <c:pt idx="2185">
                  <c:v>68</c:v>
                </c:pt>
                <c:pt idx="2186">
                  <c:v>72</c:v>
                </c:pt>
                <c:pt idx="2187">
                  <c:v>15</c:v>
                </c:pt>
                <c:pt idx="2188">
                  <c:v>46</c:v>
                </c:pt>
                <c:pt idx="2189">
                  <c:v>49</c:v>
                </c:pt>
                <c:pt idx="2190">
                  <c:v>50</c:v>
                </c:pt>
                <c:pt idx="2191">
                  <c:v>54</c:v>
                </c:pt>
                <c:pt idx="2192">
                  <c:v>57</c:v>
                </c:pt>
                <c:pt idx="2193">
                  <c:v>58</c:v>
                </c:pt>
                <c:pt idx="2194">
                  <c:v>59</c:v>
                </c:pt>
                <c:pt idx="2195">
                  <c:v>60</c:v>
                </c:pt>
                <c:pt idx="2196">
                  <c:v>62</c:v>
                </c:pt>
                <c:pt idx="2197">
                  <c:v>67</c:v>
                </c:pt>
                <c:pt idx="2198">
                  <c:v>68</c:v>
                </c:pt>
                <c:pt idx="2199">
                  <c:v>69</c:v>
                </c:pt>
                <c:pt idx="2200">
                  <c:v>71</c:v>
                </c:pt>
                <c:pt idx="2201">
                  <c:v>42</c:v>
                </c:pt>
                <c:pt idx="2202">
                  <c:v>43</c:v>
                </c:pt>
                <c:pt idx="2203">
                  <c:v>45</c:v>
                </c:pt>
                <c:pt idx="2204">
                  <c:v>47</c:v>
                </c:pt>
                <c:pt idx="2205">
                  <c:v>48</c:v>
                </c:pt>
                <c:pt idx="2206">
                  <c:v>52</c:v>
                </c:pt>
                <c:pt idx="2207">
                  <c:v>53</c:v>
                </c:pt>
                <c:pt idx="2208">
                  <c:v>54</c:v>
                </c:pt>
                <c:pt idx="2209">
                  <c:v>55</c:v>
                </c:pt>
                <c:pt idx="2210">
                  <c:v>58</c:v>
                </c:pt>
                <c:pt idx="2211">
                  <c:v>62</c:v>
                </c:pt>
                <c:pt idx="2212">
                  <c:v>64</c:v>
                </c:pt>
                <c:pt idx="2213">
                  <c:v>65</c:v>
                </c:pt>
                <c:pt idx="2214">
                  <c:v>67</c:v>
                </c:pt>
                <c:pt idx="2215">
                  <c:v>69</c:v>
                </c:pt>
                <c:pt idx="2216">
                  <c:v>71</c:v>
                </c:pt>
                <c:pt idx="2217">
                  <c:v>36</c:v>
                </c:pt>
                <c:pt idx="2218">
                  <c:v>51</c:v>
                </c:pt>
                <c:pt idx="2219">
                  <c:v>55</c:v>
                </c:pt>
                <c:pt idx="2220">
                  <c:v>57</c:v>
                </c:pt>
                <c:pt idx="2221">
                  <c:v>62</c:v>
                </c:pt>
                <c:pt idx="2222">
                  <c:v>67</c:v>
                </c:pt>
                <c:pt idx="2223">
                  <c:v>68</c:v>
                </c:pt>
                <c:pt idx="2224">
                  <c:v>70</c:v>
                </c:pt>
                <c:pt idx="2225">
                  <c:v>71</c:v>
                </c:pt>
                <c:pt idx="2226">
                  <c:v>74</c:v>
                </c:pt>
                <c:pt idx="2227">
                  <c:v>75</c:v>
                </c:pt>
                <c:pt idx="2228">
                  <c:v>53</c:v>
                </c:pt>
                <c:pt idx="2229">
                  <c:v>58</c:v>
                </c:pt>
                <c:pt idx="2230">
                  <c:v>59</c:v>
                </c:pt>
                <c:pt idx="2231">
                  <c:v>61</c:v>
                </c:pt>
                <c:pt idx="2232">
                  <c:v>63</c:v>
                </c:pt>
                <c:pt idx="2233">
                  <c:v>64</c:v>
                </c:pt>
                <c:pt idx="2234">
                  <c:v>65</c:v>
                </c:pt>
                <c:pt idx="2235">
                  <c:v>68</c:v>
                </c:pt>
                <c:pt idx="2236">
                  <c:v>48</c:v>
                </c:pt>
                <c:pt idx="2237">
                  <c:v>55</c:v>
                </c:pt>
                <c:pt idx="2238">
                  <c:v>56</c:v>
                </c:pt>
                <c:pt idx="2239">
                  <c:v>57</c:v>
                </c:pt>
                <c:pt idx="2240">
                  <c:v>59</c:v>
                </c:pt>
                <c:pt idx="2241">
                  <c:v>65</c:v>
                </c:pt>
                <c:pt idx="2242">
                  <c:v>69</c:v>
                </c:pt>
                <c:pt idx="2243">
                  <c:v>70</c:v>
                </c:pt>
                <c:pt idx="2244">
                  <c:v>77</c:v>
                </c:pt>
                <c:pt idx="2245">
                  <c:v>35</c:v>
                </c:pt>
                <c:pt idx="2246">
                  <c:v>45</c:v>
                </c:pt>
                <c:pt idx="2247">
                  <c:v>48</c:v>
                </c:pt>
                <c:pt idx="2248">
                  <c:v>50</c:v>
                </c:pt>
                <c:pt idx="2249">
                  <c:v>52</c:v>
                </c:pt>
                <c:pt idx="2250">
                  <c:v>57</c:v>
                </c:pt>
                <c:pt idx="2251">
                  <c:v>58</c:v>
                </c:pt>
                <c:pt idx="2252">
                  <c:v>65</c:v>
                </c:pt>
                <c:pt idx="2253">
                  <c:v>67</c:v>
                </c:pt>
                <c:pt idx="2254">
                  <c:v>68</c:v>
                </c:pt>
                <c:pt idx="2255">
                  <c:v>69</c:v>
                </c:pt>
                <c:pt idx="2256">
                  <c:v>54</c:v>
                </c:pt>
                <c:pt idx="2257">
                  <c:v>59</c:v>
                </c:pt>
                <c:pt idx="2258">
                  <c:v>60</c:v>
                </c:pt>
                <c:pt idx="2259">
                  <c:v>62</c:v>
                </c:pt>
                <c:pt idx="2260">
                  <c:v>69</c:v>
                </c:pt>
                <c:pt idx="2261">
                  <c:v>56</c:v>
                </c:pt>
                <c:pt idx="2262">
                  <c:v>74</c:v>
                </c:pt>
                <c:pt idx="2263">
                  <c:v>54</c:v>
                </c:pt>
                <c:pt idx="2264">
                  <c:v>55</c:v>
                </c:pt>
                <c:pt idx="2265">
                  <c:v>58</c:v>
                </c:pt>
                <c:pt idx="2266">
                  <c:v>70</c:v>
                </c:pt>
                <c:pt idx="2267">
                  <c:v>76</c:v>
                </c:pt>
                <c:pt idx="2268">
                  <c:v>77</c:v>
                </c:pt>
                <c:pt idx="2269">
                  <c:v>61</c:v>
                </c:pt>
                <c:pt idx="2270">
                  <c:v>76</c:v>
                </c:pt>
                <c:pt idx="2271">
                  <c:v>64</c:v>
                </c:pt>
                <c:pt idx="2272">
                  <c:v>59</c:v>
                </c:pt>
                <c:pt idx="2273">
                  <c:v>60</c:v>
                </c:pt>
                <c:pt idx="2274">
                  <c:v>69</c:v>
                </c:pt>
                <c:pt idx="2275">
                  <c:v>71</c:v>
                </c:pt>
                <c:pt idx="2276">
                  <c:v>49</c:v>
                </c:pt>
                <c:pt idx="2277">
                  <c:v>76</c:v>
                </c:pt>
                <c:pt idx="2278">
                  <c:v>70</c:v>
                </c:pt>
                <c:pt idx="2279">
                  <c:v>49</c:v>
                </c:pt>
              </c:numCache>
            </c:numRef>
          </c:yVal>
          <c:bubbleSize>
            <c:numRef>
              <c:f>Sheet1!$C$2:$C$4362</c:f>
              <c:numCache>
                <c:formatCode>General</c:formatCode>
                <c:ptCount val="436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2</c:v>
                </c:pt>
                <c:pt idx="54">
                  <c:v>1</c:v>
                </c:pt>
                <c:pt idx="55">
                  <c:v>1</c:v>
                </c:pt>
                <c:pt idx="56">
                  <c:v>1</c:v>
                </c:pt>
                <c:pt idx="57">
                  <c:v>1</c:v>
                </c:pt>
                <c:pt idx="58">
                  <c:v>1</c:v>
                </c:pt>
                <c:pt idx="59">
                  <c:v>1</c:v>
                </c:pt>
                <c:pt idx="60">
                  <c:v>1</c:v>
                </c:pt>
                <c:pt idx="61">
                  <c:v>1</c:v>
                </c:pt>
                <c:pt idx="62">
                  <c:v>2</c:v>
                </c:pt>
                <c:pt idx="63">
                  <c:v>1</c:v>
                </c:pt>
                <c:pt idx="64">
                  <c:v>1</c:v>
                </c:pt>
                <c:pt idx="65">
                  <c:v>1</c:v>
                </c:pt>
                <c:pt idx="66">
                  <c:v>1</c:v>
                </c:pt>
                <c:pt idx="67">
                  <c:v>2</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2</c:v>
                </c:pt>
                <c:pt idx="88">
                  <c:v>1</c:v>
                </c:pt>
                <c:pt idx="89">
                  <c:v>1</c:v>
                </c:pt>
                <c:pt idx="90">
                  <c:v>1</c:v>
                </c:pt>
                <c:pt idx="91">
                  <c:v>1</c:v>
                </c:pt>
                <c:pt idx="92">
                  <c:v>1</c:v>
                </c:pt>
                <c:pt idx="93">
                  <c:v>2</c:v>
                </c:pt>
                <c:pt idx="94">
                  <c:v>1</c:v>
                </c:pt>
                <c:pt idx="95">
                  <c:v>1</c:v>
                </c:pt>
                <c:pt idx="96">
                  <c:v>1</c:v>
                </c:pt>
                <c:pt idx="97">
                  <c:v>1</c:v>
                </c:pt>
                <c:pt idx="98">
                  <c:v>1</c:v>
                </c:pt>
                <c:pt idx="99">
                  <c:v>2</c:v>
                </c:pt>
                <c:pt idx="100">
                  <c:v>1</c:v>
                </c:pt>
                <c:pt idx="101">
                  <c:v>1</c:v>
                </c:pt>
                <c:pt idx="102">
                  <c:v>1</c:v>
                </c:pt>
                <c:pt idx="103">
                  <c:v>1</c:v>
                </c:pt>
                <c:pt idx="104">
                  <c:v>1</c:v>
                </c:pt>
                <c:pt idx="105">
                  <c:v>2</c:v>
                </c:pt>
                <c:pt idx="106">
                  <c:v>1</c:v>
                </c:pt>
                <c:pt idx="107">
                  <c:v>1</c:v>
                </c:pt>
                <c:pt idx="108">
                  <c:v>1</c:v>
                </c:pt>
                <c:pt idx="109">
                  <c:v>1</c:v>
                </c:pt>
                <c:pt idx="110">
                  <c:v>1</c:v>
                </c:pt>
                <c:pt idx="111">
                  <c:v>1</c:v>
                </c:pt>
                <c:pt idx="112">
                  <c:v>2</c:v>
                </c:pt>
                <c:pt idx="113">
                  <c:v>1</c:v>
                </c:pt>
                <c:pt idx="114">
                  <c:v>1</c:v>
                </c:pt>
                <c:pt idx="115">
                  <c:v>1</c:v>
                </c:pt>
                <c:pt idx="116">
                  <c:v>2</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2</c:v>
                </c:pt>
                <c:pt idx="135">
                  <c:v>1</c:v>
                </c:pt>
                <c:pt idx="136">
                  <c:v>1</c:v>
                </c:pt>
                <c:pt idx="137">
                  <c:v>1</c:v>
                </c:pt>
                <c:pt idx="138">
                  <c:v>1</c:v>
                </c:pt>
                <c:pt idx="139">
                  <c:v>1</c:v>
                </c:pt>
                <c:pt idx="140">
                  <c:v>1</c:v>
                </c:pt>
                <c:pt idx="141">
                  <c:v>1</c:v>
                </c:pt>
                <c:pt idx="142">
                  <c:v>1</c:v>
                </c:pt>
                <c:pt idx="143">
                  <c:v>1</c:v>
                </c:pt>
                <c:pt idx="144">
                  <c:v>1</c:v>
                </c:pt>
                <c:pt idx="145">
                  <c:v>1</c:v>
                </c:pt>
                <c:pt idx="146">
                  <c:v>1</c:v>
                </c:pt>
                <c:pt idx="147">
                  <c:v>2</c:v>
                </c:pt>
                <c:pt idx="148">
                  <c:v>2</c:v>
                </c:pt>
                <c:pt idx="149">
                  <c:v>2</c:v>
                </c:pt>
                <c:pt idx="150">
                  <c:v>1</c:v>
                </c:pt>
                <c:pt idx="151">
                  <c:v>1</c:v>
                </c:pt>
                <c:pt idx="152">
                  <c:v>1</c:v>
                </c:pt>
                <c:pt idx="153">
                  <c:v>1</c:v>
                </c:pt>
                <c:pt idx="154">
                  <c:v>1</c:v>
                </c:pt>
                <c:pt idx="155">
                  <c:v>1</c:v>
                </c:pt>
                <c:pt idx="156">
                  <c:v>1</c:v>
                </c:pt>
                <c:pt idx="157">
                  <c:v>1</c:v>
                </c:pt>
                <c:pt idx="158">
                  <c:v>1</c:v>
                </c:pt>
                <c:pt idx="159">
                  <c:v>1</c:v>
                </c:pt>
                <c:pt idx="160">
                  <c:v>1</c:v>
                </c:pt>
                <c:pt idx="161">
                  <c:v>2</c:v>
                </c:pt>
                <c:pt idx="162">
                  <c:v>1</c:v>
                </c:pt>
                <c:pt idx="163">
                  <c:v>1</c:v>
                </c:pt>
                <c:pt idx="164">
                  <c:v>1</c:v>
                </c:pt>
                <c:pt idx="165">
                  <c:v>2</c:v>
                </c:pt>
                <c:pt idx="166">
                  <c:v>2</c:v>
                </c:pt>
                <c:pt idx="167">
                  <c:v>1</c:v>
                </c:pt>
                <c:pt idx="168">
                  <c:v>2</c:v>
                </c:pt>
                <c:pt idx="169">
                  <c:v>2</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2</c:v>
                </c:pt>
                <c:pt idx="184">
                  <c:v>1</c:v>
                </c:pt>
                <c:pt idx="185">
                  <c:v>1</c:v>
                </c:pt>
                <c:pt idx="186">
                  <c:v>2</c:v>
                </c:pt>
                <c:pt idx="187">
                  <c:v>1</c:v>
                </c:pt>
                <c:pt idx="188">
                  <c:v>1</c:v>
                </c:pt>
                <c:pt idx="189">
                  <c:v>2</c:v>
                </c:pt>
                <c:pt idx="190">
                  <c:v>1</c:v>
                </c:pt>
                <c:pt idx="191">
                  <c:v>1</c:v>
                </c:pt>
                <c:pt idx="192">
                  <c:v>2</c:v>
                </c:pt>
                <c:pt idx="193">
                  <c:v>2</c:v>
                </c:pt>
                <c:pt idx="194">
                  <c:v>2</c:v>
                </c:pt>
                <c:pt idx="195">
                  <c:v>1</c:v>
                </c:pt>
                <c:pt idx="196">
                  <c:v>1</c:v>
                </c:pt>
                <c:pt idx="197">
                  <c:v>1</c:v>
                </c:pt>
                <c:pt idx="198">
                  <c:v>1</c:v>
                </c:pt>
                <c:pt idx="199">
                  <c:v>2</c:v>
                </c:pt>
                <c:pt idx="200">
                  <c:v>1</c:v>
                </c:pt>
                <c:pt idx="201">
                  <c:v>2</c:v>
                </c:pt>
                <c:pt idx="202">
                  <c:v>1</c:v>
                </c:pt>
                <c:pt idx="203">
                  <c:v>1</c:v>
                </c:pt>
                <c:pt idx="204">
                  <c:v>1</c:v>
                </c:pt>
                <c:pt idx="205">
                  <c:v>1</c:v>
                </c:pt>
                <c:pt idx="206">
                  <c:v>1</c:v>
                </c:pt>
                <c:pt idx="207">
                  <c:v>1</c:v>
                </c:pt>
                <c:pt idx="208">
                  <c:v>1</c:v>
                </c:pt>
                <c:pt idx="209">
                  <c:v>2</c:v>
                </c:pt>
                <c:pt idx="210">
                  <c:v>2</c:v>
                </c:pt>
                <c:pt idx="211">
                  <c:v>1</c:v>
                </c:pt>
                <c:pt idx="212">
                  <c:v>1</c:v>
                </c:pt>
                <c:pt idx="213">
                  <c:v>1</c:v>
                </c:pt>
                <c:pt idx="214">
                  <c:v>1</c:v>
                </c:pt>
                <c:pt idx="215">
                  <c:v>1</c:v>
                </c:pt>
                <c:pt idx="216">
                  <c:v>2</c:v>
                </c:pt>
                <c:pt idx="217">
                  <c:v>1</c:v>
                </c:pt>
                <c:pt idx="218">
                  <c:v>1</c:v>
                </c:pt>
                <c:pt idx="219">
                  <c:v>3</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3</c:v>
                </c:pt>
                <c:pt idx="236">
                  <c:v>1</c:v>
                </c:pt>
                <c:pt idx="237">
                  <c:v>2</c:v>
                </c:pt>
                <c:pt idx="238">
                  <c:v>2</c:v>
                </c:pt>
                <c:pt idx="239">
                  <c:v>1</c:v>
                </c:pt>
                <c:pt idx="240">
                  <c:v>1</c:v>
                </c:pt>
                <c:pt idx="241">
                  <c:v>3</c:v>
                </c:pt>
                <c:pt idx="242">
                  <c:v>2</c:v>
                </c:pt>
                <c:pt idx="243">
                  <c:v>1</c:v>
                </c:pt>
                <c:pt idx="244">
                  <c:v>2</c:v>
                </c:pt>
                <c:pt idx="245">
                  <c:v>3</c:v>
                </c:pt>
                <c:pt idx="246">
                  <c:v>1</c:v>
                </c:pt>
                <c:pt idx="247">
                  <c:v>1</c:v>
                </c:pt>
                <c:pt idx="248">
                  <c:v>1</c:v>
                </c:pt>
                <c:pt idx="249">
                  <c:v>1</c:v>
                </c:pt>
                <c:pt idx="250">
                  <c:v>2</c:v>
                </c:pt>
                <c:pt idx="251">
                  <c:v>1</c:v>
                </c:pt>
                <c:pt idx="252">
                  <c:v>1</c:v>
                </c:pt>
                <c:pt idx="253">
                  <c:v>1</c:v>
                </c:pt>
                <c:pt idx="254">
                  <c:v>1</c:v>
                </c:pt>
                <c:pt idx="255">
                  <c:v>1</c:v>
                </c:pt>
                <c:pt idx="256">
                  <c:v>1</c:v>
                </c:pt>
                <c:pt idx="257">
                  <c:v>1</c:v>
                </c:pt>
                <c:pt idx="258">
                  <c:v>1</c:v>
                </c:pt>
                <c:pt idx="259">
                  <c:v>1</c:v>
                </c:pt>
                <c:pt idx="260">
                  <c:v>1</c:v>
                </c:pt>
                <c:pt idx="261">
                  <c:v>2</c:v>
                </c:pt>
                <c:pt idx="262">
                  <c:v>1</c:v>
                </c:pt>
                <c:pt idx="263">
                  <c:v>3</c:v>
                </c:pt>
                <c:pt idx="264">
                  <c:v>1</c:v>
                </c:pt>
                <c:pt idx="265">
                  <c:v>1</c:v>
                </c:pt>
                <c:pt idx="266">
                  <c:v>1</c:v>
                </c:pt>
                <c:pt idx="267">
                  <c:v>1</c:v>
                </c:pt>
                <c:pt idx="268">
                  <c:v>2</c:v>
                </c:pt>
                <c:pt idx="269">
                  <c:v>2</c:v>
                </c:pt>
                <c:pt idx="270">
                  <c:v>3</c:v>
                </c:pt>
                <c:pt idx="271">
                  <c:v>1</c:v>
                </c:pt>
                <c:pt idx="272">
                  <c:v>3</c:v>
                </c:pt>
                <c:pt idx="273">
                  <c:v>1</c:v>
                </c:pt>
                <c:pt idx="274">
                  <c:v>3</c:v>
                </c:pt>
                <c:pt idx="275">
                  <c:v>1</c:v>
                </c:pt>
                <c:pt idx="276">
                  <c:v>2</c:v>
                </c:pt>
                <c:pt idx="277">
                  <c:v>1</c:v>
                </c:pt>
                <c:pt idx="278">
                  <c:v>1</c:v>
                </c:pt>
                <c:pt idx="279">
                  <c:v>1</c:v>
                </c:pt>
                <c:pt idx="280">
                  <c:v>1</c:v>
                </c:pt>
                <c:pt idx="281">
                  <c:v>1</c:v>
                </c:pt>
                <c:pt idx="282">
                  <c:v>1</c:v>
                </c:pt>
                <c:pt idx="283">
                  <c:v>2</c:v>
                </c:pt>
                <c:pt idx="284">
                  <c:v>1</c:v>
                </c:pt>
                <c:pt idx="285">
                  <c:v>1</c:v>
                </c:pt>
                <c:pt idx="286">
                  <c:v>2</c:v>
                </c:pt>
                <c:pt idx="287">
                  <c:v>1</c:v>
                </c:pt>
                <c:pt idx="288">
                  <c:v>1</c:v>
                </c:pt>
                <c:pt idx="289">
                  <c:v>1</c:v>
                </c:pt>
                <c:pt idx="290">
                  <c:v>1</c:v>
                </c:pt>
                <c:pt idx="291">
                  <c:v>1</c:v>
                </c:pt>
                <c:pt idx="292">
                  <c:v>1</c:v>
                </c:pt>
                <c:pt idx="293">
                  <c:v>1</c:v>
                </c:pt>
                <c:pt idx="294">
                  <c:v>2</c:v>
                </c:pt>
                <c:pt idx="295">
                  <c:v>1</c:v>
                </c:pt>
                <c:pt idx="296">
                  <c:v>1</c:v>
                </c:pt>
                <c:pt idx="297">
                  <c:v>1</c:v>
                </c:pt>
                <c:pt idx="298">
                  <c:v>3</c:v>
                </c:pt>
                <c:pt idx="299">
                  <c:v>1</c:v>
                </c:pt>
                <c:pt idx="300">
                  <c:v>1</c:v>
                </c:pt>
                <c:pt idx="301">
                  <c:v>1</c:v>
                </c:pt>
                <c:pt idx="302">
                  <c:v>1</c:v>
                </c:pt>
                <c:pt idx="303">
                  <c:v>2</c:v>
                </c:pt>
                <c:pt idx="304">
                  <c:v>1</c:v>
                </c:pt>
                <c:pt idx="305">
                  <c:v>3</c:v>
                </c:pt>
                <c:pt idx="306">
                  <c:v>2</c:v>
                </c:pt>
                <c:pt idx="307">
                  <c:v>2</c:v>
                </c:pt>
                <c:pt idx="308">
                  <c:v>1</c:v>
                </c:pt>
                <c:pt idx="309">
                  <c:v>4</c:v>
                </c:pt>
                <c:pt idx="310">
                  <c:v>1</c:v>
                </c:pt>
                <c:pt idx="311">
                  <c:v>2</c:v>
                </c:pt>
                <c:pt idx="312">
                  <c:v>1</c:v>
                </c:pt>
                <c:pt idx="313">
                  <c:v>1</c:v>
                </c:pt>
                <c:pt idx="314">
                  <c:v>1</c:v>
                </c:pt>
                <c:pt idx="315">
                  <c:v>2</c:v>
                </c:pt>
                <c:pt idx="316">
                  <c:v>2</c:v>
                </c:pt>
                <c:pt idx="317">
                  <c:v>1</c:v>
                </c:pt>
                <c:pt idx="318">
                  <c:v>1</c:v>
                </c:pt>
                <c:pt idx="319">
                  <c:v>2</c:v>
                </c:pt>
                <c:pt idx="320">
                  <c:v>1</c:v>
                </c:pt>
                <c:pt idx="321">
                  <c:v>1</c:v>
                </c:pt>
                <c:pt idx="322">
                  <c:v>1</c:v>
                </c:pt>
                <c:pt idx="323">
                  <c:v>1</c:v>
                </c:pt>
                <c:pt idx="324">
                  <c:v>1</c:v>
                </c:pt>
                <c:pt idx="325">
                  <c:v>1</c:v>
                </c:pt>
                <c:pt idx="326">
                  <c:v>1</c:v>
                </c:pt>
                <c:pt idx="327">
                  <c:v>1</c:v>
                </c:pt>
                <c:pt idx="328">
                  <c:v>1</c:v>
                </c:pt>
                <c:pt idx="329">
                  <c:v>2</c:v>
                </c:pt>
                <c:pt idx="330">
                  <c:v>1</c:v>
                </c:pt>
                <c:pt idx="331">
                  <c:v>2</c:v>
                </c:pt>
                <c:pt idx="332">
                  <c:v>1</c:v>
                </c:pt>
                <c:pt idx="333">
                  <c:v>1</c:v>
                </c:pt>
                <c:pt idx="334">
                  <c:v>1</c:v>
                </c:pt>
                <c:pt idx="335">
                  <c:v>1</c:v>
                </c:pt>
                <c:pt idx="336">
                  <c:v>1</c:v>
                </c:pt>
                <c:pt idx="337">
                  <c:v>2</c:v>
                </c:pt>
                <c:pt idx="338">
                  <c:v>1</c:v>
                </c:pt>
                <c:pt idx="339">
                  <c:v>1</c:v>
                </c:pt>
                <c:pt idx="340">
                  <c:v>1</c:v>
                </c:pt>
                <c:pt idx="341">
                  <c:v>1</c:v>
                </c:pt>
                <c:pt idx="342">
                  <c:v>4</c:v>
                </c:pt>
                <c:pt idx="343">
                  <c:v>2</c:v>
                </c:pt>
                <c:pt idx="344">
                  <c:v>1</c:v>
                </c:pt>
                <c:pt idx="345">
                  <c:v>1</c:v>
                </c:pt>
                <c:pt idx="346">
                  <c:v>1</c:v>
                </c:pt>
                <c:pt idx="347">
                  <c:v>1</c:v>
                </c:pt>
                <c:pt idx="348">
                  <c:v>1</c:v>
                </c:pt>
                <c:pt idx="349">
                  <c:v>3</c:v>
                </c:pt>
                <c:pt idx="350">
                  <c:v>1</c:v>
                </c:pt>
                <c:pt idx="351">
                  <c:v>2</c:v>
                </c:pt>
                <c:pt idx="352">
                  <c:v>1</c:v>
                </c:pt>
                <c:pt idx="353">
                  <c:v>1</c:v>
                </c:pt>
                <c:pt idx="354">
                  <c:v>1</c:v>
                </c:pt>
                <c:pt idx="355">
                  <c:v>1</c:v>
                </c:pt>
                <c:pt idx="356">
                  <c:v>1</c:v>
                </c:pt>
                <c:pt idx="357">
                  <c:v>1</c:v>
                </c:pt>
                <c:pt idx="358">
                  <c:v>1</c:v>
                </c:pt>
                <c:pt idx="359">
                  <c:v>1</c:v>
                </c:pt>
                <c:pt idx="360">
                  <c:v>2</c:v>
                </c:pt>
                <c:pt idx="361">
                  <c:v>1</c:v>
                </c:pt>
                <c:pt idx="362">
                  <c:v>1</c:v>
                </c:pt>
                <c:pt idx="363">
                  <c:v>1</c:v>
                </c:pt>
                <c:pt idx="364">
                  <c:v>1</c:v>
                </c:pt>
                <c:pt idx="365">
                  <c:v>1</c:v>
                </c:pt>
                <c:pt idx="366">
                  <c:v>1</c:v>
                </c:pt>
                <c:pt idx="367">
                  <c:v>1</c:v>
                </c:pt>
                <c:pt idx="368">
                  <c:v>2</c:v>
                </c:pt>
                <c:pt idx="369">
                  <c:v>1</c:v>
                </c:pt>
                <c:pt idx="370">
                  <c:v>2</c:v>
                </c:pt>
                <c:pt idx="371">
                  <c:v>1</c:v>
                </c:pt>
                <c:pt idx="372">
                  <c:v>1</c:v>
                </c:pt>
                <c:pt idx="373">
                  <c:v>1</c:v>
                </c:pt>
                <c:pt idx="374">
                  <c:v>2</c:v>
                </c:pt>
                <c:pt idx="375">
                  <c:v>3</c:v>
                </c:pt>
                <c:pt idx="376">
                  <c:v>1</c:v>
                </c:pt>
                <c:pt idx="377">
                  <c:v>1</c:v>
                </c:pt>
                <c:pt idx="378">
                  <c:v>2</c:v>
                </c:pt>
                <c:pt idx="379">
                  <c:v>1</c:v>
                </c:pt>
                <c:pt idx="380">
                  <c:v>1</c:v>
                </c:pt>
                <c:pt idx="381">
                  <c:v>1</c:v>
                </c:pt>
                <c:pt idx="382">
                  <c:v>2</c:v>
                </c:pt>
                <c:pt idx="383">
                  <c:v>1</c:v>
                </c:pt>
                <c:pt idx="384">
                  <c:v>2</c:v>
                </c:pt>
                <c:pt idx="385">
                  <c:v>2</c:v>
                </c:pt>
                <c:pt idx="386">
                  <c:v>3</c:v>
                </c:pt>
                <c:pt idx="387">
                  <c:v>6</c:v>
                </c:pt>
                <c:pt idx="388">
                  <c:v>1</c:v>
                </c:pt>
                <c:pt idx="389">
                  <c:v>2</c:v>
                </c:pt>
                <c:pt idx="390">
                  <c:v>2</c:v>
                </c:pt>
                <c:pt idx="391">
                  <c:v>3</c:v>
                </c:pt>
                <c:pt idx="392">
                  <c:v>2</c:v>
                </c:pt>
                <c:pt idx="393">
                  <c:v>2</c:v>
                </c:pt>
                <c:pt idx="394">
                  <c:v>1</c:v>
                </c:pt>
                <c:pt idx="395">
                  <c:v>1</c:v>
                </c:pt>
                <c:pt idx="396">
                  <c:v>3</c:v>
                </c:pt>
                <c:pt idx="397">
                  <c:v>1</c:v>
                </c:pt>
                <c:pt idx="398">
                  <c:v>5</c:v>
                </c:pt>
                <c:pt idx="399">
                  <c:v>2</c:v>
                </c:pt>
                <c:pt idx="400">
                  <c:v>2</c:v>
                </c:pt>
                <c:pt idx="401">
                  <c:v>4</c:v>
                </c:pt>
                <c:pt idx="402">
                  <c:v>3</c:v>
                </c:pt>
                <c:pt idx="403">
                  <c:v>2</c:v>
                </c:pt>
                <c:pt idx="404">
                  <c:v>1</c:v>
                </c:pt>
                <c:pt idx="405">
                  <c:v>1</c:v>
                </c:pt>
                <c:pt idx="406">
                  <c:v>2</c:v>
                </c:pt>
                <c:pt idx="407">
                  <c:v>1</c:v>
                </c:pt>
                <c:pt idx="408">
                  <c:v>1</c:v>
                </c:pt>
                <c:pt idx="409">
                  <c:v>1</c:v>
                </c:pt>
                <c:pt idx="410">
                  <c:v>1</c:v>
                </c:pt>
                <c:pt idx="411">
                  <c:v>1</c:v>
                </c:pt>
                <c:pt idx="412">
                  <c:v>1</c:v>
                </c:pt>
                <c:pt idx="413">
                  <c:v>1</c:v>
                </c:pt>
                <c:pt idx="414">
                  <c:v>1</c:v>
                </c:pt>
                <c:pt idx="415">
                  <c:v>1</c:v>
                </c:pt>
                <c:pt idx="416">
                  <c:v>1</c:v>
                </c:pt>
                <c:pt idx="417">
                  <c:v>1</c:v>
                </c:pt>
                <c:pt idx="418">
                  <c:v>4</c:v>
                </c:pt>
                <c:pt idx="419">
                  <c:v>1</c:v>
                </c:pt>
                <c:pt idx="420">
                  <c:v>2</c:v>
                </c:pt>
                <c:pt idx="421">
                  <c:v>1</c:v>
                </c:pt>
                <c:pt idx="422">
                  <c:v>1</c:v>
                </c:pt>
                <c:pt idx="423">
                  <c:v>1</c:v>
                </c:pt>
                <c:pt idx="424">
                  <c:v>2</c:v>
                </c:pt>
                <c:pt idx="425">
                  <c:v>1</c:v>
                </c:pt>
                <c:pt idx="426">
                  <c:v>3</c:v>
                </c:pt>
                <c:pt idx="427">
                  <c:v>1</c:v>
                </c:pt>
                <c:pt idx="428">
                  <c:v>2</c:v>
                </c:pt>
                <c:pt idx="429">
                  <c:v>2</c:v>
                </c:pt>
                <c:pt idx="430">
                  <c:v>2</c:v>
                </c:pt>
                <c:pt idx="431">
                  <c:v>1</c:v>
                </c:pt>
                <c:pt idx="432">
                  <c:v>1</c:v>
                </c:pt>
                <c:pt idx="433">
                  <c:v>3</c:v>
                </c:pt>
                <c:pt idx="434">
                  <c:v>3</c:v>
                </c:pt>
                <c:pt idx="435">
                  <c:v>3</c:v>
                </c:pt>
                <c:pt idx="436">
                  <c:v>2</c:v>
                </c:pt>
                <c:pt idx="437">
                  <c:v>1</c:v>
                </c:pt>
                <c:pt idx="438">
                  <c:v>1</c:v>
                </c:pt>
                <c:pt idx="439">
                  <c:v>1</c:v>
                </c:pt>
                <c:pt idx="440">
                  <c:v>2</c:v>
                </c:pt>
                <c:pt idx="441">
                  <c:v>1</c:v>
                </c:pt>
                <c:pt idx="442">
                  <c:v>2</c:v>
                </c:pt>
                <c:pt idx="443">
                  <c:v>2</c:v>
                </c:pt>
                <c:pt idx="444">
                  <c:v>2</c:v>
                </c:pt>
                <c:pt idx="445">
                  <c:v>5</c:v>
                </c:pt>
                <c:pt idx="446">
                  <c:v>4</c:v>
                </c:pt>
                <c:pt idx="447">
                  <c:v>2</c:v>
                </c:pt>
                <c:pt idx="448">
                  <c:v>3</c:v>
                </c:pt>
                <c:pt idx="449">
                  <c:v>1</c:v>
                </c:pt>
                <c:pt idx="450">
                  <c:v>1</c:v>
                </c:pt>
                <c:pt idx="451">
                  <c:v>1</c:v>
                </c:pt>
                <c:pt idx="452">
                  <c:v>1</c:v>
                </c:pt>
                <c:pt idx="453">
                  <c:v>2</c:v>
                </c:pt>
                <c:pt idx="454">
                  <c:v>1</c:v>
                </c:pt>
                <c:pt idx="455">
                  <c:v>1</c:v>
                </c:pt>
                <c:pt idx="456">
                  <c:v>1</c:v>
                </c:pt>
                <c:pt idx="457">
                  <c:v>1</c:v>
                </c:pt>
                <c:pt idx="458">
                  <c:v>1</c:v>
                </c:pt>
                <c:pt idx="459">
                  <c:v>1</c:v>
                </c:pt>
                <c:pt idx="460">
                  <c:v>1</c:v>
                </c:pt>
                <c:pt idx="461">
                  <c:v>1</c:v>
                </c:pt>
                <c:pt idx="462">
                  <c:v>2</c:v>
                </c:pt>
                <c:pt idx="463">
                  <c:v>1</c:v>
                </c:pt>
                <c:pt idx="464">
                  <c:v>2</c:v>
                </c:pt>
                <c:pt idx="465">
                  <c:v>1</c:v>
                </c:pt>
                <c:pt idx="466">
                  <c:v>1</c:v>
                </c:pt>
                <c:pt idx="467">
                  <c:v>2</c:v>
                </c:pt>
                <c:pt idx="468">
                  <c:v>2</c:v>
                </c:pt>
                <c:pt idx="469">
                  <c:v>1</c:v>
                </c:pt>
                <c:pt idx="470">
                  <c:v>1</c:v>
                </c:pt>
                <c:pt idx="471">
                  <c:v>1</c:v>
                </c:pt>
                <c:pt idx="472">
                  <c:v>4</c:v>
                </c:pt>
                <c:pt idx="473">
                  <c:v>2</c:v>
                </c:pt>
                <c:pt idx="474">
                  <c:v>1</c:v>
                </c:pt>
                <c:pt idx="475">
                  <c:v>3</c:v>
                </c:pt>
                <c:pt idx="476">
                  <c:v>1</c:v>
                </c:pt>
                <c:pt idx="477">
                  <c:v>4</c:v>
                </c:pt>
                <c:pt idx="478">
                  <c:v>3</c:v>
                </c:pt>
                <c:pt idx="479">
                  <c:v>5</c:v>
                </c:pt>
                <c:pt idx="480">
                  <c:v>1</c:v>
                </c:pt>
                <c:pt idx="481">
                  <c:v>2</c:v>
                </c:pt>
                <c:pt idx="482">
                  <c:v>3</c:v>
                </c:pt>
                <c:pt idx="483">
                  <c:v>3</c:v>
                </c:pt>
                <c:pt idx="484">
                  <c:v>1</c:v>
                </c:pt>
                <c:pt idx="485">
                  <c:v>3</c:v>
                </c:pt>
                <c:pt idx="486">
                  <c:v>2</c:v>
                </c:pt>
                <c:pt idx="487">
                  <c:v>1</c:v>
                </c:pt>
                <c:pt idx="488">
                  <c:v>1</c:v>
                </c:pt>
                <c:pt idx="489">
                  <c:v>1</c:v>
                </c:pt>
                <c:pt idx="490">
                  <c:v>1</c:v>
                </c:pt>
                <c:pt idx="491">
                  <c:v>3</c:v>
                </c:pt>
                <c:pt idx="492">
                  <c:v>2</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3</c:v>
                </c:pt>
                <c:pt idx="510">
                  <c:v>2</c:v>
                </c:pt>
                <c:pt idx="511">
                  <c:v>2</c:v>
                </c:pt>
                <c:pt idx="512">
                  <c:v>1</c:v>
                </c:pt>
                <c:pt idx="513">
                  <c:v>1</c:v>
                </c:pt>
                <c:pt idx="514">
                  <c:v>1</c:v>
                </c:pt>
                <c:pt idx="515">
                  <c:v>1</c:v>
                </c:pt>
                <c:pt idx="516">
                  <c:v>3</c:v>
                </c:pt>
                <c:pt idx="517">
                  <c:v>4</c:v>
                </c:pt>
                <c:pt idx="518">
                  <c:v>3</c:v>
                </c:pt>
                <c:pt idx="519">
                  <c:v>1</c:v>
                </c:pt>
                <c:pt idx="520">
                  <c:v>3</c:v>
                </c:pt>
                <c:pt idx="521">
                  <c:v>1</c:v>
                </c:pt>
                <c:pt idx="522">
                  <c:v>1</c:v>
                </c:pt>
                <c:pt idx="523">
                  <c:v>1</c:v>
                </c:pt>
                <c:pt idx="524">
                  <c:v>1</c:v>
                </c:pt>
                <c:pt idx="525">
                  <c:v>2</c:v>
                </c:pt>
                <c:pt idx="526">
                  <c:v>2</c:v>
                </c:pt>
                <c:pt idx="527">
                  <c:v>1</c:v>
                </c:pt>
                <c:pt idx="528">
                  <c:v>1</c:v>
                </c:pt>
                <c:pt idx="529">
                  <c:v>3</c:v>
                </c:pt>
                <c:pt idx="530">
                  <c:v>3</c:v>
                </c:pt>
                <c:pt idx="531">
                  <c:v>3</c:v>
                </c:pt>
                <c:pt idx="532">
                  <c:v>3</c:v>
                </c:pt>
                <c:pt idx="533">
                  <c:v>1</c:v>
                </c:pt>
                <c:pt idx="534">
                  <c:v>2</c:v>
                </c:pt>
                <c:pt idx="535">
                  <c:v>3</c:v>
                </c:pt>
                <c:pt idx="536">
                  <c:v>4</c:v>
                </c:pt>
                <c:pt idx="537">
                  <c:v>3</c:v>
                </c:pt>
                <c:pt idx="538">
                  <c:v>1</c:v>
                </c:pt>
                <c:pt idx="539">
                  <c:v>4</c:v>
                </c:pt>
                <c:pt idx="540">
                  <c:v>1</c:v>
                </c:pt>
                <c:pt idx="541">
                  <c:v>3</c:v>
                </c:pt>
                <c:pt idx="542">
                  <c:v>3</c:v>
                </c:pt>
                <c:pt idx="543">
                  <c:v>1</c:v>
                </c:pt>
                <c:pt idx="544">
                  <c:v>2</c:v>
                </c:pt>
                <c:pt idx="545">
                  <c:v>2</c:v>
                </c:pt>
                <c:pt idx="546">
                  <c:v>2</c:v>
                </c:pt>
                <c:pt idx="547">
                  <c:v>2</c:v>
                </c:pt>
                <c:pt idx="548">
                  <c:v>1</c:v>
                </c:pt>
                <c:pt idx="549">
                  <c:v>1</c:v>
                </c:pt>
                <c:pt idx="550">
                  <c:v>1</c:v>
                </c:pt>
                <c:pt idx="551">
                  <c:v>1</c:v>
                </c:pt>
                <c:pt idx="552">
                  <c:v>1</c:v>
                </c:pt>
                <c:pt idx="553">
                  <c:v>1</c:v>
                </c:pt>
                <c:pt idx="554">
                  <c:v>1</c:v>
                </c:pt>
                <c:pt idx="555">
                  <c:v>1</c:v>
                </c:pt>
                <c:pt idx="556">
                  <c:v>1</c:v>
                </c:pt>
                <c:pt idx="557">
                  <c:v>1</c:v>
                </c:pt>
                <c:pt idx="558">
                  <c:v>1</c:v>
                </c:pt>
                <c:pt idx="559">
                  <c:v>1</c:v>
                </c:pt>
                <c:pt idx="560">
                  <c:v>2</c:v>
                </c:pt>
                <c:pt idx="561">
                  <c:v>1</c:v>
                </c:pt>
                <c:pt idx="562">
                  <c:v>1</c:v>
                </c:pt>
                <c:pt idx="563">
                  <c:v>1</c:v>
                </c:pt>
                <c:pt idx="564">
                  <c:v>2</c:v>
                </c:pt>
                <c:pt idx="565">
                  <c:v>1</c:v>
                </c:pt>
                <c:pt idx="566">
                  <c:v>2</c:v>
                </c:pt>
                <c:pt idx="567">
                  <c:v>2</c:v>
                </c:pt>
                <c:pt idx="568">
                  <c:v>3</c:v>
                </c:pt>
                <c:pt idx="569">
                  <c:v>2</c:v>
                </c:pt>
                <c:pt idx="570">
                  <c:v>2</c:v>
                </c:pt>
                <c:pt idx="571">
                  <c:v>3</c:v>
                </c:pt>
                <c:pt idx="572">
                  <c:v>2</c:v>
                </c:pt>
                <c:pt idx="573">
                  <c:v>4</c:v>
                </c:pt>
                <c:pt idx="574">
                  <c:v>3</c:v>
                </c:pt>
                <c:pt idx="575">
                  <c:v>1</c:v>
                </c:pt>
                <c:pt idx="576">
                  <c:v>2</c:v>
                </c:pt>
                <c:pt idx="577">
                  <c:v>2</c:v>
                </c:pt>
                <c:pt idx="578">
                  <c:v>1</c:v>
                </c:pt>
                <c:pt idx="579">
                  <c:v>7</c:v>
                </c:pt>
                <c:pt idx="580">
                  <c:v>4</c:v>
                </c:pt>
                <c:pt idx="581">
                  <c:v>1</c:v>
                </c:pt>
                <c:pt idx="582">
                  <c:v>2</c:v>
                </c:pt>
                <c:pt idx="583">
                  <c:v>1</c:v>
                </c:pt>
                <c:pt idx="584">
                  <c:v>3</c:v>
                </c:pt>
                <c:pt idx="585">
                  <c:v>2</c:v>
                </c:pt>
                <c:pt idx="586">
                  <c:v>3</c:v>
                </c:pt>
                <c:pt idx="587">
                  <c:v>5</c:v>
                </c:pt>
                <c:pt idx="588">
                  <c:v>2</c:v>
                </c:pt>
                <c:pt idx="589">
                  <c:v>2</c:v>
                </c:pt>
                <c:pt idx="590">
                  <c:v>2</c:v>
                </c:pt>
                <c:pt idx="591">
                  <c:v>1</c:v>
                </c:pt>
                <c:pt idx="592">
                  <c:v>3</c:v>
                </c:pt>
                <c:pt idx="593">
                  <c:v>2</c:v>
                </c:pt>
                <c:pt idx="594">
                  <c:v>2</c:v>
                </c:pt>
                <c:pt idx="595">
                  <c:v>4</c:v>
                </c:pt>
                <c:pt idx="596">
                  <c:v>2</c:v>
                </c:pt>
                <c:pt idx="597">
                  <c:v>4</c:v>
                </c:pt>
                <c:pt idx="598">
                  <c:v>3</c:v>
                </c:pt>
                <c:pt idx="599">
                  <c:v>1</c:v>
                </c:pt>
                <c:pt idx="600">
                  <c:v>3</c:v>
                </c:pt>
                <c:pt idx="601">
                  <c:v>1</c:v>
                </c:pt>
                <c:pt idx="602">
                  <c:v>3</c:v>
                </c:pt>
                <c:pt idx="603">
                  <c:v>1</c:v>
                </c:pt>
                <c:pt idx="604">
                  <c:v>2</c:v>
                </c:pt>
                <c:pt idx="605">
                  <c:v>2</c:v>
                </c:pt>
                <c:pt idx="606">
                  <c:v>2</c:v>
                </c:pt>
                <c:pt idx="607">
                  <c:v>2</c:v>
                </c:pt>
                <c:pt idx="608">
                  <c:v>1</c:v>
                </c:pt>
                <c:pt idx="609">
                  <c:v>1</c:v>
                </c:pt>
                <c:pt idx="610">
                  <c:v>1</c:v>
                </c:pt>
                <c:pt idx="611">
                  <c:v>2</c:v>
                </c:pt>
                <c:pt idx="612">
                  <c:v>1</c:v>
                </c:pt>
                <c:pt idx="613">
                  <c:v>1</c:v>
                </c:pt>
                <c:pt idx="614">
                  <c:v>1</c:v>
                </c:pt>
                <c:pt idx="615">
                  <c:v>2</c:v>
                </c:pt>
                <c:pt idx="616">
                  <c:v>2</c:v>
                </c:pt>
                <c:pt idx="617">
                  <c:v>1</c:v>
                </c:pt>
                <c:pt idx="618">
                  <c:v>1</c:v>
                </c:pt>
                <c:pt idx="619">
                  <c:v>1</c:v>
                </c:pt>
                <c:pt idx="620">
                  <c:v>1</c:v>
                </c:pt>
                <c:pt idx="621">
                  <c:v>4</c:v>
                </c:pt>
                <c:pt idx="622">
                  <c:v>2</c:v>
                </c:pt>
                <c:pt idx="623">
                  <c:v>1</c:v>
                </c:pt>
                <c:pt idx="624">
                  <c:v>1</c:v>
                </c:pt>
                <c:pt idx="625">
                  <c:v>2</c:v>
                </c:pt>
                <c:pt idx="626">
                  <c:v>2</c:v>
                </c:pt>
                <c:pt idx="627">
                  <c:v>1</c:v>
                </c:pt>
                <c:pt idx="628">
                  <c:v>2</c:v>
                </c:pt>
                <c:pt idx="629">
                  <c:v>2</c:v>
                </c:pt>
                <c:pt idx="630">
                  <c:v>1</c:v>
                </c:pt>
                <c:pt idx="631">
                  <c:v>3</c:v>
                </c:pt>
                <c:pt idx="632">
                  <c:v>2</c:v>
                </c:pt>
                <c:pt idx="633">
                  <c:v>2</c:v>
                </c:pt>
                <c:pt idx="634">
                  <c:v>1</c:v>
                </c:pt>
                <c:pt idx="635">
                  <c:v>2</c:v>
                </c:pt>
                <c:pt idx="636">
                  <c:v>1</c:v>
                </c:pt>
                <c:pt idx="637">
                  <c:v>2</c:v>
                </c:pt>
                <c:pt idx="638">
                  <c:v>1</c:v>
                </c:pt>
                <c:pt idx="639">
                  <c:v>1</c:v>
                </c:pt>
                <c:pt idx="640">
                  <c:v>3</c:v>
                </c:pt>
                <c:pt idx="641">
                  <c:v>2</c:v>
                </c:pt>
                <c:pt idx="642">
                  <c:v>3</c:v>
                </c:pt>
                <c:pt idx="643">
                  <c:v>6</c:v>
                </c:pt>
                <c:pt idx="644">
                  <c:v>1</c:v>
                </c:pt>
                <c:pt idx="645">
                  <c:v>7</c:v>
                </c:pt>
                <c:pt idx="646">
                  <c:v>3</c:v>
                </c:pt>
                <c:pt idx="647">
                  <c:v>1</c:v>
                </c:pt>
                <c:pt idx="648">
                  <c:v>2</c:v>
                </c:pt>
                <c:pt idx="649">
                  <c:v>2</c:v>
                </c:pt>
                <c:pt idx="650">
                  <c:v>3</c:v>
                </c:pt>
                <c:pt idx="651">
                  <c:v>2</c:v>
                </c:pt>
                <c:pt idx="652">
                  <c:v>2</c:v>
                </c:pt>
                <c:pt idx="653">
                  <c:v>2</c:v>
                </c:pt>
                <c:pt idx="654">
                  <c:v>1</c:v>
                </c:pt>
                <c:pt idx="655">
                  <c:v>2</c:v>
                </c:pt>
                <c:pt idx="656">
                  <c:v>1</c:v>
                </c:pt>
                <c:pt idx="657">
                  <c:v>2</c:v>
                </c:pt>
                <c:pt idx="658">
                  <c:v>1</c:v>
                </c:pt>
                <c:pt idx="659">
                  <c:v>2</c:v>
                </c:pt>
                <c:pt idx="660">
                  <c:v>1</c:v>
                </c:pt>
                <c:pt idx="661">
                  <c:v>1</c:v>
                </c:pt>
                <c:pt idx="662">
                  <c:v>1</c:v>
                </c:pt>
                <c:pt idx="663">
                  <c:v>1</c:v>
                </c:pt>
                <c:pt idx="664">
                  <c:v>1</c:v>
                </c:pt>
                <c:pt idx="665">
                  <c:v>1</c:v>
                </c:pt>
                <c:pt idx="666">
                  <c:v>1</c:v>
                </c:pt>
                <c:pt idx="667">
                  <c:v>2</c:v>
                </c:pt>
                <c:pt idx="668">
                  <c:v>1</c:v>
                </c:pt>
                <c:pt idx="669">
                  <c:v>2</c:v>
                </c:pt>
                <c:pt idx="670">
                  <c:v>1</c:v>
                </c:pt>
                <c:pt idx="671">
                  <c:v>1</c:v>
                </c:pt>
                <c:pt idx="672">
                  <c:v>2</c:v>
                </c:pt>
                <c:pt idx="673">
                  <c:v>2</c:v>
                </c:pt>
                <c:pt idx="674">
                  <c:v>2</c:v>
                </c:pt>
                <c:pt idx="675">
                  <c:v>1</c:v>
                </c:pt>
                <c:pt idx="676">
                  <c:v>1</c:v>
                </c:pt>
                <c:pt idx="677">
                  <c:v>1</c:v>
                </c:pt>
                <c:pt idx="678">
                  <c:v>2</c:v>
                </c:pt>
                <c:pt idx="679">
                  <c:v>1</c:v>
                </c:pt>
                <c:pt idx="680">
                  <c:v>1</c:v>
                </c:pt>
                <c:pt idx="681">
                  <c:v>4</c:v>
                </c:pt>
                <c:pt idx="682">
                  <c:v>3</c:v>
                </c:pt>
                <c:pt idx="683">
                  <c:v>2</c:v>
                </c:pt>
                <c:pt idx="684">
                  <c:v>3</c:v>
                </c:pt>
                <c:pt idx="685">
                  <c:v>3</c:v>
                </c:pt>
                <c:pt idx="686">
                  <c:v>1</c:v>
                </c:pt>
                <c:pt idx="687">
                  <c:v>10</c:v>
                </c:pt>
                <c:pt idx="688">
                  <c:v>3</c:v>
                </c:pt>
                <c:pt idx="689">
                  <c:v>2</c:v>
                </c:pt>
                <c:pt idx="690">
                  <c:v>3</c:v>
                </c:pt>
                <c:pt idx="691">
                  <c:v>4</c:v>
                </c:pt>
                <c:pt idx="692">
                  <c:v>3</c:v>
                </c:pt>
                <c:pt idx="693">
                  <c:v>4</c:v>
                </c:pt>
                <c:pt idx="694">
                  <c:v>3</c:v>
                </c:pt>
                <c:pt idx="695">
                  <c:v>5</c:v>
                </c:pt>
                <c:pt idx="696">
                  <c:v>4</c:v>
                </c:pt>
                <c:pt idx="697">
                  <c:v>1</c:v>
                </c:pt>
                <c:pt idx="698">
                  <c:v>1</c:v>
                </c:pt>
                <c:pt idx="699">
                  <c:v>5</c:v>
                </c:pt>
                <c:pt idx="700">
                  <c:v>3</c:v>
                </c:pt>
                <c:pt idx="701">
                  <c:v>1</c:v>
                </c:pt>
                <c:pt idx="702">
                  <c:v>1</c:v>
                </c:pt>
                <c:pt idx="703">
                  <c:v>1</c:v>
                </c:pt>
                <c:pt idx="704">
                  <c:v>6</c:v>
                </c:pt>
                <c:pt idx="705">
                  <c:v>6</c:v>
                </c:pt>
                <c:pt idx="706">
                  <c:v>2</c:v>
                </c:pt>
                <c:pt idx="707">
                  <c:v>1</c:v>
                </c:pt>
                <c:pt idx="708">
                  <c:v>3</c:v>
                </c:pt>
                <c:pt idx="709">
                  <c:v>4</c:v>
                </c:pt>
                <c:pt idx="710">
                  <c:v>4</c:v>
                </c:pt>
                <c:pt idx="711">
                  <c:v>1</c:v>
                </c:pt>
                <c:pt idx="712">
                  <c:v>1</c:v>
                </c:pt>
                <c:pt idx="713">
                  <c:v>2</c:v>
                </c:pt>
                <c:pt idx="714">
                  <c:v>3</c:v>
                </c:pt>
                <c:pt idx="715">
                  <c:v>2</c:v>
                </c:pt>
                <c:pt idx="716">
                  <c:v>1</c:v>
                </c:pt>
                <c:pt idx="717">
                  <c:v>2</c:v>
                </c:pt>
                <c:pt idx="718">
                  <c:v>1</c:v>
                </c:pt>
                <c:pt idx="719">
                  <c:v>3</c:v>
                </c:pt>
                <c:pt idx="720">
                  <c:v>2</c:v>
                </c:pt>
                <c:pt idx="721">
                  <c:v>2</c:v>
                </c:pt>
                <c:pt idx="722">
                  <c:v>1</c:v>
                </c:pt>
                <c:pt idx="723">
                  <c:v>2</c:v>
                </c:pt>
                <c:pt idx="724">
                  <c:v>1</c:v>
                </c:pt>
                <c:pt idx="725">
                  <c:v>2</c:v>
                </c:pt>
                <c:pt idx="726">
                  <c:v>1</c:v>
                </c:pt>
                <c:pt idx="727">
                  <c:v>1</c:v>
                </c:pt>
                <c:pt idx="728">
                  <c:v>1</c:v>
                </c:pt>
                <c:pt idx="729">
                  <c:v>1</c:v>
                </c:pt>
                <c:pt idx="730">
                  <c:v>1</c:v>
                </c:pt>
                <c:pt idx="731">
                  <c:v>1</c:v>
                </c:pt>
                <c:pt idx="732">
                  <c:v>1</c:v>
                </c:pt>
                <c:pt idx="733">
                  <c:v>1</c:v>
                </c:pt>
                <c:pt idx="734">
                  <c:v>1</c:v>
                </c:pt>
                <c:pt idx="735">
                  <c:v>2</c:v>
                </c:pt>
                <c:pt idx="736">
                  <c:v>1</c:v>
                </c:pt>
                <c:pt idx="737">
                  <c:v>1</c:v>
                </c:pt>
                <c:pt idx="738">
                  <c:v>1</c:v>
                </c:pt>
                <c:pt idx="739">
                  <c:v>1</c:v>
                </c:pt>
                <c:pt idx="740">
                  <c:v>2</c:v>
                </c:pt>
                <c:pt idx="741">
                  <c:v>1</c:v>
                </c:pt>
                <c:pt idx="742">
                  <c:v>3</c:v>
                </c:pt>
                <c:pt idx="743">
                  <c:v>6</c:v>
                </c:pt>
                <c:pt idx="744">
                  <c:v>1</c:v>
                </c:pt>
                <c:pt idx="745">
                  <c:v>2</c:v>
                </c:pt>
                <c:pt idx="746">
                  <c:v>5</c:v>
                </c:pt>
                <c:pt idx="747">
                  <c:v>2</c:v>
                </c:pt>
                <c:pt idx="748">
                  <c:v>2</c:v>
                </c:pt>
                <c:pt idx="749">
                  <c:v>2</c:v>
                </c:pt>
                <c:pt idx="750">
                  <c:v>1</c:v>
                </c:pt>
                <c:pt idx="751">
                  <c:v>1</c:v>
                </c:pt>
                <c:pt idx="752">
                  <c:v>2</c:v>
                </c:pt>
                <c:pt idx="753">
                  <c:v>2</c:v>
                </c:pt>
                <c:pt idx="754">
                  <c:v>4</c:v>
                </c:pt>
                <c:pt idx="755">
                  <c:v>3</c:v>
                </c:pt>
                <c:pt idx="756">
                  <c:v>2</c:v>
                </c:pt>
                <c:pt idx="757">
                  <c:v>3</c:v>
                </c:pt>
                <c:pt idx="758">
                  <c:v>5</c:v>
                </c:pt>
                <c:pt idx="759">
                  <c:v>3</c:v>
                </c:pt>
                <c:pt idx="760">
                  <c:v>5</c:v>
                </c:pt>
                <c:pt idx="761">
                  <c:v>2</c:v>
                </c:pt>
                <c:pt idx="762">
                  <c:v>2</c:v>
                </c:pt>
                <c:pt idx="763">
                  <c:v>4</c:v>
                </c:pt>
                <c:pt idx="764">
                  <c:v>2</c:v>
                </c:pt>
                <c:pt idx="765">
                  <c:v>2</c:v>
                </c:pt>
                <c:pt idx="766">
                  <c:v>5</c:v>
                </c:pt>
                <c:pt idx="767">
                  <c:v>1</c:v>
                </c:pt>
                <c:pt idx="768">
                  <c:v>4</c:v>
                </c:pt>
                <c:pt idx="769">
                  <c:v>2</c:v>
                </c:pt>
                <c:pt idx="770">
                  <c:v>3</c:v>
                </c:pt>
                <c:pt idx="771">
                  <c:v>1</c:v>
                </c:pt>
                <c:pt idx="772">
                  <c:v>1</c:v>
                </c:pt>
                <c:pt idx="773">
                  <c:v>1</c:v>
                </c:pt>
                <c:pt idx="774">
                  <c:v>3</c:v>
                </c:pt>
                <c:pt idx="775">
                  <c:v>4</c:v>
                </c:pt>
                <c:pt idx="776">
                  <c:v>2</c:v>
                </c:pt>
                <c:pt idx="777">
                  <c:v>2</c:v>
                </c:pt>
                <c:pt idx="778">
                  <c:v>2</c:v>
                </c:pt>
                <c:pt idx="779">
                  <c:v>1</c:v>
                </c:pt>
                <c:pt idx="780">
                  <c:v>2</c:v>
                </c:pt>
                <c:pt idx="781">
                  <c:v>1</c:v>
                </c:pt>
                <c:pt idx="782">
                  <c:v>1</c:v>
                </c:pt>
                <c:pt idx="783">
                  <c:v>1</c:v>
                </c:pt>
                <c:pt idx="784">
                  <c:v>2</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2</c:v>
                </c:pt>
                <c:pt idx="801">
                  <c:v>1</c:v>
                </c:pt>
                <c:pt idx="802">
                  <c:v>3</c:v>
                </c:pt>
                <c:pt idx="803">
                  <c:v>2</c:v>
                </c:pt>
                <c:pt idx="804">
                  <c:v>3</c:v>
                </c:pt>
                <c:pt idx="805">
                  <c:v>5</c:v>
                </c:pt>
                <c:pt idx="806">
                  <c:v>2</c:v>
                </c:pt>
                <c:pt idx="807">
                  <c:v>1</c:v>
                </c:pt>
                <c:pt idx="808">
                  <c:v>2</c:v>
                </c:pt>
                <c:pt idx="809">
                  <c:v>2</c:v>
                </c:pt>
                <c:pt idx="810">
                  <c:v>2</c:v>
                </c:pt>
                <c:pt idx="811">
                  <c:v>4</c:v>
                </c:pt>
                <c:pt idx="812">
                  <c:v>2</c:v>
                </c:pt>
                <c:pt idx="813">
                  <c:v>2</c:v>
                </c:pt>
                <c:pt idx="814">
                  <c:v>3</c:v>
                </c:pt>
                <c:pt idx="815">
                  <c:v>2</c:v>
                </c:pt>
                <c:pt idx="816">
                  <c:v>4</c:v>
                </c:pt>
                <c:pt idx="817">
                  <c:v>3</c:v>
                </c:pt>
                <c:pt idx="818">
                  <c:v>2</c:v>
                </c:pt>
                <c:pt idx="819">
                  <c:v>5</c:v>
                </c:pt>
                <c:pt idx="820">
                  <c:v>5</c:v>
                </c:pt>
                <c:pt idx="821">
                  <c:v>3</c:v>
                </c:pt>
                <c:pt idx="822">
                  <c:v>1</c:v>
                </c:pt>
                <c:pt idx="823">
                  <c:v>5</c:v>
                </c:pt>
                <c:pt idx="824">
                  <c:v>4</c:v>
                </c:pt>
                <c:pt idx="825">
                  <c:v>3</c:v>
                </c:pt>
                <c:pt idx="826">
                  <c:v>4</c:v>
                </c:pt>
                <c:pt idx="827">
                  <c:v>8</c:v>
                </c:pt>
                <c:pt idx="828">
                  <c:v>5</c:v>
                </c:pt>
                <c:pt idx="829">
                  <c:v>1</c:v>
                </c:pt>
                <c:pt idx="830">
                  <c:v>7</c:v>
                </c:pt>
                <c:pt idx="831">
                  <c:v>4</c:v>
                </c:pt>
                <c:pt idx="832">
                  <c:v>3</c:v>
                </c:pt>
                <c:pt idx="833">
                  <c:v>4</c:v>
                </c:pt>
                <c:pt idx="834">
                  <c:v>5</c:v>
                </c:pt>
                <c:pt idx="835">
                  <c:v>2</c:v>
                </c:pt>
                <c:pt idx="836">
                  <c:v>2</c:v>
                </c:pt>
                <c:pt idx="837">
                  <c:v>4</c:v>
                </c:pt>
                <c:pt idx="838">
                  <c:v>4</c:v>
                </c:pt>
                <c:pt idx="839">
                  <c:v>2</c:v>
                </c:pt>
                <c:pt idx="840">
                  <c:v>1</c:v>
                </c:pt>
                <c:pt idx="841">
                  <c:v>2</c:v>
                </c:pt>
                <c:pt idx="842">
                  <c:v>2</c:v>
                </c:pt>
                <c:pt idx="843">
                  <c:v>2</c:v>
                </c:pt>
                <c:pt idx="844">
                  <c:v>3</c:v>
                </c:pt>
                <c:pt idx="845">
                  <c:v>2</c:v>
                </c:pt>
                <c:pt idx="846">
                  <c:v>2</c:v>
                </c:pt>
                <c:pt idx="847">
                  <c:v>1</c:v>
                </c:pt>
                <c:pt idx="848">
                  <c:v>1</c:v>
                </c:pt>
                <c:pt idx="849">
                  <c:v>1</c:v>
                </c:pt>
                <c:pt idx="850">
                  <c:v>2</c:v>
                </c:pt>
                <c:pt idx="851">
                  <c:v>1</c:v>
                </c:pt>
                <c:pt idx="852">
                  <c:v>1</c:v>
                </c:pt>
                <c:pt idx="853">
                  <c:v>1</c:v>
                </c:pt>
                <c:pt idx="854">
                  <c:v>1</c:v>
                </c:pt>
                <c:pt idx="855">
                  <c:v>1</c:v>
                </c:pt>
                <c:pt idx="856">
                  <c:v>2</c:v>
                </c:pt>
                <c:pt idx="857">
                  <c:v>3</c:v>
                </c:pt>
                <c:pt idx="858">
                  <c:v>1</c:v>
                </c:pt>
                <c:pt idx="859">
                  <c:v>2</c:v>
                </c:pt>
                <c:pt idx="860">
                  <c:v>1</c:v>
                </c:pt>
                <c:pt idx="861">
                  <c:v>2</c:v>
                </c:pt>
                <c:pt idx="862">
                  <c:v>1</c:v>
                </c:pt>
                <c:pt idx="863">
                  <c:v>1</c:v>
                </c:pt>
                <c:pt idx="864">
                  <c:v>2</c:v>
                </c:pt>
                <c:pt idx="865">
                  <c:v>2</c:v>
                </c:pt>
                <c:pt idx="866">
                  <c:v>3</c:v>
                </c:pt>
                <c:pt idx="867">
                  <c:v>2</c:v>
                </c:pt>
                <c:pt idx="868">
                  <c:v>3</c:v>
                </c:pt>
                <c:pt idx="869">
                  <c:v>2</c:v>
                </c:pt>
                <c:pt idx="870">
                  <c:v>2</c:v>
                </c:pt>
                <c:pt idx="871">
                  <c:v>5</c:v>
                </c:pt>
                <c:pt idx="872">
                  <c:v>4</c:v>
                </c:pt>
                <c:pt idx="873">
                  <c:v>5</c:v>
                </c:pt>
                <c:pt idx="874">
                  <c:v>1</c:v>
                </c:pt>
                <c:pt idx="875">
                  <c:v>4</c:v>
                </c:pt>
                <c:pt idx="876">
                  <c:v>1</c:v>
                </c:pt>
                <c:pt idx="877">
                  <c:v>3</c:v>
                </c:pt>
                <c:pt idx="878">
                  <c:v>2</c:v>
                </c:pt>
                <c:pt idx="879">
                  <c:v>4</c:v>
                </c:pt>
                <c:pt idx="880">
                  <c:v>3</c:v>
                </c:pt>
                <c:pt idx="881">
                  <c:v>2</c:v>
                </c:pt>
                <c:pt idx="882">
                  <c:v>2</c:v>
                </c:pt>
                <c:pt idx="883">
                  <c:v>1</c:v>
                </c:pt>
                <c:pt idx="884">
                  <c:v>3</c:v>
                </c:pt>
                <c:pt idx="885">
                  <c:v>4</c:v>
                </c:pt>
                <c:pt idx="886">
                  <c:v>1</c:v>
                </c:pt>
                <c:pt idx="887">
                  <c:v>5</c:v>
                </c:pt>
                <c:pt idx="888">
                  <c:v>3</c:v>
                </c:pt>
                <c:pt idx="889">
                  <c:v>4</c:v>
                </c:pt>
                <c:pt idx="890">
                  <c:v>4</c:v>
                </c:pt>
                <c:pt idx="891">
                  <c:v>1</c:v>
                </c:pt>
                <c:pt idx="892">
                  <c:v>1</c:v>
                </c:pt>
                <c:pt idx="893">
                  <c:v>1</c:v>
                </c:pt>
                <c:pt idx="894">
                  <c:v>3</c:v>
                </c:pt>
                <c:pt idx="895">
                  <c:v>1</c:v>
                </c:pt>
                <c:pt idx="896">
                  <c:v>2</c:v>
                </c:pt>
                <c:pt idx="897">
                  <c:v>1</c:v>
                </c:pt>
                <c:pt idx="898">
                  <c:v>3</c:v>
                </c:pt>
                <c:pt idx="899">
                  <c:v>3</c:v>
                </c:pt>
                <c:pt idx="900">
                  <c:v>2</c:v>
                </c:pt>
                <c:pt idx="901">
                  <c:v>2</c:v>
                </c:pt>
                <c:pt idx="902">
                  <c:v>3</c:v>
                </c:pt>
                <c:pt idx="903">
                  <c:v>1</c:v>
                </c:pt>
                <c:pt idx="904">
                  <c:v>1</c:v>
                </c:pt>
                <c:pt idx="905">
                  <c:v>2</c:v>
                </c:pt>
                <c:pt idx="906">
                  <c:v>1</c:v>
                </c:pt>
                <c:pt idx="907">
                  <c:v>2</c:v>
                </c:pt>
                <c:pt idx="908">
                  <c:v>1</c:v>
                </c:pt>
                <c:pt idx="909">
                  <c:v>1</c:v>
                </c:pt>
                <c:pt idx="910">
                  <c:v>1</c:v>
                </c:pt>
                <c:pt idx="911">
                  <c:v>1</c:v>
                </c:pt>
                <c:pt idx="912">
                  <c:v>1</c:v>
                </c:pt>
                <c:pt idx="913">
                  <c:v>1</c:v>
                </c:pt>
                <c:pt idx="914">
                  <c:v>1</c:v>
                </c:pt>
                <c:pt idx="915">
                  <c:v>1</c:v>
                </c:pt>
                <c:pt idx="916">
                  <c:v>1</c:v>
                </c:pt>
                <c:pt idx="917">
                  <c:v>1</c:v>
                </c:pt>
                <c:pt idx="918">
                  <c:v>1</c:v>
                </c:pt>
                <c:pt idx="919">
                  <c:v>2</c:v>
                </c:pt>
                <c:pt idx="920">
                  <c:v>3</c:v>
                </c:pt>
                <c:pt idx="921">
                  <c:v>2</c:v>
                </c:pt>
                <c:pt idx="922">
                  <c:v>4</c:v>
                </c:pt>
                <c:pt idx="923">
                  <c:v>4</c:v>
                </c:pt>
                <c:pt idx="924">
                  <c:v>2</c:v>
                </c:pt>
                <c:pt idx="925">
                  <c:v>1</c:v>
                </c:pt>
                <c:pt idx="926">
                  <c:v>2</c:v>
                </c:pt>
                <c:pt idx="927">
                  <c:v>3</c:v>
                </c:pt>
                <c:pt idx="928">
                  <c:v>1</c:v>
                </c:pt>
                <c:pt idx="929">
                  <c:v>4</c:v>
                </c:pt>
                <c:pt idx="930">
                  <c:v>3</c:v>
                </c:pt>
                <c:pt idx="931">
                  <c:v>3</c:v>
                </c:pt>
                <c:pt idx="932">
                  <c:v>2</c:v>
                </c:pt>
                <c:pt idx="933">
                  <c:v>4</c:v>
                </c:pt>
                <c:pt idx="934">
                  <c:v>2</c:v>
                </c:pt>
                <c:pt idx="935">
                  <c:v>2</c:v>
                </c:pt>
                <c:pt idx="936">
                  <c:v>1</c:v>
                </c:pt>
                <c:pt idx="937">
                  <c:v>3</c:v>
                </c:pt>
                <c:pt idx="938">
                  <c:v>5</c:v>
                </c:pt>
                <c:pt idx="939">
                  <c:v>2</c:v>
                </c:pt>
                <c:pt idx="940">
                  <c:v>2</c:v>
                </c:pt>
                <c:pt idx="941">
                  <c:v>10</c:v>
                </c:pt>
                <c:pt idx="942">
                  <c:v>2</c:v>
                </c:pt>
                <c:pt idx="943">
                  <c:v>5</c:v>
                </c:pt>
                <c:pt idx="944">
                  <c:v>6</c:v>
                </c:pt>
                <c:pt idx="945">
                  <c:v>2</c:v>
                </c:pt>
                <c:pt idx="946">
                  <c:v>3</c:v>
                </c:pt>
                <c:pt idx="947">
                  <c:v>3</c:v>
                </c:pt>
                <c:pt idx="948">
                  <c:v>2</c:v>
                </c:pt>
                <c:pt idx="949">
                  <c:v>2</c:v>
                </c:pt>
                <c:pt idx="950">
                  <c:v>5</c:v>
                </c:pt>
                <c:pt idx="951">
                  <c:v>3</c:v>
                </c:pt>
                <c:pt idx="952">
                  <c:v>1</c:v>
                </c:pt>
                <c:pt idx="953">
                  <c:v>4</c:v>
                </c:pt>
                <c:pt idx="954">
                  <c:v>1</c:v>
                </c:pt>
                <c:pt idx="955">
                  <c:v>2</c:v>
                </c:pt>
                <c:pt idx="956">
                  <c:v>2</c:v>
                </c:pt>
                <c:pt idx="957">
                  <c:v>1</c:v>
                </c:pt>
                <c:pt idx="958">
                  <c:v>1</c:v>
                </c:pt>
                <c:pt idx="959">
                  <c:v>2</c:v>
                </c:pt>
                <c:pt idx="960">
                  <c:v>3</c:v>
                </c:pt>
                <c:pt idx="961">
                  <c:v>1</c:v>
                </c:pt>
                <c:pt idx="962">
                  <c:v>1</c:v>
                </c:pt>
                <c:pt idx="963">
                  <c:v>3</c:v>
                </c:pt>
                <c:pt idx="964">
                  <c:v>1</c:v>
                </c:pt>
                <c:pt idx="965">
                  <c:v>1</c:v>
                </c:pt>
                <c:pt idx="966">
                  <c:v>2</c:v>
                </c:pt>
                <c:pt idx="967">
                  <c:v>1</c:v>
                </c:pt>
                <c:pt idx="968">
                  <c:v>1</c:v>
                </c:pt>
                <c:pt idx="969">
                  <c:v>1</c:v>
                </c:pt>
                <c:pt idx="970">
                  <c:v>1</c:v>
                </c:pt>
                <c:pt idx="971">
                  <c:v>1</c:v>
                </c:pt>
                <c:pt idx="972">
                  <c:v>1</c:v>
                </c:pt>
                <c:pt idx="973">
                  <c:v>2</c:v>
                </c:pt>
                <c:pt idx="974">
                  <c:v>1</c:v>
                </c:pt>
                <c:pt idx="975">
                  <c:v>1</c:v>
                </c:pt>
                <c:pt idx="976">
                  <c:v>1</c:v>
                </c:pt>
                <c:pt idx="977">
                  <c:v>1</c:v>
                </c:pt>
                <c:pt idx="978">
                  <c:v>1</c:v>
                </c:pt>
                <c:pt idx="979">
                  <c:v>1</c:v>
                </c:pt>
                <c:pt idx="980">
                  <c:v>1</c:v>
                </c:pt>
                <c:pt idx="981">
                  <c:v>2</c:v>
                </c:pt>
                <c:pt idx="982">
                  <c:v>1</c:v>
                </c:pt>
                <c:pt idx="983">
                  <c:v>2</c:v>
                </c:pt>
                <c:pt idx="984">
                  <c:v>2</c:v>
                </c:pt>
                <c:pt idx="985">
                  <c:v>2</c:v>
                </c:pt>
                <c:pt idx="986">
                  <c:v>2</c:v>
                </c:pt>
                <c:pt idx="987">
                  <c:v>1</c:v>
                </c:pt>
                <c:pt idx="988">
                  <c:v>1</c:v>
                </c:pt>
                <c:pt idx="989">
                  <c:v>3</c:v>
                </c:pt>
                <c:pt idx="990">
                  <c:v>2</c:v>
                </c:pt>
                <c:pt idx="991">
                  <c:v>3</c:v>
                </c:pt>
                <c:pt idx="992">
                  <c:v>1</c:v>
                </c:pt>
                <c:pt idx="993">
                  <c:v>2</c:v>
                </c:pt>
                <c:pt idx="994">
                  <c:v>2</c:v>
                </c:pt>
                <c:pt idx="995">
                  <c:v>2</c:v>
                </c:pt>
                <c:pt idx="996">
                  <c:v>2</c:v>
                </c:pt>
                <c:pt idx="997">
                  <c:v>7</c:v>
                </c:pt>
                <c:pt idx="998">
                  <c:v>1</c:v>
                </c:pt>
                <c:pt idx="999">
                  <c:v>4</c:v>
                </c:pt>
                <c:pt idx="1000">
                  <c:v>3</c:v>
                </c:pt>
                <c:pt idx="1001">
                  <c:v>4</c:v>
                </c:pt>
                <c:pt idx="1002">
                  <c:v>4</c:v>
                </c:pt>
                <c:pt idx="1003">
                  <c:v>3</c:v>
                </c:pt>
                <c:pt idx="1004">
                  <c:v>2</c:v>
                </c:pt>
                <c:pt idx="1005">
                  <c:v>1</c:v>
                </c:pt>
                <c:pt idx="1006">
                  <c:v>6</c:v>
                </c:pt>
                <c:pt idx="1007">
                  <c:v>4</c:v>
                </c:pt>
                <c:pt idx="1008">
                  <c:v>1</c:v>
                </c:pt>
                <c:pt idx="1009">
                  <c:v>1</c:v>
                </c:pt>
                <c:pt idx="1010">
                  <c:v>3</c:v>
                </c:pt>
                <c:pt idx="1011">
                  <c:v>1</c:v>
                </c:pt>
                <c:pt idx="1012">
                  <c:v>3</c:v>
                </c:pt>
                <c:pt idx="1013">
                  <c:v>4</c:v>
                </c:pt>
                <c:pt idx="1014">
                  <c:v>1</c:v>
                </c:pt>
                <c:pt idx="1015">
                  <c:v>4</c:v>
                </c:pt>
                <c:pt idx="1016">
                  <c:v>1</c:v>
                </c:pt>
                <c:pt idx="1017">
                  <c:v>3</c:v>
                </c:pt>
                <c:pt idx="1018">
                  <c:v>1</c:v>
                </c:pt>
                <c:pt idx="1019">
                  <c:v>3</c:v>
                </c:pt>
                <c:pt idx="1020">
                  <c:v>2</c:v>
                </c:pt>
                <c:pt idx="1021">
                  <c:v>3</c:v>
                </c:pt>
                <c:pt idx="1022">
                  <c:v>1</c:v>
                </c:pt>
                <c:pt idx="1023">
                  <c:v>2</c:v>
                </c:pt>
                <c:pt idx="1024">
                  <c:v>1</c:v>
                </c:pt>
                <c:pt idx="1025">
                  <c:v>2</c:v>
                </c:pt>
                <c:pt idx="1026">
                  <c:v>7</c:v>
                </c:pt>
                <c:pt idx="1027">
                  <c:v>4</c:v>
                </c:pt>
                <c:pt idx="1028">
                  <c:v>1</c:v>
                </c:pt>
                <c:pt idx="1029">
                  <c:v>5</c:v>
                </c:pt>
                <c:pt idx="1030">
                  <c:v>2</c:v>
                </c:pt>
                <c:pt idx="1031">
                  <c:v>1</c:v>
                </c:pt>
                <c:pt idx="1032">
                  <c:v>1</c:v>
                </c:pt>
                <c:pt idx="1033">
                  <c:v>1</c:v>
                </c:pt>
                <c:pt idx="1034">
                  <c:v>1</c:v>
                </c:pt>
                <c:pt idx="1035">
                  <c:v>1</c:v>
                </c:pt>
                <c:pt idx="1036">
                  <c:v>1</c:v>
                </c:pt>
                <c:pt idx="1037">
                  <c:v>1</c:v>
                </c:pt>
                <c:pt idx="1038">
                  <c:v>1</c:v>
                </c:pt>
                <c:pt idx="1039">
                  <c:v>1</c:v>
                </c:pt>
                <c:pt idx="1040">
                  <c:v>2</c:v>
                </c:pt>
                <c:pt idx="1041">
                  <c:v>2</c:v>
                </c:pt>
                <c:pt idx="1042">
                  <c:v>1</c:v>
                </c:pt>
                <c:pt idx="1043">
                  <c:v>1</c:v>
                </c:pt>
                <c:pt idx="1044">
                  <c:v>1</c:v>
                </c:pt>
                <c:pt idx="1045">
                  <c:v>1</c:v>
                </c:pt>
                <c:pt idx="1046">
                  <c:v>2</c:v>
                </c:pt>
                <c:pt idx="1047">
                  <c:v>2</c:v>
                </c:pt>
                <c:pt idx="1048">
                  <c:v>1</c:v>
                </c:pt>
                <c:pt idx="1049">
                  <c:v>2</c:v>
                </c:pt>
                <c:pt idx="1050">
                  <c:v>2</c:v>
                </c:pt>
                <c:pt idx="1051">
                  <c:v>1</c:v>
                </c:pt>
                <c:pt idx="1052">
                  <c:v>1</c:v>
                </c:pt>
                <c:pt idx="1053">
                  <c:v>1</c:v>
                </c:pt>
                <c:pt idx="1054">
                  <c:v>2</c:v>
                </c:pt>
                <c:pt idx="1055">
                  <c:v>1</c:v>
                </c:pt>
                <c:pt idx="1056">
                  <c:v>1</c:v>
                </c:pt>
                <c:pt idx="1057">
                  <c:v>1</c:v>
                </c:pt>
                <c:pt idx="1058">
                  <c:v>1</c:v>
                </c:pt>
                <c:pt idx="1059">
                  <c:v>3</c:v>
                </c:pt>
                <c:pt idx="1060">
                  <c:v>2</c:v>
                </c:pt>
                <c:pt idx="1061">
                  <c:v>5</c:v>
                </c:pt>
                <c:pt idx="1062">
                  <c:v>2</c:v>
                </c:pt>
                <c:pt idx="1063">
                  <c:v>1</c:v>
                </c:pt>
                <c:pt idx="1064">
                  <c:v>2</c:v>
                </c:pt>
                <c:pt idx="1065">
                  <c:v>1</c:v>
                </c:pt>
                <c:pt idx="1066">
                  <c:v>2</c:v>
                </c:pt>
                <c:pt idx="1067">
                  <c:v>1</c:v>
                </c:pt>
                <c:pt idx="1068">
                  <c:v>1</c:v>
                </c:pt>
                <c:pt idx="1069">
                  <c:v>2</c:v>
                </c:pt>
                <c:pt idx="1070">
                  <c:v>4</c:v>
                </c:pt>
                <c:pt idx="1071">
                  <c:v>4</c:v>
                </c:pt>
                <c:pt idx="1072">
                  <c:v>5</c:v>
                </c:pt>
                <c:pt idx="1073">
                  <c:v>2</c:v>
                </c:pt>
                <c:pt idx="1074">
                  <c:v>1</c:v>
                </c:pt>
                <c:pt idx="1075">
                  <c:v>3</c:v>
                </c:pt>
                <c:pt idx="1076">
                  <c:v>3</c:v>
                </c:pt>
                <c:pt idx="1077">
                  <c:v>3</c:v>
                </c:pt>
                <c:pt idx="1078">
                  <c:v>2</c:v>
                </c:pt>
                <c:pt idx="1079">
                  <c:v>3</c:v>
                </c:pt>
                <c:pt idx="1080">
                  <c:v>6</c:v>
                </c:pt>
                <c:pt idx="1081">
                  <c:v>3</c:v>
                </c:pt>
                <c:pt idx="1082">
                  <c:v>2</c:v>
                </c:pt>
                <c:pt idx="1083">
                  <c:v>3</c:v>
                </c:pt>
                <c:pt idx="1084">
                  <c:v>4</c:v>
                </c:pt>
                <c:pt idx="1085">
                  <c:v>5</c:v>
                </c:pt>
                <c:pt idx="1086">
                  <c:v>2</c:v>
                </c:pt>
                <c:pt idx="1087">
                  <c:v>3</c:v>
                </c:pt>
                <c:pt idx="1088">
                  <c:v>1</c:v>
                </c:pt>
                <c:pt idx="1089">
                  <c:v>2</c:v>
                </c:pt>
                <c:pt idx="1090">
                  <c:v>1</c:v>
                </c:pt>
                <c:pt idx="1091">
                  <c:v>1</c:v>
                </c:pt>
                <c:pt idx="1092">
                  <c:v>1</c:v>
                </c:pt>
                <c:pt idx="1093">
                  <c:v>3</c:v>
                </c:pt>
                <c:pt idx="1094">
                  <c:v>2</c:v>
                </c:pt>
                <c:pt idx="1095">
                  <c:v>1</c:v>
                </c:pt>
                <c:pt idx="1096">
                  <c:v>1</c:v>
                </c:pt>
                <c:pt idx="1097">
                  <c:v>2</c:v>
                </c:pt>
                <c:pt idx="1098">
                  <c:v>2</c:v>
                </c:pt>
                <c:pt idx="1099">
                  <c:v>1</c:v>
                </c:pt>
                <c:pt idx="1100">
                  <c:v>1</c:v>
                </c:pt>
                <c:pt idx="1101">
                  <c:v>1</c:v>
                </c:pt>
                <c:pt idx="1102">
                  <c:v>1</c:v>
                </c:pt>
                <c:pt idx="1103">
                  <c:v>1</c:v>
                </c:pt>
                <c:pt idx="1104">
                  <c:v>1</c:v>
                </c:pt>
                <c:pt idx="1105">
                  <c:v>1</c:v>
                </c:pt>
                <c:pt idx="1106">
                  <c:v>1</c:v>
                </c:pt>
                <c:pt idx="1107">
                  <c:v>1</c:v>
                </c:pt>
                <c:pt idx="1108">
                  <c:v>2</c:v>
                </c:pt>
                <c:pt idx="1109">
                  <c:v>1</c:v>
                </c:pt>
                <c:pt idx="1110">
                  <c:v>1</c:v>
                </c:pt>
                <c:pt idx="1111">
                  <c:v>1</c:v>
                </c:pt>
                <c:pt idx="1112">
                  <c:v>2</c:v>
                </c:pt>
                <c:pt idx="1113">
                  <c:v>2</c:v>
                </c:pt>
                <c:pt idx="1114">
                  <c:v>3</c:v>
                </c:pt>
                <c:pt idx="1115">
                  <c:v>1</c:v>
                </c:pt>
                <c:pt idx="1116">
                  <c:v>1</c:v>
                </c:pt>
                <c:pt idx="1117">
                  <c:v>5</c:v>
                </c:pt>
                <c:pt idx="1118">
                  <c:v>3</c:v>
                </c:pt>
                <c:pt idx="1119">
                  <c:v>2</c:v>
                </c:pt>
                <c:pt idx="1120">
                  <c:v>1</c:v>
                </c:pt>
                <c:pt idx="1121">
                  <c:v>3</c:v>
                </c:pt>
                <c:pt idx="1122">
                  <c:v>2</c:v>
                </c:pt>
                <c:pt idx="1123">
                  <c:v>2</c:v>
                </c:pt>
                <c:pt idx="1124">
                  <c:v>1</c:v>
                </c:pt>
                <c:pt idx="1125">
                  <c:v>3</c:v>
                </c:pt>
                <c:pt idx="1126">
                  <c:v>2</c:v>
                </c:pt>
                <c:pt idx="1127">
                  <c:v>4</c:v>
                </c:pt>
                <c:pt idx="1128">
                  <c:v>4</c:v>
                </c:pt>
                <c:pt idx="1129">
                  <c:v>2</c:v>
                </c:pt>
                <c:pt idx="1130">
                  <c:v>4</c:v>
                </c:pt>
                <c:pt idx="1131">
                  <c:v>3</c:v>
                </c:pt>
                <c:pt idx="1132">
                  <c:v>2</c:v>
                </c:pt>
                <c:pt idx="1133">
                  <c:v>3</c:v>
                </c:pt>
                <c:pt idx="1134">
                  <c:v>3</c:v>
                </c:pt>
                <c:pt idx="1135">
                  <c:v>6</c:v>
                </c:pt>
                <c:pt idx="1136">
                  <c:v>4</c:v>
                </c:pt>
                <c:pt idx="1137">
                  <c:v>4</c:v>
                </c:pt>
                <c:pt idx="1138">
                  <c:v>6</c:v>
                </c:pt>
                <c:pt idx="1139">
                  <c:v>1</c:v>
                </c:pt>
                <c:pt idx="1140">
                  <c:v>2</c:v>
                </c:pt>
                <c:pt idx="1141">
                  <c:v>1</c:v>
                </c:pt>
                <c:pt idx="1142">
                  <c:v>4</c:v>
                </c:pt>
                <c:pt idx="1143">
                  <c:v>4</c:v>
                </c:pt>
                <c:pt idx="1144">
                  <c:v>3</c:v>
                </c:pt>
                <c:pt idx="1145">
                  <c:v>4</c:v>
                </c:pt>
                <c:pt idx="1146">
                  <c:v>5</c:v>
                </c:pt>
                <c:pt idx="1147">
                  <c:v>2</c:v>
                </c:pt>
                <c:pt idx="1148">
                  <c:v>1</c:v>
                </c:pt>
                <c:pt idx="1149">
                  <c:v>5</c:v>
                </c:pt>
                <c:pt idx="1150">
                  <c:v>3</c:v>
                </c:pt>
                <c:pt idx="1151">
                  <c:v>3</c:v>
                </c:pt>
                <c:pt idx="1152">
                  <c:v>3</c:v>
                </c:pt>
                <c:pt idx="1153">
                  <c:v>2</c:v>
                </c:pt>
                <c:pt idx="1154">
                  <c:v>2</c:v>
                </c:pt>
                <c:pt idx="1155">
                  <c:v>2</c:v>
                </c:pt>
                <c:pt idx="1156">
                  <c:v>2</c:v>
                </c:pt>
                <c:pt idx="1157">
                  <c:v>5</c:v>
                </c:pt>
                <c:pt idx="1158">
                  <c:v>2</c:v>
                </c:pt>
                <c:pt idx="1159">
                  <c:v>2</c:v>
                </c:pt>
                <c:pt idx="1160">
                  <c:v>5</c:v>
                </c:pt>
                <c:pt idx="1161">
                  <c:v>1</c:v>
                </c:pt>
                <c:pt idx="1162">
                  <c:v>2</c:v>
                </c:pt>
                <c:pt idx="1163">
                  <c:v>1</c:v>
                </c:pt>
                <c:pt idx="1164">
                  <c:v>2</c:v>
                </c:pt>
                <c:pt idx="1165">
                  <c:v>2</c:v>
                </c:pt>
                <c:pt idx="1166">
                  <c:v>1</c:v>
                </c:pt>
                <c:pt idx="1167">
                  <c:v>1</c:v>
                </c:pt>
                <c:pt idx="1168">
                  <c:v>1</c:v>
                </c:pt>
                <c:pt idx="1169">
                  <c:v>1</c:v>
                </c:pt>
                <c:pt idx="1170">
                  <c:v>1</c:v>
                </c:pt>
                <c:pt idx="1171">
                  <c:v>1</c:v>
                </c:pt>
                <c:pt idx="1172">
                  <c:v>1</c:v>
                </c:pt>
                <c:pt idx="1173">
                  <c:v>2</c:v>
                </c:pt>
                <c:pt idx="1174">
                  <c:v>1</c:v>
                </c:pt>
                <c:pt idx="1175">
                  <c:v>1</c:v>
                </c:pt>
                <c:pt idx="1176">
                  <c:v>2</c:v>
                </c:pt>
                <c:pt idx="1177">
                  <c:v>2</c:v>
                </c:pt>
                <c:pt idx="1178">
                  <c:v>2</c:v>
                </c:pt>
                <c:pt idx="1179">
                  <c:v>4</c:v>
                </c:pt>
                <c:pt idx="1180">
                  <c:v>1</c:v>
                </c:pt>
                <c:pt idx="1181">
                  <c:v>3</c:v>
                </c:pt>
                <c:pt idx="1182">
                  <c:v>2</c:v>
                </c:pt>
                <c:pt idx="1183">
                  <c:v>3</c:v>
                </c:pt>
                <c:pt idx="1184">
                  <c:v>2</c:v>
                </c:pt>
                <c:pt idx="1185">
                  <c:v>3</c:v>
                </c:pt>
                <c:pt idx="1186">
                  <c:v>3</c:v>
                </c:pt>
                <c:pt idx="1187">
                  <c:v>2</c:v>
                </c:pt>
                <c:pt idx="1188">
                  <c:v>2</c:v>
                </c:pt>
                <c:pt idx="1189">
                  <c:v>3</c:v>
                </c:pt>
                <c:pt idx="1190">
                  <c:v>3</c:v>
                </c:pt>
                <c:pt idx="1191">
                  <c:v>4</c:v>
                </c:pt>
                <c:pt idx="1192">
                  <c:v>5</c:v>
                </c:pt>
                <c:pt idx="1193">
                  <c:v>4</c:v>
                </c:pt>
                <c:pt idx="1194">
                  <c:v>4</c:v>
                </c:pt>
                <c:pt idx="1195">
                  <c:v>2</c:v>
                </c:pt>
                <c:pt idx="1196">
                  <c:v>7</c:v>
                </c:pt>
                <c:pt idx="1197">
                  <c:v>1</c:v>
                </c:pt>
                <c:pt idx="1198">
                  <c:v>2</c:v>
                </c:pt>
                <c:pt idx="1199">
                  <c:v>2</c:v>
                </c:pt>
                <c:pt idx="1200">
                  <c:v>3</c:v>
                </c:pt>
                <c:pt idx="1201">
                  <c:v>3</c:v>
                </c:pt>
                <c:pt idx="1202">
                  <c:v>1</c:v>
                </c:pt>
                <c:pt idx="1203">
                  <c:v>6</c:v>
                </c:pt>
                <c:pt idx="1204">
                  <c:v>6</c:v>
                </c:pt>
                <c:pt idx="1205">
                  <c:v>2</c:v>
                </c:pt>
                <c:pt idx="1206">
                  <c:v>4</c:v>
                </c:pt>
                <c:pt idx="1207">
                  <c:v>1</c:v>
                </c:pt>
                <c:pt idx="1208">
                  <c:v>4</c:v>
                </c:pt>
                <c:pt idx="1209">
                  <c:v>3</c:v>
                </c:pt>
                <c:pt idx="1210">
                  <c:v>1</c:v>
                </c:pt>
                <c:pt idx="1211">
                  <c:v>1</c:v>
                </c:pt>
                <c:pt idx="1212">
                  <c:v>1</c:v>
                </c:pt>
                <c:pt idx="1213">
                  <c:v>3</c:v>
                </c:pt>
                <c:pt idx="1214">
                  <c:v>2</c:v>
                </c:pt>
                <c:pt idx="1215">
                  <c:v>3</c:v>
                </c:pt>
                <c:pt idx="1216">
                  <c:v>1</c:v>
                </c:pt>
                <c:pt idx="1217">
                  <c:v>4</c:v>
                </c:pt>
                <c:pt idx="1218">
                  <c:v>1</c:v>
                </c:pt>
                <c:pt idx="1219">
                  <c:v>1</c:v>
                </c:pt>
                <c:pt idx="1220">
                  <c:v>3</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2</c:v>
                </c:pt>
                <c:pt idx="1234">
                  <c:v>4</c:v>
                </c:pt>
                <c:pt idx="1235">
                  <c:v>3</c:v>
                </c:pt>
                <c:pt idx="1236">
                  <c:v>1</c:v>
                </c:pt>
                <c:pt idx="1237">
                  <c:v>1</c:v>
                </c:pt>
                <c:pt idx="1238">
                  <c:v>2</c:v>
                </c:pt>
                <c:pt idx="1239">
                  <c:v>3</c:v>
                </c:pt>
                <c:pt idx="1240">
                  <c:v>2</c:v>
                </c:pt>
                <c:pt idx="1241">
                  <c:v>1</c:v>
                </c:pt>
                <c:pt idx="1242">
                  <c:v>2</c:v>
                </c:pt>
                <c:pt idx="1243">
                  <c:v>2</c:v>
                </c:pt>
                <c:pt idx="1244">
                  <c:v>1</c:v>
                </c:pt>
                <c:pt idx="1245">
                  <c:v>1</c:v>
                </c:pt>
                <c:pt idx="1246">
                  <c:v>4</c:v>
                </c:pt>
                <c:pt idx="1247">
                  <c:v>3</c:v>
                </c:pt>
                <c:pt idx="1248">
                  <c:v>3</c:v>
                </c:pt>
                <c:pt idx="1249">
                  <c:v>4</c:v>
                </c:pt>
                <c:pt idx="1250">
                  <c:v>3</c:v>
                </c:pt>
                <c:pt idx="1251">
                  <c:v>3</c:v>
                </c:pt>
                <c:pt idx="1252">
                  <c:v>5</c:v>
                </c:pt>
                <c:pt idx="1253">
                  <c:v>4</c:v>
                </c:pt>
                <c:pt idx="1254">
                  <c:v>4</c:v>
                </c:pt>
                <c:pt idx="1255">
                  <c:v>2</c:v>
                </c:pt>
                <c:pt idx="1256">
                  <c:v>2</c:v>
                </c:pt>
                <c:pt idx="1257">
                  <c:v>3</c:v>
                </c:pt>
                <c:pt idx="1258">
                  <c:v>1</c:v>
                </c:pt>
                <c:pt idx="1259">
                  <c:v>4</c:v>
                </c:pt>
                <c:pt idx="1260">
                  <c:v>1</c:v>
                </c:pt>
                <c:pt idx="1261">
                  <c:v>3</c:v>
                </c:pt>
                <c:pt idx="1262">
                  <c:v>3</c:v>
                </c:pt>
                <c:pt idx="1263">
                  <c:v>4</c:v>
                </c:pt>
                <c:pt idx="1264">
                  <c:v>3</c:v>
                </c:pt>
                <c:pt idx="1265">
                  <c:v>2</c:v>
                </c:pt>
                <c:pt idx="1266">
                  <c:v>5</c:v>
                </c:pt>
                <c:pt idx="1267">
                  <c:v>4</c:v>
                </c:pt>
                <c:pt idx="1268">
                  <c:v>1</c:v>
                </c:pt>
                <c:pt idx="1269">
                  <c:v>3</c:v>
                </c:pt>
                <c:pt idx="1270">
                  <c:v>5</c:v>
                </c:pt>
                <c:pt idx="1271">
                  <c:v>2</c:v>
                </c:pt>
                <c:pt idx="1272">
                  <c:v>1</c:v>
                </c:pt>
                <c:pt idx="1273">
                  <c:v>2</c:v>
                </c:pt>
                <c:pt idx="1274">
                  <c:v>4</c:v>
                </c:pt>
                <c:pt idx="1275">
                  <c:v>1</c:v>
                </c:pt>
                <c:pt idx="1276">
                  <c:v>1</c:v>
                </c:pt>
                <c:pt idx="1277">
                  <c:v>2</c:v>
                </c:pt>
                <c:pt idx="1278">
                  <c:v>3</c:v>
                </c:pt>
                <c:pt idx="1279">
                  <c:v>3</c:v>
                </c:pt>
                <c:pt idx="1280">
                  <c:v>2</c:v>
                </c:pt>
                <c:pt idx="1281">
                  <c:v>1</c:v>
                </c:pt>
                <c:pt idx="1282">
                  <c:v>1</c:v>
                </c:pt>
                <c:pt idx="1283">
                  <c:v>1</c:v>
                </c:pt>
                <c:pt idx="1284">
                  <c:v>1</c:v>
                </c:pt>
                <c:pt idx="1285">
                  <c:v>2</c:v>
                </c:pt>
                <c:pt idx="1286">
                  <c:v>1</c:v>
                </c:pt>
                <c:pt idx="1287">
                  <c:v>1</c:v>
                </c:pt>
                <c:pt idx="1288">
                  <c:v>1</c:v>
                </c:pt>
                <c:pt idx="1289">
                  <c:v>1</c:v>
                </c:pt>
                <c:pt idx="1290">
                  <c:v>2</c:v>
                </c:pt>
                <c:pt idx="1291">
                  <c:v>2</c:v>
                </c:pt>
                <c:pt idx="1292">
                  <c:v>3</c:v>
                </c:pt>
                <c:pt idx="1293">
                  <c:v>3</c:v>
                </c:pt>
                <c:pt idx="1294">
                  <c:v>2</c:v>
                </c:pt>
                <c:pt idx="1295">
                  <c:v>2</c:v>
                </c:pt>
                <c:pt idx="1296">
                  <c:v>3</c:v>
                </c:pt>
                <c:pt idx="1297">
                  <c:v>1</c:v>
                </c:pt>
                <c:pt idx="1298">
                  <c:v>1</c:v>
                </c:pt>
                <c:pt idx="1299">
                  <c:v>3</c:v>
                </c:pt>
                <c:pt idx="1300">
                  <c:v>2</c:v>
                </c:pt>
                <c:pt idx="1301">
                  <c:v>1</c:v>
                </c:pt>
                <c:pt idx="1302">
                  <c:v>2</c:v>
                </c:pt>
                <c:pt idx="1303">
                  <c:v>1</c:v>
                </c:pt>
                <c:pt idx="1304">
                  <c:v>1</c:v>
                </c:pt>
                <c:pt idx="1305">
                  <c:v>3</c:v>
                </c:pt>
                <c:pt idx="1306">
                  <c:v>3</c:v>
                </c:pt>
                <c:pt idx="1307">
                  <c:v>3</c:v>
                </c:pt>
                <c:pt idx="1308">
                  <c:v>3</c:v>
                </c:pt>
                <c:pt idx="1309">
                  <c:v>2</c:v>
                </c:pt>
                <c:pt idx="1310">
                  <c:v>2</c:v>
                </c:pt>
                <c:pt idx="1311">
                  <c:v>1</c:v>
                </c:pt>
                <c:pt idx="1312">
                  <c:v>2</c:v>
                </c:pt>
                <c:pt idx="1313">
                  <c:v>1</c:v>
                </c:pt>
                <c:pt idx="1314">
                  <c:v>2</c:v>
                </c:pt>
                <c:pt idx="1315">
                  <c:v>4</c:v>
                </c:pt>
                <c:pt idx="1316">
                  <c:v>1</c:v>
                </c:pt>
                <c:pt idx="1317">
                  <c:v>5</c:v>
                </c:pt>
                <c:pt idx="1318">
                  <c:v>4</c:v>
                </c:pt>
                <c:pt idx="1319">
                  <c:v>2</c:v>
                </c:pt>
                <c:pt idx="1320">
                  <c:v>3</c:v>
                </c:pt>
                <c:pt idx="1321">
                  <c:v>2</c:v>
                </c:pt>
                <c:pt idx="1322">
                  <c:v>2</c:v>
                </c:pt>
                <c:pt idx="1323">
                  <c:v>3</c:v>
                </c:pt>
                <c:pt idx="1324">
                  <c:v>4</c:v>
                </c:pt>
                <c:pt idx="1325">
                  <c:v>4</c:v>
                </c:pt>
                <c:pt idx="1326">
                  <c:v>3</c:v>
                </c:pt>
                <c:pt idx="1327">
                  <c:v>3</c:v>
                </c:pt>
                <c:pt idx="1328">
                  <c:v>4</c:v>
                </c:pt>
                <c:pt idx="1329">
                  <c:v>3</c:v>
                </c:pt>
                <c:pt idx="1330">
                  <c:v>3</c:v>
                </c:pt>
                <c:pt idx="1331">
                  <c:v>2</c:v>
                </c:pt>
                <c:pt idx="1332">
                  <c:v>1</c:v>
                </c:pt>
                <c:pt idx="1333">
                  <c:v>1</c:v>
                </c:pt>
                <c:pt idx="1334">
                  <c:v>1</c:v>
                </c:pt>
                <c:pt idx="1335">
                  <c:v>1</c:v>
                </c:pt>
                <c:pt idx="1336">
                  <c:v>2</c:v>
                </c:pt>
                <c:pt idx="1337">
                  <c:v>1</c:v>
                </c:pt>
                <c:pt idx="1338">
                  <c:v>1</c:v>
                </c:pt>
                <c:pt idx="1339">
                  <c:v>2</c:v>
                </c:pt>
                <c:pt idx="1340">
                  <c:v>1</c:v>
                </c:pt>
                <c:pt idx="1341">
                  <c:v>1</c:v>
                </c:pt>
                <c:pt idx="1342">
                  <c:v>3</c:v>
                </c:pt>
                <c:pt idx="1343">
                  <c:v>1</c:v>
                </c:pt>
                <c:pt idx="1344">
                  <c:v>3</c:v>
                </c:pt>
                <c:pt idx="1345">
                  <c:v>1</c:v>
                </c:pt>
                <c:pt idx="1346">
                  <c:v>2</c:v>
                </c:pt>
                <c:pt idx="1347">
                  <c:v>1</c:v>
                </c:pt>
                <c:pt idx="1348">
                  <c:v>2</c:v>
                </c:pt>
                <c:pt idx="1349">
                  <c:v>2</c:v>
                </c:pt>
                <c:pt idx="1350">
                  <c:v>2</c:v>
                </c:pt>
                <c:pt idx="1351">
                  <c:v>2</c:v>
                </c:pt>
                <c:pt idx="1352">
                  <c:v>5</c:v>
                </c:pt>
                <c:pt idx="1353">
                  <c:v>1</c:v>
                </c:pt>
                <c:pt idx="1354">
                  <c:v>2</c:v>
                </c:pt>
                <c:pt idx="1355">
                  <c:v>2</c:v>
                </c:pt>
                <c:pt idx="1356">
                  <c:v>1</c:v>
                </c:pt>
                <c:pt idx="1357">
                  <c:v>1</c:v>
                </c:pt>
                <c:pt idx="1358">
                  <c:v>5</c:v>
                </c:pt>
                <c:pt idx="1359">
                  <c:v>2</c:v>
                </c:pt>
                <c:pt idx="1360">
                  <c:v>4</c:v>
                </c:pt>
                <c:pt idx="1361">
                  <c:v>5</c:v>
                </c:pt>
                <c:pt idx="1362">
                  <c:v>3</c:v>
                </c:pt>
                <c:pt idx="1363">
                  <c:v>2</c:v>
                </c:pt>
                <c:pt idx="1364">
                  <c:v>3</c:v>
                </c:pt>
                <c:pt idx="1365">
                  <c:v>4</c:v>
                </c:pt>
                <c:pt idx="1366">
                  <c:v>5</c:v>
                </c:pt>
                <c:pt idx="1367">
                  <c:v>3</c:v>
                </c:pt>
                <c:pt idx="1368">
                  <c:v>3</c:v>
                </c:pt>
                <c:pt idx="1369">
                  <c:v>2</c:v>
                </c:pt>
                <c:pt idx="1370">
                  <c:v>3</c:v>
                </c:pt>
                <c:pt idx="1371">
                  <c:v>3</c:v>
                </c:pt>
                <c:pt idx="1372">
                  <c:v>6</c:v>
                </c:pt>
                <c:pt idx="1373">
                  <c:v>2</c:v>
                </c:pt>
                <c:pt idx="1374">
                  <c:v>5</c:v>
                </c:pt>
                <c:pt idx="1375">
                  <c:v>2</c:v>
                </c:pt>
                <c:pt idx="1376">
                  <c:v>4</c:v>
                </c:pt>
                <c:pt idx="1377">
                  <c:v>2</c:v>
                </c:pt>
                <c:pt idx="1378">
                  <c:v>5</c:v>
                </c:pt>
                <c:pt idx="1379">
                  <c:v>3</c:v>
                </c:pt>
                <c:pt idx="1380">
                  <c:v>3</c:v>
                </c:pt>
                <c:pt idx="1381">
                  <c:v>1</c:v>
                </c:pt>
                <c:pt idx="1382">
                  <c:v>2</c:v>
                </c:pt>
                <c:pt idx="1383">
                  <c:v>6</c:v>
                </c:pt>
                <c:pt idx="1384">
                  <c:v>5</c:v>
                </c:pt>
                <c:pt idx="1385">
                  <c:v>2</c:v>
                </c:pt>
                <c:pt idx="1386">
                  <c:v>1</c:v>
                </c:pt>
                <c:pt idx="1387">
                  <c:v>2</c:v>
                </c:pt>
                <c:pt idx="1388">
                  <c:v>1</c:v>
                </c:pt>
                <c:pt idx="1389">
                  <c:v>1</c:v>
                </c:pt>
                <c:pt idx="1390">
                  <c:v>2</c:v>
                </c:pt>
                <c:pt idx="1391">
                  <c:v>2</c:v>
                </c:pt>
                <c:pt idx="1392">
                  <c:v>1</c:v>
                </c:pt>
                <c:pt idx="1393">
                  <c:v>1</c:v>
                </c:pt>
                <c:pt idx="1394">
                  <c:v>2</c:v>
                </c:pt>
                <c:pt idx="1395">
                  <c:v>1</c:v>
                </c:pt>
                <c:pt idx="1396">
                  <c:v>1</c:v>
                </c:pt>
                <c:pt idx="1397">
                  <c:v>1</c:v>
                </c:pt>
                <c:pt idx="1398">
                  <c:v>1</c:v>
                </c:pt>
                <c:pt idx="1399">
                  <c:v>1</c:v>
                </c:pt>
                <c:pt idx="1400">
                  <c:v>1</c:v>
                </c:pt>
                <c:pt idx="1401">
                  <c:v>1</c:v>
                </c:pt>
                <c:pt idx="1402">
                  <c:v>2</c:v>
                </c:pt>
                <c:pt idx="1403">
                  <c:v>2</c:v>
                </c:pt>
                <c:pt idx="1404">
                  <c:v>3</c:v>
                </c:pt>
                <c:pt idx="1405">
                  <c:v>2</c:v>
                </c:pt>
                <c:pt idx="1406">
                  <c:v>1</c:v>
                </c:pt>
                <c:pt idx="1407">
                  <c:v>1</c:v>
                </c:pt>
                <c:pt idx="1408">
                  <c:v>1</c:v>
                </c:pt>
                <c:pt idx="1409">
                  <c:v>3</c:v>
                </c:pt>
                <c:pt idx="1410">
                  <c:v>3</c:v>
                </c:pt>
                <c:pt idx="1411">
                  <c:v>2</c:v>
                </c:pt>
                <c:pt idx="1412">
                  <c:v>1</c:v>
                </c:pt>
                <c:pt idx="1413">
                  <c:v>1</c:v>
                </c:pt>
                <c:pt idx="1414">
                  <c:v>4</c:v>
                </c:pt>
                <c:pt idx="1415">
                  <c:v>2</c:v>
                </c:pt>
                <c:pt idx="1416">
                  <c:v>4</c:v>
                </c:pt>
                <c:pt idx="1417">
                  <c:v>1</c:v>
                </c:pt>
                <c:pt idx="1418">
                  <c:v>4</c:v>
                </c:pt>
                <c:pt idx="1419">
                  <c:v>5</c:v>
                </c:pt>
                <c:pt idx="1420">
                  <c:v>2</c:v>
                </c:pt>
                <c:pt idx="1421">
                  <c:v>2</c:v>
                </c:pt>
                <c:pt idx="1422">
                  <c:v>1</c:v>
                </c:pt>
                <c:pt idx="1423">
                  <c:v>3</c:v>
                </c:pt>
                <c:pt idx="1424">
                  <c:v>2</c:v>
                </c:pt>
                <c:pt idx="1425">
                  <c:v>8</c:v>
                </c:pt>
                <c:pt idx="1426">
                  <c:v>3</c:v>
                </c:pt>
                <c:pt idx="1427">
                  <c:v>1</c:v>
                </c:pt>
                <c:pt idx="1428">
                  <c:v>3</c:v>
                </c:pt>
                <c:pt idx="1429">
                  <c:v>1</c:v>
                </c:pt>
                <c:pt idx="1430">
                  <c:v>2</c:v>
                </c:pt>
                <c:pt idx="1431">
                  <c:v>2</c:v>
                </c:pt>
                <c:pt idx="1432">
                  <c:v>1</c:v>
                </c:pt>
                <c:pt idx="1433">
                  <c:v>1</c:v>
                </c:pt>
                <c:pt idx="1434">
                  <c:v>2</c:v>
                </c:pt>
                <c:pt idx="1435">
                  <c:v>1</c:v>
                </c:pt>
                <c:pt idx="1436">
                  <c:v>1</c:v>
                </c:pt>
                <c:pt idx="1437">
                  <c:v>1</c:v>
                </c:pt>
                <c:pt idx="1438">
                  <c:v>1</c:v>
                </c:pt>
                <c:pt idx="1439">
                  <c:v>1</c:v>
                </c:pt>
                <c:pt idx="1440">
                  <c:v>1</c:v>
                </c:pt>
                <c:pt idx="1441">
                  <c:v>1</c:v>
                </c:pt>
                <c:pt idx="1442">
                  <c:v>1</c:v>
                </c:pt>
                <c:pt idx="1443">
                  <c:v>1</c:v>
                </c:pt>
                <c:pt idx="1444">
                  <c:v>1</c:v>
                </c:pt>
                <c:pt idx="1445">
                  <c:v>1</c:v>
                </c:pt>
                <c:pt idx="1446">
                  <c:v>3</c:v>
                </c:pt>
                <c:pt idx="1447">
                  <c:v>1</c:v>
                </c:pt>
                <c:pt idx="1448">
                  <c:v>1</c:v>
                </c:pt>
                <c:pt idx="1449">
                  <c:v>1</c:v>
                </c:pt>
                <c:pt idx="1450">
                  <c:v>1</c:v>
                </c:pt>
                <c:pt idx="1451">
                  <c:v>1</c:v>
                </c:pt>
                <c:pt idx="1452">
                  <c:v>1</c:v>
                </c:pt>
                <c:pt idx="1453">
                  <c:v>4</c:v>
                </c:pt>
                <c:pt idx="1454">
                  <c:v>1</c:v>
                </c:pt>
                <c:pt idx="1455">
                  <c:v>3</c:v>
                </c:pt>
                <c:pt idx="1456">
                  <c:v>3</c:v>
                </c:pt>
                <c:pt idx="1457">
                  <c:v>3</c:v>
                </c:pt>
                <c:pt idx="1458">
                  <c:v>2</c:v>
                </c:pt>
                <c:pt idx="1459">
                  <c:v>2</c:v>
                </c:pt>
                <c:pt idx="1460">
                  <c:v>2</c:v>
                </c:pt>
                <c:pt idx="1461">
                  <c:v>4</c:v>
                </c:pt>
                <c:pt idx="1462">
                  <c:v>3</c:v>
                </c:pt>
                <c:pt idx="1463">
                  <c:v>3</c:v>
                </c:pt>
                <c:pt idx="1464">
                  <c:v>2</c:v>
                </c:pt>
                <c:pt idx="1465">
                  <c:v>3</c:v>
                </c:pt>
                <c:pt idx="1466">
                  <c:v>3</c:v>
                </c:pt>
                <c:pt idx="1467">
                  <c:v>2</c:v>
                </c:pt>
                <c:pt idx="1468">
                  <c:v>3</c:v>
                </c:pt>
                <c:pt idx="1469">
                  <c:v>3</c:v>
                </c:pt>
                <c:pt idx="1470">
                  <c:v>1</c:v>
                </c:pt>
                <c:pt idx="1471">
                  <c:v>3</c:v>
                </c:pt>
                <c:pt idx="1472">
                  <c:v>3</c:v>
                </c:pt>
                <c:pt idx="1473">
                  <c:v>4</c:v>
                </c:pt>
                <c:pt idx="1474">
                  <c:v>1</c:v>
                </c:pt>
                <c:pt idx="1475">
                  <c:v>6</c:v>
                </c:pt>
                <c:pt idx="1476">
                  <c:v>2</c:v>
                </c:pt>
                <c:pt idx="1477">
                  <c:v>1</c:v>
                </c:pt>
                <c:pt idx="1478">
                  <c:v>3</c:v>
                </c:pt>
                <c:pt idx="1479">
                  <c:v>1</c:v>
                </c:pt>
                <c:pt idx="1480">
                  <c:v>1</c:v>
                </c:pt>
                <c:pt idx="1481">
                  <c:v>4</c:v>
                </c:pt>
                <c:pt idx="1482">
                  <c:v>1</c:v>
                </c:pt>
                <c:pt idx="1483">
                  <c:v>4</c:v>
                </c:pt>
                <c:pt idx="1484">
                  <c:v>2</c:v>
                </c:pt>
                <c:pt idx="1485">
                  <c:v>3</c:v>
                </c:pt>
                <c:pt idx="1486">
                  <c:v>3</c:v>
                </c:pt>
                <c:pt idx="1487">
                  <c:v>2</c:v>
                </c:pt>
                <c:pt idx="1488">
                  <c:v>1</c:v>
                </c:pt>
                <c:pt idx="1489">
                  <c:v>1</c:v>
                </c:pt>
                <c:pt idx="1490">
                  <c:v>4</c:v>
                </c:pt>
                <c:pt idx="1491">
                  <c:v>2</c:v>
                </c:pt>
                <c:pt idx="1492">
                  <c:v>2</c:v>
                </c:pt>
                <c:pt idx="1493">
                  <c:v>2</c:v>
                </c:pt>
                <c:pt idx="1494">
                  <c:v>1</c:v>
                </c:pt>
                <c:pt idx="1495">
                  <c:v>3</c:v>
                </c:pt>
                <c:pt idx="1496">
                  <c:v>2</c:v>
                </c:pt>
                <c:pt idx="1497">
                  <c:v>1</c:v>
                </c:pt>
                <c:pt idx="1498">
                  <c:v>1</c:v>
                </c:pt>
                <c:pt idx="1499">
                  <c:v>1</c:v>
                </c:pt>
                <c:pt idx="1500">
                  <c:v>1</c:v>
                </c:pt>
                <c:pt idx="1501">
                  <c:v>1</c:v>
                </c:pt>
                <c:pt idx="1502">
                  <c:v>1</c:v>
                </c:pt>
                <c:pt idx="1503">
                  <c:v>1</c:v>
                </c:pt>
                <c:pt idx="1504">
                  <c:v>1</c:v>
                </c:pt>
                <c:pt idx="1505">
                  <c:v>1</c:v>
                </c:pt>
                <c:pt idx="1506">
                  <c:v>2</c:v>
                </c:pt>
                <c:pt idx="1507">
                  <c:v>3</c:v>
                </c:pt>
                <c:pt idx="1508">
                  <c:v>3</c:v>
                </c:pt>
                <c:pt idx="1509">
                  <c:v>2</c:v>
                </c:pt>
                <c:pt idx="1510">
                  <c:v>1</c:v>
                </c:pt>
                <c:pt idx="1511">
                  <c:v>1</c:v>
                </c:pt>
                <c:pt idx="1512">
                  <c:v>1</c:v>
                </c:pt>
                <c:pt idx="1513">
                  <c:v>1</c:v>
                </c:pt>
                <c:pt idx="1514">
                  <c:v>1</c:v>
                </c:pt>
                <c:pt idx="1515">
                  <c:v>2</c:v>
                </c:pt>
                <c:pt idx="1516">
                  <c:v>1</c:v>
                </c:pt>
                <c:pt idx="1517">
                  <c:v>3</c:v>
                </c:pt>
                <c:pt idx="1518">
                  <c:v>3</c:v>
                </c:pt>
                <c:pt idx="1519">
                  <c:v>2</c:v>
                </c:pt>
                <c:pt idx="1520">
                  <c:v>1</c:v>
                </c:pt>
                <c:pt idx="1521">
                  <c:v>5</c:v>
                </c:pt>
                <c:pt idx="1522">
                  <c:v>1</c:v>
                </c:pt>
                <c:pt idx="1523">
                  <c:v>4</c:v>
                </c:pt>
                <c:pt idx="1524">
                  <c:v>2</c:v>
                </c:pt>
                <c:pt idx="1525">
                  <c:v>5</c:v>
                </c:pt>
                <c:pt idx="1526">
                  <c:v>1</c:v>
                </c:pt>
                <c:pt idx="1527">
                  <c:v>6</c:v>
                </c:pt>
                <c:pt idx="1528">
                  <c:v>7</c:v>
                </c:pt>
                <c:pt idx="1529">
                  <c:v>2</c:v>
                </c:pt>
                <c:pt idx="1530">
                  <c:v>3</c:v>
                </c:pt>
                <c:pt idx="1531">
                  <c:v>4</c:v>
                </c:pt>
                <c:pt idx="1532">
                  <c:v>3</c:v>
                </c:pt>
                <c:pt idx="1533">
                  <c:v>1</c:v>
                </c:pt>
                <c:pt idx="1534">
                  <c:v>1</c:v>
                </c:pt>
                <c:pt idx="1535">
                  <c:v>6</c:v>
                </c:pt>
                <c:pt idx="1536">
                  <c:v>1</c:v>
                </c:pt>
                <c:pt idx="1537">
                  <c:v>2</c:v>
                </c:pt>
                <c:pt idx="1538">
                  <c:v>2</c:v>
                </c:pt>
                <c:pt idx="1539">
                  <c:v>3</c:v>
                </c:pt>
                <c:pt idx="1540">
                  <c:v>3</c:v>
                </c:pt>
                <c:pt idx="1541">
                  <c:v>3</c:v>
                </c:pt>
                <c:pt idx="1542">
                  <c:v>1</c:v>
                </c:pt>
                <c:pt idx="1543">
                  <c:v>1</c:v>
                </c:pt>
                <c:pt idx="1544">
                  <c:v>2</c:v>
                </c:pt>
                <c:pt idx="1545">
                  <c:v>3</c:v>
                </c:pt>
                <c:pt idx="1546">
                  <c:v>2</c:v>
                </c:pt>
                <c:pt idx="1547">
                  <c:v>1</c:v>
                </c:pt>
                <c:pt idx="1548">
                  <c:v>1</c:v>
                </c:pt>
                <c:pt idx="1549">
                  <c:v>1</c:v>
                </c:pt>
                <c:pt idx="1550">
                  <c:v>1</c:v>
                </c:pt>
                <c:pt idx="1551">
                  <c:v>1</c:v>
                </c:pt>
                <c:pt idx="1552">
                  <c:v>2</c:v>
                </c:pt>
                <c:pt idx="1553">
                  <c:v>1</c:v>
                </c:pt>
                <c:pt idx="1554">
                  <c:v>1</c:v>
                </c:pt>
                <c:pt idx="1555">
                  <c:v>1</c:v>
                </c:pt>
                <c:pt idx="1556">
                  <c:v>2</c:v>
                </c:pt>
                <c:pt idx="1557">
                  <c:v>2</c:v>
                </c:pt>
                <c:pt idx="1558">
                  <c:v>1</c:v>
                </c:pt>
                <c:pt idx="1559">
                  <c:v>1</c:v>
                </c:pt>
                <c:pt idx="1560">
                  <c:v>1</c:v>
                </c:pt>
                <c:pt idx="1561">
                  <c:v>1</c:v>
                </c:pt>
                <c:pt idx="1562">
                  <c:v>3</c:v>
                </c:pt>
                <c:pt idx="1563">
                  <c:v>1</c:v>
                </c:pt>
                <c:pt idx="1564">
                  <c:v>6</c:v>
                </c:pt>
                <c:pt idx="1565">
                  <c:v>2</c:v>
                </c:pt>
                <c:pt idx="1566">
                  <c:v>6</c:v>
                </c:pt>
                <c:pt idx="1567">
                  <c:v>1</c:v>
                </c:pt>
                <c:pt idx="1568">
                  <c:v>3</c:v>
                </c:pt>
                <c:pt idx="1569">
                  <c:v>6</c:v>
                </c:pt>
                <c:pt idx="1570">
                  <c:v>4</c:v>
                </c:pt>
                <c:pt idx="1571">
                  <c:v>6</c:v>
                </c:pt>
                <c:pt idx="1572">
                  <c:v>3</c:v>
                </c:pt>
                <c:pt idx="1573">
                  <c:v>2</c:v>
                </c:pt>
                <c:pt idx="1574">
                  <c:v>4</c:v>
                </c:pt>
                <c:pt idx="1575">
                  <c:v>3</c:v>
                </c:pt>
                <c:pt idx="1576">
                  <c:v>1</c:v>
                </c:pt>
                <c:pt idx="1577">
                  <c:v>2</c:v>
                </c:pt>
                <c:pt idx="1578">
                  <c:v>3</c:v>
                </c:pt>
                <c:pt idx="1579">
                  <c:v>3</c:v>
                </c:pt>
                <c:pt idx="1580">
                  <c:v>2</c:v>
                </c:pt>
                <c:pt idx="1581">
                  <c:v>1</c:v>
                </c:pt>
                <c:pt idx="1582">
                  <c:v>1</c:v>
                </c:pt>
                <c:pt idx="1583">
                  <c:v>2</c:v>
                </c:pt>
                <c:pt idx="1584">
                  <c:v>2</c:v>
                </c:pt>
                <c:pt idx="1585">
                  <c:v>6</c:v>
                </c:pt>
                <c:pt idx="1586">
                  <c:v>5</c:v>
                </c:pt>
                <c:pt idx="1587">
                  <c:v>2</c:v>
                </c:pt>
                <c:pt idx="1588">
                  <c:v>1</c:v>
                </c:pt>
                <c:pt idx="1589">
                  <c:v>2</c:v>
                </c:pt>
                <c:pt idx="1590">
                  <c:v>1</c:v>
                </c:pt>
                <c:pt idx="1591">
                  <c:v>1</c:v>
                </c:pt>
                <c:pt idx="1592">
                  <c:v>1</c:v>
                </c:pt>
                <c:pt idx="1593">
                  <c:v>1</c:v>
                </c:pt>
                <c:pt idx="1594">
                  <c:v>1</c:v>
                </c:pt>
                <c:pt idx="1595">
                  <c:v>1</c:v>
                </c:pt>
                <c:pt idx="1596">
                  <c:v>1</c:v>
                </c:pt>
                <c:pt idx="1597">
                  <c:v>1</c:v>
                </c:pt>
                <c:pt idx="1598">
                  <c:v>2</c:v>
                </c:pt>
                <c:pt idx="1599">
                  <c:v>1</c:v>
                </c:pt>
                <c:pt idx="1600">
                  <c:v>2</c:v>
                </c:pt>
                <c:pt idx="1601">
                  <c:v>1</c:v>
                </c:pt>
                <c:pt idx="1602">
                  <c:v>3</c:v>
                </c:pt>
                <c:pt idx="1603">
                  <c:v>1</c:v>
                </c:pt>
                <c:pt idx="1604">
                  <c:v>2</c:v>
                </c:pt>
                <c:pt idx="1605">
                  <c:v>2</c:v>
                </c:pt>
                <c:pt idx="1606">
                  <c:v>1</c:v>
                </c:pt>
                <c:pt idx="1607">
                  <c:v>1</c:v>
                </c:pt>
                <c:pt idx="1608">
                  <c:v>5</c:v>
                </c:pt>
                <c:pt idx="1609">
                  <c:v>2</c:v>
                </c:pt>
                <c:pt idx="1610">
                  <c:v>2</c:v>
                </c:pt>
                <c:pt idx="1611">
                  <c:v>2</c:v>
                </c:pt>
                <c:pt idx="1612">
                  <c:v>1</c:v>
                </c:pt>
                <c:pt idx="1613">
                  <c:v>3</c:v>
                </c:pt>
                <c:pt idx="1614">
                  <c:v>2</c:v>
                </c:pt>
                <c:pt idx="1615">
                  <c:v>3</c:v>
                </c:pt>
                <c:pt idx="1616">
                  <c:v>6</c:v>
                </c:pt>
                <c:pt idx="1617">
                  <c:v>5</c:v>
                </c:pt>
                <c:pt idx="1618">
                  <c:v>2</c:v>
                </c:pt>
                <c:pt idx="1619">
                  <c:v>2</c:v>
                </c:pt>
                <c:pt idx="1620">
                  <c:v>5</c:v>
                </c:pt>
                <c:pt idx="1621">
                  <c:v>5</c:v>
                </c:pt>
                <c:pt idx="1622">
                  <c:v>1</c:v>
                </c:pt>
                <c:pt idx="1623">
                  <c:v>6</c:v>
                </c:pt>
                <c:pt idx="1624">
                  <c:v>1</c:v>
                </c:pt>
                <c:pt idx="1625">
                  <c:v>1</c:v>
                </c:pt>
                <c:pt idx="1626">
                  <c:v>3</c:v>
                </c:pt>
                <c:pt idx="1627">
                  <c:v>2</c:v>
                </c:pt>
                <c:pt idx="1628">
                  <c:v>1</c:v>
                </c:pt>
                <c:pt idx="1629">
                  <c:v>1</c:v>
                </c:pt>
                <c:pt idx="1630">
                  <c:v>2</c:v>
                </c:pt>
                <c:pt idx="1631">
                  <c:v>1</c:v>
                </c:pt>
                <c:pt idx="1632">
                  <c:v>1</c:v>
                </c:pt>
                <c:pt idx="1633">
                  <c:v>1</c:v>
                </c:pt>
                <c:pt idx="1634">
                  <c:v>2</c:v>
                </c:pt>
                <c:pt idx="1635">
                  <c:v>1</c:v>
                </c:pt>
                <c:pt idx="1636">
                  <c:v>1</c:v>
                </c:pt>
                <c:pt idx="1637">
                  <c:v>1</c:v>
                </c:pt>
                <c:pt idx="1638">
                  <c:v>1</c:v>
                </c:pt>
                <c:pt idx="1639">
                  <c:v>2</c:v>
                </c:pt>
                <c:pt idx="1640">
                  <c:v>1</c:v>
                </c:pt>
                <c:pt idx="1641">
                  <c:v>1</c:v>
                </c:pt>
                <c:pt idx="1642">
                  <c:v>1</c:v>
                </c:pt>
                <c:pt idx="1643">
                  <c:v>1</c:v>
                </c:pt>
                <c:pt idx="1644">
                  <c:v>1</c:v>
                </c:pt>
                <c:pt idx="1645">
                  <c:v>1</c:v>
                </c:pt>
                <c:pt idx="1646">
                  <c:v>2</c:v>
                </c:pt>
                <c:pt idx="1647">
                  <c:v>3</c:v>
                </c:pt>
                <c:pt idx="1648">
                  <c:v>3</c:v>
                </c:pt>
                <c:pt idx="1649">
                  <c:v>2</c:v>
                </c:pt>
                <c:pt idx="1650">
                  <c:v>3</c:v>
                </c:pt>
                <c:pt idx="1651">
                  <c:v>1</c:v>
                </c:pt>
                <c:pt idx="1652">
                  <c:v>4</c:v>
                </c:pt>
                <c:pt idx="1653">
                  <c:v>3</c:v>
                </c:pt>
                <c:pt idx="1654">
                  <c:v>2</c:v>
                </c:pt>
                <c:pt idx="1655">
                  <c:v>3</c:v>
                </c:pt>
                <c:pt idx="1656">
                  <c:v>1</c:v>
                </c:pt>
                <c:pt idx="1657">
                  <c:v>1</c:v>
                </c:pt>
                <c:pt idx="1658">
                  <c:v>7</c:v>
                </c:pt>
                <c:pt idx="1659">
                  <c:v>1</c:v>
                </c:pt>
                <c:pt idx="1660">
                  <c:v>4</c:v>
                </c:pt>
                <c:pt idx="1661">
                  <c:v>3</c:v>
                </c:pt>
                <c:pt idx="1662">
                  <c:v>6</c:v>
                </c:pt>
                <c:pt idx="1663">
                  <c:v>6</c:v>
                </c:pt>
                <c:pt idx="1664">
                  <c:v>2</c:v>
                </c:pt>
                <c:pt idx="1665">
                  <c:v>1</c:v>
                </c:pt>
                <c:pt idx="1666">
                  <c:v>5</c:v>
                </c:pt>
                <c:pt idx="1667">
                  <c:v>2</c:v>
                </c:pt>
                <c:pt idx="1668">
                  <c:v>1</c:v>
                </c:pt>
                <c:pt idx="1669">
                  <c:v>1</c:v>
                </c:pt>
                <c:pt idx="1670">
                  <c:v>2</c:v>
                </c:pt>
                <c:pt idx="1671">
                  <c:v>1</c:v>
                </c:pt>
                <c:pt idx="1672">
                  <c:v>1</c:v>
                </c:pt>
                <c:pt idx="1673">
                  <c:v>2</c:v>
                </c:pt>
                <c:pt idx="1674">
                  <c:v>1</c:v>
                </c:pt>
                <c:pt idx="1675">
                  <c:v>1</c:v>
                </c:pt>
                <c:pt idx="1676">
                  <c:v>1</c:v>
                </c:pt>
                <c:pt idx="1677">
                  <c:v>1</c:v>
                </c:pt>
                <c:pt idx="1678">
                  <c:v>1</c:v>
                </c:pt>
                <c:pt idx="1679">
                  <c:v>1</c:v>
                </c:pt>
                <c:pt idx="1680">
                  <c:v>1</c:v>
                </c:pt>
                <c:pt idx="1681">
                  <c:v>1</c:v>
                </c:pt>
                <c:pt idx="1682">
                  <c:v>1</c:v>
                </c:pt>
                <c:pt idx="1683">
                  <c:v>2</c:v>
                </c:pt>
                <c:pt idx="1684">
                  <c:v>1</c:v>
                </c:pt>
                <c:pt idx="1685">
                  <c:v>2</c:v>
                </c:pt>
                <c:pt idx="1686">
                  <c:v>1</c:v>
                </c:pt>
                <c:pt idx="1687">
                  <c:v>1</c:v>
                </c:pt>
                <c:pt idx="1688">
                  <c:v>1</c:v>
                </c:pt>
                <c:pt idx="1689">
                  <c:v>1</c:v>
                </c:pt>
                <c:pt idx="1690">
                  <c:v>1</c:v>
                </c:pt>
                <c:pt idx="1691">
                  <c:v>2</c:v>
                </c:pt>
                <c:pt idx="1692">
                  <c:v>2</c:v>
                </c:pt>
                <c:pt idx="1693">
                  <c:v>1</c:v>
                </c:pt>
                <c:pt idx="1694">
                  <c:v>5</c:v>
                </c:pt>
                <c:pt idx="1695">
                  <c:v>1</c:v>
                </c:pt>
                <c:pt idx="1696">
                  <c:v>3</c:v>
                </c:pt>
                <c:pt idx="1697">
                  <c:v>2</c:v>
                </c:pt>
                <c:pt idx="1698">
                  <c:v>3</c:v>
                </c:pt>
                <c:pt idx="1699">
                  <c:v>4</c:v>
                </c:pt>
                <c:pt idx="1700">
                  <c:v>3</c:v>
                </c:pt>
                <c:pt idx="1701">
                  <c:v>2</c:v>
                </c:pt>
                <c:pt idx="1702">
                  <c:v>2</c:v>
                </c:pt>
                <c:pt idx="1703">
                  <c:v>2</c:v>
                </c:pt>
                <c:pt idx="1704">
                  <c:v>1</c:v>
                </c:pt>
                <c:pt idx="1705">
                  <c:v>1</c:v>
                </c:pt>
                <c:pt idx="1706">
                  <c:v>2</c:v>
                </c:pt>
                <c:pt idx="1707">
                  <c:v>1</c:v>
                </c:pt>
                <c:pt idx="1708">
                  <c:v>1</c:v>
                </c:pt>
                <c:pt idx="1709">
                  <c:v>1</c:v>
                </c:pt>
                <c:pt idx="1710">
                  <c:v>1</c:v>
                </c:pt>
                <c:pt idx="1711">
                  <c:v>2</c:v>
                </c:pt>
                <c:pt idx="1712">
                  <c:v>1</c:v>
                </c:pt>
                <c:pt idx="1713">
                  <c:v>2</c:v>
                </c:pt>
                <c:pt idx="1714">
                  <c:v>3</c:v>
                </c:pt>
                <c:pt idx="1715">
                  <c:v>2</c:v>
                </c:pt>
                <c:pt idx="1716">
                  <c:v>1</c:v>
                </c:pt>
                <c:pt idx="1717">
                  <c:v>1</c:v>
                </c:pt>
                <c:pt idx="1718">
                  <c:v>1</c:v>
                </c:pt>
                <c:pt idx="1719">
                  <c:v>1</c:v>
                </c:pt>
                <c:pt idx="1720">
                  <c:v>1</c:v>
                </c:pt>
                <c:pt idx="1721">
                  <c:v>1</c:v>
                </c:pt>
                <c:pt idx="1722">
                  <c:v>1</c:v>
                </c:pt>
                <c:pt idx="1723">
                  <c:v>1</c:v>
                </c:pt>
                <c:pt idx="1724">
                  <c:v>1</c:v>
                </c:pt>
                <c:pt idx="1725">
                  <c:v>1</c:v>
                </c:pt>
                <c:pt idx="1726">
                  <c:v>2</c:v>
                </c:pt>
                <c:pt idx="1727">
                  <c:v>1</c:v>
                </c:pt>
                <c:pt idx="1728">
                  <c:v>2</c:v>
                </c:pt>
                <c:pt idx="1729">
                  <c:v>2</c:v>
                </c:pt>
                <c:pt idx="1730">
                  <c:v>2</c:v>
                </c:pt>
                <c:pt idx="1731">
                  <c:v>1</c:v>
                </c:pt>
                <c:pt idx="1732">
                  <c:v>2</c:v>
                </c:pt>
                <c:pt idx="1733">
                  <c:v>2</c:v>
                </c:pt>
                <c:pt idx="1734">
                  <c:v>1</c:v>
                </c:pt>
                <c:pt idx="1735">
                  <c:v>2</c:v>
                </c:pt>
                <c:pt idx="1736">
                  <c:v>2</c:v>
                </c:pt>
                <c:pt idx="1737">
                  <c:v>2</c:v>
                </c:pt>
                <c:pt idx="1738">
                  <c:v>3</c:v>
                </c:pt>
                <c:pt idx="1739">
                  <c:v>1</c:v>
                </c:pt>
                <c:pt idx="1740">
                  <c:v>2</c:v>
                </c:pt>
                <c:pt idx="1741">
                  <c:v>3</c:v>
                </c:pt>
                <c:pt idx="1742">
                  <c:v>5</c:v>
                </c:pt>
                <c:pt idx="1743">
                  <c:v>1</c:v>
                </c:pt>
                <c:pt idx="1744">
                  <c:v>1</c:v>
                </c:pt>
                <c:pt idx="1745">
                  <c:v>2</c:v>
                </c:pt>
                <c:pt idx="1746">
                  <c:v>4</c:v>
                </c:pt>
                <c:pt idx="1747">
                  <c:v>1</c:v>
                </c:pt>
                <c:pt idx="1748">
                  <c:v>1</c:v>
                </c:pt>
                <c:pt idx="1749">
                  <c:v>2</c:v>
                </c:pt>
                <c:pt idx="1750">
                  <c:v>3</c:v>
                </c:pt>
                <c:pt idx="1751">
                  <c:v>2</c:v>
                </c:pt>
                <c:pt idx="1752">
                  <c:v>3</c:v>
                </c:pt>
                <c:pt idx="1753">
                  <c:v>1</c:v>
                </c:pt>
                <c:pt idx="1754">
                  <c:v>1</c:v>
                </c:pt>
                <c:pt idx="1755">
                  <c:v>1</c:v>
                </c:pt>
                <c:pt idx="1756">
                  <c:v>1</c:v>
                </c:pt>
                <c:pt idx="1757">
                  <c:v>2</c:v>
                </c:pt>
                <c:pt idx="1758">
                  <c:v>1</c:v>
                </c:pt>
                <c:pt idx="1759">
                  <c:v>1</c:v>
                </c:pt>
                <c:pt idx="1760">
                  <c:v>1</c:v>
                </c:pt>
                <c:pt idx="1761">
                  <c:v>1</c:v>
                </c:pt>
                <c:pt idx="1762">
                  <c:v>2</c:v>
                </c:pt>
                <c:pt idx="1763">
                  <c:v>1</c:v>
                </c:pt>
                <c:pt idx="1764">
                  <c:v>1</c:v>
                </c:pt>
                <c:pt idx="1765">
                  <c:v>1</c:v>
                </c:pt>
                <c:pt idx="1766">
                  <c:v>1</c:v>
                </c:pt>
                <c:pt idx="1767">
                  <c:v>1</c:v>
                </c:pt>
                <c:pt idx="1768">
                  <c:v>1</c:v>
                </c:pt>
                <c:pt idx="1769">
                  <c:v>1</c:v>
                </c:pt>
                <c:pt idx="1770">
                  <c:v>2</c:v>
                </c:pt>
                <c:pt idx="1771">
                  <c:v>2</c:v>
                </c:pt>
                <c:pt idx="1772">
                  <c:v>3</c:v>
                </c:pt>
                <c:pt idx="1773">
                  <c:v>1</c:v>
                </c:pt>
                <c:pt idx="1774">
                  <c:v>2</c:v>
                </c:pt>
                <c:pt idx="1775">
                  <c:v>1</c:v>
                </c:pt>
                <c:pt idx="1776">
                  <c:v>1</c:v>
                </c:pt>
                <c:pt idx="1777">
                  <c:v>2</c:v>
                </c:pt>
                <c:pt idx="1778">
                  <c:v>1</c:v>
                </c:pt>
                <c:pt idx="1779">
                  <c:v>1</c:v>
                </c:pt>
                <c:pt idx="1780">
                  <c:v>1</c:v>
                </c:pt>
                <c:pt idx="1781">
                  <c:v>3</c:v>
                </c:pt>
                <c:pt idx="1782">
                  <c:v>4</c:v>
                </c:pt>
                <c:pt idx="1783">
                  <c:v>1</c:v>
                </c:pt>
                <c:pt idx="1784">
                  <c:v>2</c:v>
                </c:pt>
                <c:pt idx="1785">
                  <c:v>2</c:v>
                </c:pt>
                <c:pt idx="1786">
                  <c:v>4</c:v>
                </c:pt>
                <c:pt idx="1787">
                  <c:v>3</c:v>
                </c:pt>
                <c:pt idx="1788">
                  <c:v>4</c:v>
                </c:pt>
                <c:pt idx="1789">
                  <c:v>2</c:v>
                </c:pt>
                <c:pt idx="1790">
                  <c:v>1</c:v>
                </c:pt>
                <c:pt idx="1791">
                  <c:v>1</c:v>
                </c:pt>
                <c:pt idx="1792">
                  <c:v>3</c:v>
                </c:pt>
                <c:pt idx="1793">
                  <c:v>4</c:v>
                </c:pt>
                <c:pt idx="1794">
                  <c:v>2</c:v>
                </c:pt>
                <c:pt idx="1795">
                  <c:v>1</c:v>
                </c:pt>
                <c:pt idx="1796">
                  <c:v>3</c:v>
                </c:pt>
                <c:pt idx="1797">
                  <c:v>1</c:v>
                </c:pt>
                <c:pt idx="1798">
                  <c:v>3</c:v>
                </c:pt>
                <c:pt idx="1799">
                  <c:v>1</c:v>
                </c:pt>
                <c:pt idx="1800">
                  <c:v>1</c:v>
                </c:pt>
                <c:pt idx="1801">
                  <c:v>1</c:v>
                </c:pt>
                <c:pt idx="1802">
                  <c:v>1</c:v>
                </c:pt>
                <c:pt idx="1803">
                  <c:v>2</c:v>
                </c:pt>
                <c:pt idx="1804">
                  <c:v>1</c:v>
                </c:pt>
                <c:pt idx="1805">
                  <c:v>1</c:v>
                </c:pt>
                <c:pt idx="1806">
                  <c:v>1</c:v>
                </c:pt>
                <c:pt idx="1807">
                  <c:v>1</c:v>
                </c:pt>
                <c:pt idx="1808">
                  <c:v>1</c:v>
                </c:pt>
                <c:pt idx="1809">
                  <c:v>1</c:v>
                </c:pt>
                <c:pt idx="1810">
                  <c:v>1</c:v>
                </c:pt>
                <c:pt idx="1811">
                  <c:v>1</c:v>
                </c:pt>
                <c:pt idx="1812">
                  <c:v>1</c:v>
                </c:pt>
                <c:pt idx="1813">
                  <c:v>1</c:v>
                </c:pt>
                <c:pt idx="1814">
                  <c:v>1</c:v>
                </c:pt>
                <c:pt idx="1815">
                  <c:v>1</c:v>
                </c:pt>
                <c:pt idx="1816">
                  <c:v>2</c:v>
                </c:pt>
                <c:pt idx="1817">
                  <c:v>1</c:v>
                </c:pt>
                <c:pt idx="1818">
                  <c:v>1</c:v>
                </c:pt>
                <c:pt idx="1819">
                  <c:v>1</c:v>
                </c:pt>
                <c:pt idx="1820">
                  <c:v>1</c:v>
                </c:pt>
                <c:pt idx="1821">
                  <c:v>2</c:v>
                </c:pt>
                <c:pt idx="1822">
                  <c:v>3</c:v>
                </c:pt>
                <c:pt idx="1823">
                  <c:v>2</c:v>
                </c:pt>
                <c:pt idx="1824">
                  <c:v>1</c:v>
                </c:pt>
                <c:pt idx="1825">
                  <c:v>2</c:v>
                </c:pt>
                <c:pt idx="1826">
                  <c:v>2</c:v>
                </c:pt>
                <c:pt idx="1827">
                  <c:v>2</c:v>
                </c:pt>
                <c:pt idx="1828">
                  <c:v>2</c:v>
                </c:pt>
                <c:pt idx="1829">
                  <c:v>1</c:v>
                </c:pt>
                <c:pt idx="1830">
                  <c:v>4</c:v>
                </c:pt>
                <c:pt idx="1831">
                  <c:v>2</c:v>
                </c:pt>
                <c:pt idx="1832">
                  <c:v>2</c:v>
                </c:pt>
                <c:pt idx="1833">
                  <c:v>1</c:v>
                </c:pt>
                <c:pt idx="1834">
                  <c:v>3</c:v>
                </c:pt>
                <c:pt idx="1835">
                  <c:v>3</c:v>
                </c:pt>
                <c:pt idx="1836">
                  <c:v>1</c:v>
                </c:pt>
                <c:pt idx="1837">
                  <c:v>2</c:v>
                </c:pt>
                <c:pt idx="1838">
                  <c:v>5</c:v>
                </c:pt>
                <c:pt idx="1839">
                  <c:v>2</c:v>
                </c:pt>
                <c:pt idx="1840">
                  <c:v>2</c:v>
                </c:pt>
                <c:pt idx="1841">
                  <c:v>2</c:v>
                </c:pt>
                <c:pt idx="1842">
                  <c:v>3</c:v>
                </c:pt>
                <c:pt idx="1843">
                  <c:v>4</c:v>
                </c:pt>
                <c:pt idx="1844">
                  <c:v>1</c:v>
                </c:pt>
                <c:pt idx="1845">
                  <c:v>1</c:v>
                </c:pt>
                <c:pt idx="1846">
                  <c:v>3</c:v>
                </c:pt>
                <c:pt idx="1847">
                  <c:v>2</c:v>
                </c:pt>
                <c:pt idx="1848">
                  <c:v>2</c:v>
                </c:pt>
                <c:pt idx="1849">
                  <c:v>2</c:v>
                </c:pt>
                <c:pt idx="1850">
                  <c:v>1</c:v>
                </c:pt>
                <c:pt idx="1851">
                  <c:v>1</c:v>
                </c:pt>
                <c:pt idx="1852">
                  <c:v>1</c:v>
                </c:pt>
                <c:pt idx="1853">
                  <c:v>1</c:v>
                </c:pt>
                <c:pt idx="1854">
                  <c:v>2</c:v>
                </c:pt>
                <c:pt idx="1855">
                  <c:v>1</c:v>
                </c:pt>
                <c:pt idx="1856">
                  <c:v>1</c:v>
                </c:pt>
                <c:pt idx="1857">
                  <c:v>1</c:v>
                </c:pt>
                <c:pt idx="1858">
                  <c:v>3</c:v>
                </c:pt>
                <c:pt idx="1859">
                  <c:v>2</c:v>
                </c:pt>
                <c:pt idx="1860">
                  <c:v>1</c:v>
                </c:pt>
                <c:pt idx="1861">
                  <c:v>2</c:v>
                </c:pt>
                <c:pt idx="1862">
                  <c:v>2</c:v>
                </c:pt>
                <c:pt idx="1863">
                  <c:v>3</c:v>
                </c:pt>
                <c:pt idx="1864">
                  <c:v>2</c:v>
                </c:pt>
                <c:pt idx="1865">
                  <c:v>1</c:v>
                </c:pt>
                <c:pt idx="1866">
                  <c:v>1</c:v>
                </c:pt>
                <c:pt idx="1867">
                  <c:v>3</c:v>
                </c:pt>
                <c:pt idx="1868">
                  <c:v>6</c:v>
                </c:pt>
                <c:pt idx="1869">
                  <c:v>2</c:v>
                </c:pt>
                <c:pt idx="1870">
                  <c:v>2</c:v>
                </c:pt>
                <c:pt idx="1871">
                  <c:v>2</c:v>
                </c:pt>
                <c:pt idx="1872">
                  <c:v>1</c:v>
                </c:pt>
                <c:pt idx="1873">
                  <c:v>3</c:v>
                </c:pt>
                <c:pt idx="1874">
                  <c:v>1</c:v>
                </c:pt>
                <c:pt idx="1875">
                  <c:v>2</c:v>
                </c:pt>
                <c:pt idx="1876">
                  <c:v>3</c:v>
                </c:pt>
                <c:pt idx="1877">
                  <c:v>1</c:v>
                </c:pt>
                <c:pt idx="1878">
                  <c:v>1</c:v>
                </c:pt>
                <c:pt idx="1879">
                  <c:v>1</c:v>
                </c:pt>
                <c:pt idx="1880">
                  <c:v>1</c:v>
                </c:pt>
                <c:pt idx="1881">
                  <c:v>1</c:v>
                </c:pt>
                <c:pt idx="1882">
                  <c:v>1</c:v>
                </c:pt>
                <c:pt idx="1883">
                  <c:v>2</c:v>
                </c:pt>
                <c:pt idx="1884">
                  <c:v>1</c:v>
                </c:pt>
                <c:pt idx="1885">
                  <c:v>1</c:v>
                </c:pt>
                <c:pt idx="1886">
                  <c:v>1</c:v>
                </c:pt>
                <c:pt idx="1887">
                  <c:v>1</c:v>
                </c:pt>
                <c:pt idx="1888">
                  <c:v>2</c:v>
                </c:pt>
                <c:pt idx="1889">
                  <c:v>1</c:v>
                </c:pt>
                <c:pt idx="1890">
                  <c:v>3</c:v>
                </c:pt>
                <c:pt idx="1891">
                  <c:v>2</c:v>
                </c:pt>
                <c:pt idx="1892">
                  <c:v>1</c:v>
                </c:pt>
                <c:pt idx="1893">
                  <c:v>1</c:v>
                </c:pt>
                <c:pt idx="1894">
                  <c:v>3</c:v>
                </c:pt>
                <c:pt idx="1895">
                  <c:v>1</c:v>
                </c:pt>
                <c:pt idx="1896">
                  <c:v>2</c:v>
                </c:pt>
                <c:pt idx="1897">
                  <c:v>1</c:v>
                </c:pt>
                <c:pt idx="1898">
                  <c:v>2</c:v>
                </c:pt>
                <c:pt idx="1899">
                  <c:v>1</c:v>
                </c:pt>
                <c:pt idx="1900">
                  <c:v>3</c:v>
                </c:pt>
                <c:pt idx="1901">
                  <c:v>1</c:v>
                </c:pt>
                <c:pt idx="1902">
                  <c:v>1</c:v>
                </c:pt>
                <c:pt idx="1903">
                  <c:v>2</c:v>
                </c:pt>
                <c:pt idx="1904">
                  <c:v>1</c:v>
                </c:pt>
                <c:pt idx="1905">
                  <c:v>1</c:v>
                </c:pt>
                <c:pt idx="1906">
                  <c:v>3</c:v>
                </c:pt>
                <c:pt idx="1907">
                  <c:v>2</c:v>
                </c:pt>
                <c:pt idx="1908">
                  <c:v>3</c:v>
                </c:pt>
                <c:pt idx="1909">
                  <c:v>1</c:v>
                </c:pt>
                <c:pt idx="1910">
                  <c:v>2</c:v>
                </c:pt>
                <c:pt idx="1911">
                  <c:v>1</c:v>
                </c:pt>
                <c:pt idx="1912">
                  <c:v>1</c:v>
                </c:pt>
                <c:pt idx="1913">
                  <c:v>1</c:v>
                </c:pt>
                <c:pt idx="1914">
                  <c:v>1</c:v>
                </c:pt>
                <c:pt idx="1915">
                  <c:v>1</c:v>
                </c:pt>
                <c:pt idx="1916">
                  <c:v>1</c:v>
                </c:pt>
                <c:pt idx="1917">
                  <c:v>1</c:v>
                </c:pt>
                <c:pt idx="1918">
                  <c:v>1</c:v>
                </c:pt>
                <c:pt idx="1919">
                  <c:v>1</c:v>
                </c:pt>
                <c:pt idx="1920">
                  <c:v>2</c:v>
                </c:pt>
                <c:pt idx="1921">
                  <c:v>1</c:v>
                </c:pt>
                <c:pt idx="1922">
                  <c:v>2</c:v>
                </c:pt>
                <c:pt idx="1923">
                  <c:v>1</c:v>
                </c:pt>
                <c:pt idx="1924">
                  <c:v>1</c:v>
                </c:pt>
                <c:pt idx="1925">
                  <c:v>1</c:v>
                </c:pt>
                <c:pt idx="1926">
                  <c:v>2</c:v>
                </c:pt>
                <c:pt idx="1927">
                  <c:v>2</c:v>
                </c:pt>
                <c:pt idx="1928">
                  <c:v>2</c:v>
                </c:pt>
                <c:pt idx="1929">
                  <c:v>3</c:v>
                </c:pt>
                <c:pt idx="1930">
                  <c:v>1</c:v>
                </c:pt>
                <c:pt idx="1931">
                  <c:v>1</c:v>
                </c:pt>
                <c:pt idx="1932">
                  <c:v>3</c:v>
                </c:pt>
                <c:pt idx="1933">
                  <c:v>2</c:v>
                </c:pt>
                <c:pt idx="1934">
                  <c:v>1</c:v>
                </c:pt>
                <c:pt idx="1935">
                  <c:v>3</c:v>
                </c:pt>
                <c:pt idx="1936">
                  <c:v>1</c:v>
                </c:pt>
                <c:pt idx="1937">
                  <c:v>1</c:v>
                </c:pt>
                <c:pt idx="1938">
                  <c:v>1</c:v>
                </c:pt>
                <c:pt idx="1939">
                  <c:v>1</c:v>
                </c:pt>
                <c:pt idx="1940">
                  <c:v>1</c:v>
                </c:pt>
                <c:pt idx="1941">
                  <c:v>3</c:v>
                </c:pt>
                <c:pt idx="1942">
                  <c:v>4</c:v>
                </c:pt>
                <c:pt idx="1943">
                  <c:v>4</c:v>
                </c:pt>
                <c:pt idx="1944">
                  <c:v>2</c:v>
                </c:pt>
                <c:pt idx="1945">
                  <c:v>2</c:v>
                </c:pt>
                <c:pt idx="1946">
                  <c:v>1</c:v>
                </c:pt>
                <c:pt idx="1947">
                  <c:v>1</c:v>
                </c:pt>
                <c:pt idx="1948">
                  <c:v>1</c:v>
                </c:pt>
                <c:pt idx="1949">
                  <c:v>1</c:v>
                </c:pt>
                <c:pt idx="1950">
                  <c:v>2</c:v>
                </c:pt>
                <c:pt idx="1951">
                  <c:v>1</c:v>
                </c:pt>
                <c:pt idx="1952">
                  <c:v>1</c:v>
                </c:pt>
                <c:pt idx="1953">
                  <c:v>1</c:v>
                </c:pt>
                <c:pt idx="1954">
                  <c:v>1</c:v>
                </c:pt>
                <c:pt idx="1955">
                  <c:v>1</c:v>
                </c:pt>
                <c:pt idx="1956">
                  <c:v>1</c:v>
                </c:pt>
                <c:pt idx="1957">
                  <c:v>4</c:v>
                </c:pt>
                <c:pt idx="1958">
                  <c:v>2</c:v>
                </c:pt>
                <c:pt idx="1959">
                  <c:v>1</c:v>
                </c:pt>
                <c:pt idx="1960">
                  <c:v>2</c:v>
                </c:pt>
                <c:pt idx="1961">
                  <c:v>1</c:v>
                </c:pt>
                <c:pt idx="1962">
                  <c:v>1</c:v>
                </c:pt>
                <c:pt idx="1963">
                  <c:v>2</c:v>
                </c:pt>
                <c:pt idx="1964">
                  <c:v>4</c:v>
                </c:pt>
                <c:pt idx="1965">
                  <c:v>1</c:v>
                </c:pt>
                <c:pt idx="1966">
                  <c:v>1</c:v>
                </c:pt>
                <c:pt idx="1967">
                  <c:v>2</c:v>
                </c:pt>
                <c:pt idx="1968">
                  <c:v>1</c:v>
                </c:pt>
                <c:pt idx="1969">
                  <c:v>1</c:v>
                </c:pt>
                <c:pt idx="1970">
                  <c:v>2</c:v>
                </c:pt>
                <c:pt idx="1971">
                  <c:v>1</c:v>
                </c:pt>
                <c:pt idx="1972">
                  <c:v>1</c:v>
                </c:pt>
                <c:pt idx="1973">
                  <c:v>1</c:v>
                </c:pt>
                <c:pt idx="1974">
                  <c:v>1</c:v>
                </c:pt>
                <c:pt idx="1975">
                  <c:v>1</c:v>
                </c:pt>
                <c:pt idx="1976">
                  <c:v>1</c:v>
                </c:pt>
                <c:pt idx="1977">
                  <c:v>1</c:v>
                </c:pt>
                <c:pt idx="1978">
                  <c:v>1</c:v>
                </c:pt>
                <c:pt idx="1979">
                  <c:v>1</c:v>
                </c:pt>
                <c:pt idx="1980">
                  <c:v>1</c:v>
                </c:pt>
                <c:pt idx="1981">
                  <c:v>1</c:v>
                </c:pt>
                <c:pt idx="1982">
                  <c:v>1</c:v>
                </c:pt>
                <c:pt idx="1983">
                  <c:v>2</c:v>
                </c:pt>
                <c:pt idx="1984">
                  <c:v>2</c:v>
                </c:pt>
                <c:pt idx="1985">
                  <c:v>2</c:v>
                </c:pt>
                <c:pt idx="1986">
                  <c:v>3</c:v>
                </c:pt>
                <c:pt idx="1987">
                  <c:v>3</c:v>
                </c:pt>
                <c:pt idx="1988">
                  <c:v>2</c:v>
                </c:pt>
                <c:pt idx="1989">
                  <c:v>1</c:v>
                </c:pt>
                <c:pt idx="1990">
                  <c:v>1</c:v>
                </c:pt>
                <c:pt idx="1991">
                  <c:v>2</c:v>
                </c:pt>
                <c:pt idx="1992">
                  <c:v>1</c:v>
                </c:pt>
                <c:pt idx="1993">
                  <c:v>3</c:v>
                </c:pt>
                <c:pt idx="1994">
                  <c:v>4</c:v>
                </c:pt>
                <c:pt idx="1995">
                  <c:v>2</c:v>
                </c:pt>
                <c:pt idx="1996">
                  <c:v>2</c:v>
                </c:pt>
                <c:pt idx="1997">
                  <c:v>2</c:v>
                </c:pt>
                <c:pt idx="1998">
                  <c:v>1</c:v>
                </c:pt>
                <c:pt idx="1999">
                  <c:v>1</c:v>
                </c:pt>
                <c:pt idx="2000">
                  <c:v>1</c:v>
                </c:pt>
                <c:pt idx="2001">
                  <c:v>1</c:v>
                </c:pt>
                <c:pt idx="2002">
                  <c:v>1</c:v>
                </c:pt>
                <c:pt idx="2003">
                  <c:v>1</c:v>
                </c:pt>
                <c:pt idx="2004">
                  <c:v>1</c:v>
                </c:pt>
                <c:pt idx="2005">
                  <c:v>1</c:v>
                </c:pt>
                <c:pt idx="2006">
                  <c:v>1</c:v>
                </c:pt>
                <c:pt idx="2007">
                  <c:v>1</c:v>
                </c:pt>
                <c:pt idx="2008">
                  <c:v>2</c:v>
                </c:pt>
                <c:pt idx="2009">
                  <c:v>1</c:v>
                </c:pt>
                <c:pt idx="2010">
                  <c:v>1</c:v>
                </c:pt>
                <c:pt idx="2011">
                  <c:v>2</c:v>
                </c:pt>
                <c:pt idx="2012">
                  <c:v>2</c:v>
                </c:pt>
                <c:pt idx="2013">
                  <c:v>2</c:v>
                </c:pt>
                <c:pt idx="2014">
                  <c:v>2</c:v>
                </c:pt>
                <c:pt idx="2015">
                  <c:v>1</c:v>
                </c:pt>
                <c:pt idx="2016">
                  <c:v>2</c:v>
                </c:pt>
                <c:pt idx="2017">
                  <c:v>1</c:v>
                </c:pt>
                <c:pt idx="2018">
                  <c:v>1</c:v>
                </c:pt>
                <c:pt idx="2019">
                  <c:v>1</c:v>
                </c:pt>
                <c:pt idx="2020">
                  <c:v>2</c:v>
                </c:pt>
                <c:pt idx="2021">
                  <c:v>1</c:v>
                </c:pt>
                <c:pt idx="2022">
                  <c:v>1</c:v>
                </c:pt>
                <c:pt idx="2023">
                  <c:v>1</c:v>
                </c:pt>
                <c:pt idx="2024">
                  <c:v>1</c:v>
                </c:pt>
                <c:pt idx="2025">
                  <c:v>1</c:v>
                </c:pt>
                <c:pt idx="2026">
                  <c:v>3</c:v>
                </c:pt>
                <c:pt idx="2027">
                  <c:v>2</c:v>
                </c:pt>
                <c:pt idx="2028">
                  <c:v>1</c:v>
                </c:pt>
                <c:pt idx="2029">
                  <c:v>1</c:v>
                </c:pt>
                <c:pt idx="2030">
                  <c:v>1</c:v>
                </c:pt>
                <c:pt idx="2031">
                  <c:v>1</c:v>
                </c:pt>
                <c:pt idx="2032">
                  <c:v>1</c:v>
                </c:pt>
                <c:pt idx="2033">
                  <c:v>1</c:v>
                </c:pt>
                <c:pt idx="2034">
                  <c:v>2</c:v>
                </c:pt>
                <c:pt idx="2035">
                  <c:v>1</c:v>
                </c:pt>
                <c:pt idx="2036">
                  <c:v>1</c:v>
                </c:pt>
                <c:pt idx="2037">
                  <c:v>1</c:v>
                </c:pt>
                <c:pt idx="2038">
                  <c:v>1</c:v>
                </c:pt>
                <c:pt idx="2039">
                  <c:v>1</c:v>
                </c:pt>
                <c:pt idx="2040">
                  <c:v>2</c:v>
                </c:pt>
                <c:pt idx="2041">
                  <c:v>3</c:v>
                </c:pt>
                <c:pt idx="2042">
                  <c:v>1</c:v>
                </c:pt>
                <c:pt idx="2043">
                  <c:v>1</c:v>
                </c:pt>
                <c:pt idx="2044">
                  <c:v>2</c:v>
                </c:pt>
                <c:pt idx="2045">
                  <c:v>2</c:v>
                </c:pt>
                <c:pt idx="2046">
                  <c:v>1</c:v>
                </c:pt>
                <c:pt idx="2047">
                  <c:v>3</c:v>
                </c:pt>
                <c:pt idx="2048">
                  <c:v>3</c:v>
                </c:pt>
                <c:pt idx="2049">
                  <c:v>1</c:v>
                </c:pt>
                <c:pt idx="2050">
                  <c:v>1</c:v>
                </c:pt>
                <c:pt idx="2051">
                  <c:v>2</c:v>
                </c:pt>
                <c:pt idx="2052">
                  <c:v>1</c:v>
                </c:pt>
                <c:pt idx="2053">
                  <c:v>1</c:v>
                </c:pt>
                <c:pt idx="2054">
                  <c:v>1</c:v>
                </c:pt>
                <c:pt idx="2055">
                  <c:v>1</c:v>
                </c:pt>
                <c:pt idx="2056">
                  <c:v>1</c:v>
                </c:pt>
                <c:pt idx="2057">
                  <c:v>1</c:v>
                </c:pt>
                <c:pt idx="2058">
                  <c:v>1</c:v>
                </c:pt>
                <c:pt idx="2059">
                  <c:v>1</c:v>
                </c:pt>
                <c:pt idx="2060">
                  <c:v>1</c:v>
                </c:pt>
                <c:pt idx="2061">
                  <c:v>2</c:v>
                </c:pt>
                <c:pt idx="2062">
                  <c:v>1</c:v>
                </c:pt>
                <c:pt idx="2063">
                  <c:v>1</c:v>
                </c:pt>
                <c:pt idx="2064">
                  <c:v>1</c:v>
                </c:pt>
                <c:pt idx="2065">
                  <c:v>1</c:v>
                </c:pt>
                <c:pt idx="2066">
                  <c:v>2</c:v>
                </c:pt>
                <c:pt idx="2067">
                  <c:v>4</c:v>
                </c:pt>
                <c:pt idx="2068">
                  <c:v>1</c:v>
                </c:pt>
                <c:pt idx="2069">
                  <c:v>3</c:v>
                </c:pt>
                <c:pt idx="2070">
                  <c:v>1</c:v>
                </c:pt>
                <c:pt idx="2071">
                  <c:v>1</c:v>
                </c:pt>
                <c:pt idx="2072">
                  <c:v>1</c:v>
                </c:pt>
                <c:pt idx="2073">
                  <c:v>1</c:v>
                </c:pt>
                <c:pt idx="2074">
                  <c:v>1</c:v>
                </c:pt>
                <c:pt idx="2075">
                  <c:v>1</c:v>
                </c:pt>
                <c:pt idx="2076">
                  <c:v>2</c:v>
                </c:pt>
                <c:pt idx="2077">
                  <c:v>1</c:v>
                </c:pt>
                <c:pt idx="2078">
                  <c:v>1</c:v>
                </c:pt>
                <c:pt idx="2079">
                  <c:v>1</c:v>
                </c:pt>
                <c:pt idx="2080">
                  <c:v>1</c:v>
                </c:pt>
                <c:pt idx="2081">
                  <c:v>1</c:v>
                </c:pt>
                <c:pt idx="2082">
                  <c:v>1</c:v>
                </c:pt>
                <c:pt idx="2083">
                  <c:v>2</c:v>
                </c:pt>
                <c:pt idx="2084">
                  <c:v>2</c:v>
                </c:pt>
                <c:pt idx="2085">
                  <c:v>1</c:v>
                </c:pt>
                <c:pt idx="2086">
                  <c:v>1</c:v>
                </c:pt>
                <c:pt idx="2087">
                  <c:v>1</c:v>
                </c:pt>
                <c:pt idx="2088">
                  <c:v>2</c:v>
                </c:pt>
                <c:pt idx="2089">
                  <c:v>1</c:v>
                </c:pt>
                <c:pt idx="2090">
                  <c:v>1</c:v>
                </c:pt>
                <c:pt idx="2091">
                  <c:v>3</c:v>
                </c:pt>
                <c:pt idx="2092">
                  <c:v>2</c:v>
                </c:pt>
                <c:pt idx="2093">
                  <c:v>1</c:v>
                </c:pt>
                <c:pt idx="2094">
                  <c:v>2</c:v>
                </c:pt>
                <c:pt idx="2095">
                  <c:v>1</c:v>
                </c:pt>
                <c:pt idx="2096">
                  <c:v>1</c:v>
                </c:pt>
                <c:pt idx="2097">
                  <c:v>1</c:v>
                </c:pt>
                <c:pt idx="2098">
                  <c:v>1</c:v>
                </c:pt>
                <c:pt idx="2099">
                  <c:v>1</c:v>
                </c:pt>
                <c:pt idx="2100">
                  <c:v>1</c:v>
                </c:pt>
                <c:pt idx="2101">
                  <c:v>1</c:v>
                </c:pt>
                <c:pt idx="2102">
                  <c:v>2</c:v>
                </c:pt>
                <c:pt idx="2103">
                  <c:v>1</c:v>
                </c:pt>
                <c:pt idx="2104">
                  <c:v>1</c:v>
                </c:pt>
                <c:pt idx="2105">
                  <c:v>1</c:v>
                </c:pt>
                <c:pt idx="2106">
                  <c:v>1</c:v>
                </c:pt>
                <c:pt idx="2107">
                  <c:v>1</c:v>
                </c:pt>
                <c:pt idx="2108">
                  <c:v>3</c:v>
                </c:pt>
                <c:pt idx="2109">
                  <c:v>2</c:v>
                </c:pt>
                <c:pt idx="2110">
                  <c:v>2</c:v>
                </c:pt>
                <c:pt idx="2111">
                  <c:v>2</c:v>
                </c:pt>
                <c:pt idx="2112">
                  <c:v>1</c:v>
                </c:pt>
                <c:pt idx="2113">
                  <c:v>1</c:v>
                </c:pt>
                <c:pt idx="2114">
                  <c:v>1</c:v>
                </c:pt>
                <c:pt idx="2115">
                  <c:v>3</c:v>
                </c:pt>
                <c:pt idx="2116">
                  <c:v>1</c:v>
                </c:pt>
                <c:pt idx="2117">
                  <c:v>3</c:v>
                </c:pt>
                <c:pt idx="2118">
                  <c:v>1</c:v>
                </c:pt>
                <c:pt idx="2119">
                  <c:v>2</c:v>
                </c:pt>
                <c:pt idx="2120">
                  <c:v>1</c:v>
                </c:pt>
                <c:pt idx="2121">
                  <c:v>1</c:v>
                </c:pt>
                <c:pt idx="2122">
                  <c:v>1</c:v>
                </c:pt>
                <c:pt idx="2123">
                  <c:v>1</c:v>
                </c:pt>
                <c:pt idx="2124">
                  <c:v>1</c:v>
                </c:pt>
                <c:pt idx="2125">
                  <c:v>2</c:v>
                </c:pt>
                <c:pt idx="2126">
                  <c:v>1</c:v>
                </c:pt>
                <c:pt idx="2127">
                  <c:v>2</c:v>
                </c:pt>
                <c:pt idx="2128">
                  <c:v>1</c:v>
                </c:pt>
                <c:pt idx="2129">
                  <c:v>3</c:v>
                </c:pt>
                <c:pt idx="2130">
                  <c:v>3</c:v>
                </c:pt>
                <c:pt idx="2131">
                  <c:v>2</c:v>
                </c:pt>
                <c:pt idx="2132">
                  <c:v>1</c:v>
                </c:pt>
                <c:pt idx="2133">
                  <c:v>2</c:v>
                </c:pt>
                <c:pt idx="2134">
                  <c:v>1</c:v>
                </c:pt>
                <c:pt idx="2135">
                  <c:v>1</c:v>
                </c:pt>
                <c:pt idx="2136">
                  <c:v>1</c:v>
                </c:pt>
                <c:pt idx="2137">
                  <c:v>1</c:v>
                </c:pt>
                <c:pt idx="2138">
                  <c:v>1</c:v>
                </c:pt>
                <c:pt idx="2139">
                  <c:v>1</c:v>
                </c:pt>
                <c:pt idx="2140">
                  <c:v>1</c:v>
                </c:pt>
                <c:pt idx="2141">
                  <c:v>1</c:v>
                </c:pt>
                <c:pt idx="2142">
                  <c:v>1</c:v>
                </c:pt>
                <c:pt idx="2143">
                  <c:v>1</c:v>
                </c:pt>
                <c:pt idx="2144">
                  <c:v>1</c:v>
                </c:pt>
                <c:pt idx="2145">
                  <c:v>2</c:v>
                </c:pt>
                <c:pt idx="2146">
                  <c:v>1</c:v>
                </c:pt>
                <c:pt idx="2147">
                  <c:v>1</c:v>
                </c:pt>
                <c:pt idx="2148">
                  <c:v>1</c:v>
                </c:pt>
                <c:pt idx="2149">
                  <c:v>1</c:v>
                </c:pt>
                <c:pt idx="2150">
                  <c:v>1</c:v>
                </c:pt>
                <c:pt idx="2151">
                  <c:v>2</c:v>
                </c:pt>
                <c:pt idx="2152">
                  <c:v>1</c:v>
                </c:pt>
                <c:pt idx="2153">
                  <c:v>2</c:v>
                </c:pt>
                <c:pt idx="2154">
                  <c:v>3</c:v>
                </c:pt>
                <c:pt idx="2155">
                  <c:v>1</c:v>
                </c:pt>
                <c:pt idx="2156">
                  <c:v>1</c:v>
                </c:pt>
                <c:pt idx="2157">
                  <c:v>1</c:v>
                </c:pt>
                <c:pt idx="2158">
                  <c:v>2</c:v>
                </c:pt>
                <c:pt idx="2159">
                  <c:v>1</c:v>
                </c:pt>
                <c:pt idx="2160">
                  <c:v>2</c:v>
                </c:pt>
                <c:pt idx="2161">
                  <c:v>1</c:v>
                </c:pt>
                <c:pt idx="2162">
                  <c:v>2</c:v>
                </c:pt>
                <c:pt idx="2163">
                  <c:v>1</c:v>
                </c:pt>
                <c:pt idx="2164">
                  <c:v>1</c:v>
                </c:pt>
                <c:pt idx="2165">
                  <c:v>1</c:v>
                </c:pt>
                <c:pt idx="2166">
                  <c:v>1</c:v>
                </c:pt>
                <c:pt idx="2167">
                  <c:v>2</c:v>
                </c:pt>
                <c:pt idx="2168">
                  <c:v>2</c:v>
                </c:pt>
                <c:pt idx="2169">
                  <c:v>1</c:v>
                </c:pt>
                <c:pt idx="2170">
                  <c:v>1</c:v>
                </c:pt>
                <c:pt idx="2171">
                  <c:v>1</c:v>
                </c:pt>
                <c:pt idx="2172">
                  <c:v>2</c:v>
                </c:pt>
                <c:pt idx="2173">
                  <c:v>1</c:v>
                </c:pt>
                <c:pt idx="2174">
                  <c:v>1</c:v>
                </c:pt>
                <c:pt idx="2175">
                  <c:v>1</c:v>
                </c:pt>
                <c:pt idx="2176">
                  <c:v>2</c:v>
                </c:pt>
                <c:pt idx="2177">
                  <c:v>2</c:v>
                </c:pt>
                <c:pt idx="2178">
                  <c:v>1</c:v>
                </c:pt>
                <c:pt idx="2179">
                  <c:v>1</c:v>
                </c:pt>
                <c:pt idx="2180">
                  <c:v>1</c:v>
                </c:pt>
                <c:pt idx="2181">
                  <c:v>1</c:v>
                </c:pt>
                <c:pt idx="2182">
                  <c:v>1</c:v>
                </c:pt>
                <c:pt idx="2183">
                  <c:v>1</c:v>
                </c:pt>
                <c:pt idx="2184">
                  <c:v>1</c:v>
                </c:pt>
                <c:pt idx="2185">
                  <c:v>1</c:v>
                </c:pt>
                <c:pt idx="2186">
                  <c:v>2</c:v>
                </c:pt>
                <c:pt idx="2187">
                  <c:v>1</c:v>
                </c:pt>
                <c:pt idx="2188">
                  <c:v>1</c:v>
                </c:pt>
                <c:pt idx="2189">
                  <c:v>1</c:v>
                </c:pt>
                <c:pt idx="2190">
                  <c:v>1</c:v>
                </c:pt>
                <c:pt idx="2191">
                  <c:v>1</c:v>
                </c:pt>
                <c:pt idx="2192">
                  <c:v>2</c:v>
                </c:pt>
                <c:pt idx="2193">
                  <c:v>1</c:v>
                </c:pt>
                <c:pt idx="2194">
                  <c:v>1</c:v>
                </c:pt>
                <c:pt idx="2195">
                  <c:v>1</c:v>
                </c:pt>
                <c:pt idx="2196">
                  <c:v>1</c:v>
                </c:pt>
                <c:pt idx="2197">
                  <c:v>1</c:v>
                </c:pt>
                <c:pt idx="2198">
                  <c:v>2</c:v>
                </c:pt>
                <c:pt idx="2199">
                  <c:v>1</c:v>
                </c:pt>
                <c:pt idx="2200">
                  <c:v>1</c:v>
                </c:pt>
                <c:pt idx="2201">
                  <c:v>1</c:v>
                </c:pt>
                <c:pt idx="2202">
                  <c:v>1</c:v>
                </c:pt>
                <c:pt idx="2203">
                  <c:v>1</c:v>
                </c:pt>
                <c:pt idx="2204">
                  <c:v>1</c:v>
                </c:pt>
                <c:pt idx="2205">
                  <c:v>1</c:v>
                </c:pt>
                <c:pt idx="2206">
                  <c:v>1</c:v>
                </c:pt>
                <c:pt idx="2207">
                  <c:v>1</c:v>
                </c:pt>
                <c:pt idx="2208">
                  <c:v>1</c:v>
                </c:pt>
                <c:pt idx="2209">
                  <c:v>3</c:v>
                </c:pt>
                <c:pt idx="2210">
                  <c:v>1</c:v>
                </c:pt>
                <c:pt idx="2211">
                  <c:v>2</c:v>
                </c:pt>
                <c:pt idx="2212">
                  <c:v>1</c:v>
                </c:pt>
                <c:pt idx="2213">
                  <c:v>1</c:v>
                </c:pt>
                <c:pt idx="2214">
                  <c:v>2</c:v>
                </c:pt>
                <c:pt idx="2215">
                  <c:v>2</c:v>
                </c:pt>
                <c:pt idx="2216">
                  <c:v>1</c:v>
                </c:pt>
                <c:pt idx="2217">
                  <c:v>1</c:v>
                </c:pt>
                <c:pt idx="2218">
                  <c:v>2</c:v>
                </c:pt>
                <c:pt idx="2219">
                  <c:v>2</c:v>
                </c:pt>
                <c:pt idx="2220">
                  <c:v>2</c:v>
                </c:pt>
                <c:pt idx="2221">
                  <c:v>1</c:v>
                </c:pt>
                <c:pt idx="2222">
                  <c:v>2</c:v>
                </c:pt>
                <c:pt idx="2223">
                  <c:v>2</c:v>
                </c:pt>
                <c:pt idx="2224">
                  <c:v>2</c:v>
                </c:pt>
                <c:pt idx="2225">
                  <c:v>1</c:v>
                </c:pt>
                <c:pt idx="2226">
                  <c:v>1</c:v>
                </c:pt>
                <c:pt idx="2227">
                  <c:v>1</c:v>
                </c:pt>
                <c:pt idx="2228">
                  <c:v>4</c:v>
                </c:pt>
                <c:pt idx="2229">
                  <c:v>2</c:v>
                </c:pt>
                <c:pt idx="2230">
                  <c:v>1</c:v>
                </c:pt>
                <c:pt idx="2231">
                  <c:v>1</c:v>
                </c:pt>
                <c:pt idx="2232">
                  <c:v>1</c:v>
                </c:pt>
                <c:pt idx="2233">
                  <c:v>1</c:v>
                </c:pt>
                <c:pt idx="2234">
                  <c:v>1</c:v>
                </c:pt>
                <c:pt idx="2235">
                  <c:v>1</c:v>
                </c:pt>
                <c:pt idx="2236">
                  <c:v>1</c:v>
                </c:pt>
                <c:pt idx="2237">
                  <c:v>1</c:v>
                </c:pt>
                <c:pt idx="2238">
                  <c:v>1</c:v>
                </c:pt>
                <c:pt idx="2239">
                  <c:v>1</c:v>
                </c:pt>
                <c:pt idx="2240">
                  <c:v>3</c:v>
                </c:pt>
                <c:pt idx="2241">
                  <c:v>2</c:v>
                </c:pt>
                <c:pt idx="2242">
                  <c:v>1</c:v>
                </c:pt>
                <c:pt idx="2243">
                  <c:v>1</c:v>
                </c:pt>
                <c:pt idx="2244">
                  <c:v>1</c:v>
                </c:pt>
                <c:pt idx="2245">
                  <c:v>1</c:v>
                </c:pt>
                <c:pt idx="2246">
                  <c:v>1</c:v>
                </c:pt>
                <c:pt idx="2247">
                  <c:v>1</c:v>
                </c:pt>
                <c:pt idx="2248">
                  <c:v>1</c:v>
                </c:pt>
                <c:pt idx="2249">
                  <c:v>1</c:v>
                </c:pt>
                <c:pt idx="2250">
                  <c:v>1</c:v>
                </c:pt>
                <c:pt idx="2251">
                  <c:v>1</c:v>
                </c:pt>
                <c:pt idx="2252">
                  <c:v>1</c:v>
                </c:pt>
                <c:pt idx="2253">
                  <c:v>2</c:v>
                </c:pt>
                <c:pt idx="2254">
                  <c:v>2</c:v>
                </c:pt>
                <c:pt idx="2255">
                  <c:v>1</c:v>
                </c:pt>
                <c:pt idx="2256">
                  <c:v>1</c:v>
                </c:pt>
                <c:pt idx="2257">
                  <c:v>1</c:v>
                </c:pt>
                <c:pt idx="2258">
                  <c:v>1</c:v>
                </c:pt>
                <c:pt idx="2259">
                  <c:v>1</c:v>
                </c:pt>
                <c:pt idx="2260">
                  <c:v>3</c:v>
                </c:pt>
                <c:pt idx="2261">
                  <c:v>1</c:v>
                </c:pt>
                <c:pt idx="2262">
                  <c:v>2</c:v>
                </c:pt>
                <c:pt idx="2263">
                  <c:v>2</c:v>
                </c:pt>
                <c:pt idx="2264">
                  <c:v>1</c:v>
                </c:pt>
                <c:pt idx="2265">
                  <c:v>1</c:v>
                </c:pt>
                <c:pt idx="2266">
                  <c:v>2</c:v>
                </c:pt>
                <c:pt idx="2267">
                  <c:v>1</c:v>
                </c:pt>
                <c:pt idx="2268">
                  <c:v>2</c:v>
                </c:pt>
                <c:pt idx="2269">
                  <c:v>1</c:v>
                </c:pt>
                <c:pt idx="2270">
                  <c:v>1</c:v>
                </c:pt>
                <c:pt idx="2271">
                  <c:v>1</c:v>
                </c:pt>
                <c:pt idx="2272">
                  <c:v>1</c:v>
                </c:pt>
                <c:pt idx="2273">
                  <c:v>1</c:v>
                </c:pt>
                <c:pt idx="2274">
                  <c:v>1</c:v>
                </c:pt>
                <c:pt idx="2275">
                  <c:v>1</c:v>
                </c:pt>
                <c:pt idx="2276">
                  <c:v>1</c:v>
                </c:pt>
                <c:pt idx="2277">
                  <c:v>1</c:v>
                </c:pt>
                <c:pt idx="2278">
                  <c:v>1</c:v>
                </c:pt>
                <c:pt idx="2279">
                  <c:v>1</c:v>
                </c:pt>
              </c:numCache>
            </c:numRef>
          </c:bubbleSize>
          <c:bubble3D val="0"/>
          <c:extLst>
            <c:ext xmlns:c16="http://schemas.microsoft.com/office/drawing/2014/chart" uri="{C3380CC4-5D6E-409C-BE32-E72D297353CC}">
              <c16:uniqueId val="{00000000-35F6-4AE1-B32E-6EB5D98B770A}"/>
            </c:ext>
          </c:extLst>
        </c:ser>
        <c:dLbls>
          <c:showLegendKey val="0"/>
          <c:showVal val="0"/>
          <c:showCatName val="0"/>
          <c:showSerName val="0"/>
          <c:showPercent val="0"/>
          <c:showBubbleSize val="0"/>
        </c:dLbls>
        <c:bubbleScale val="8"/>
        <c:showNegBubbles val="0"/>
        <c:axId val="681477200"/>
        <c:axId val="588375720"/>
      </c:bubbleChart>
      <c:valAx>
        <c:axId val="681477200"/>
        <c:scaling>
          <c:orientation val="minMax"/>
        </c:scaling>
        <c:delete val="0"/>
        <c:axPos val="b"/>
        <c:title>
          <c:tx>
            <c:rich>
              <a:bodyPr/>
              <a:lstStyle/>
              <a:p>
                <a:pPr>
                  <a:defRPr sz="1800">
                    <a:solidFill>
                      <a:schemeClr val="bg2"/>
                    </a:solidFill>
                  </a:defRPr>
                </a:pPr>
                <a:r>
                  <a:rPr lang="en-US" sz="1800" b="1" i="0" baseline="0" dirty="0" smtClean="0">
                    <a:effectLst/>
                  </a:rPr>
                  <a:t>Donor-Recipient Height Match (%)</a:t>
                </a:r>
                <a:endParaRPr lang="en-US" dirty="0">
                  <a:effectLst/>
                </a:endParaRPr>
              </a:p>
            </c:rich>
          </c:tx>
          <c:layout>
            <c:manualLayout>
              <c:xMode val="edge"/>
              <c:yMode val="edge"/>
              <c:x val="0.33396555693696178"/>
              <c:y val="0.90975277668691912"/>
            </c:manualLayout>
          </c:layout>
          <c:overlay val="0"/>
        </c:title>
        <c:numFmt formatCode="General" sourceLinked="1"/>
        <c:majorTickMark val="out"/>
        <c:minorTickMark val="none"/>
        <c:tickLblPos val="low"/>
        <c:spPr>
          <a:ln>
            <a:solidFill>
              <a:schemeClr val="bg2"/>
            </a:solidFill>
          </a:ln>
        </c:spPr>
        <c:txPr>
          <a:bodyPr/>
          <a:lstStyle/>
          <a:p>
            <a:pPr>
              <a:defRPr>
                <a:solidFill>
                  <a:schemeClr val="bg2"/>
                </a:solidFill>
              </a:defRPr>
            </a:pPr>
            <a:endParaRPr lang="en-US"/>
          </a:p>
        </c:txPr>
        <c:crossAx val="588375720"/>
        <c:crosses val="autoZero"/>
        <c:crossBetween val="midCat"/>
      </c:valAx>
      <c:valAx>
        <c:axId val="588375720"/>
        <c:scaling>
          <c:orientation val="minMax"/>
          <c:min val="-80"/>
        </c:scaling>
        <c:delete val="0"/>
        <c:axPos val="l"/>
        <c:majorGridlines>
          <c:spPr>
            <a:ln>
              <a:solidFill>
                <a:schemeClr val="bg2"/>
              </a:solidFill>
              <a:prstDash val="sysDash"/>
            </a:ln>
          </c:spPr>
        </c:majorGridlines>
        <c:title>
          <c:tx>
            <c:rich>
              <a:bodyPr rot="-5400000" vert="horz"/>
              <a:lstStyle/>
              <a:p>
                <a:pPr>
                  <a:defRPr sz="1800">
                    <a:solidFill>
                      <a:schemeClr val="bg2"/>
                    </a:solidFill>
                  </a:defRPr>
                </a:pPr>
                <a:r>
                  <a:rPr lang="en-US" sz="1800" dirty="0" smtClean="0">
                    <a:solidFill>
                      <a:schemeClr val="bg2"/>
                    </a:solidFill>
                  </a:rPr>
                  <a:t>Donor-Recipient Weight Match (%)</a:t>
                </a:r>
                <a:endParaRPr lang="en-US" sz="1800" dirty="0">
                  <a:solidFill>
                    <a:schemeClr val="bg2"/>
                  </a:solidFill>
                </a:endParaRPr>
              </a:p>
            </c:rich>
          </c:tx>
          <c:layout>
            <c:manualLayout>
              <c:xMode val="edge"/>
              <c:yMode val="edge"/>
              <c:x val="5.7629967306718237E-3"/>
              <c:y val="5.4970938691519901E-2"/>
            </c:manualLayout>
          </c:layout>
          <c:overlay val="0"/>
        </c:title>
        <c:numFmt formatCode="General" sourceLinked="1"/>
        <c:majorTickMark val="out"/>
        <c:minorTickMark val="none"/>
        <c:tickLblPos val="low"/>
        <c:spPr>
          <a:ln>
            <a:solidFill>
              <a:schemeClr val="bg2"/>
            </a:solidFill>
          </a:ln>
        </c:spPr>
        <c:txPr>
          <a:bodyPr/>
          <a:lstStyle/>
          <a:p>
            <a:pPr>
              <a:defRPr>
                <a:solidFill>
                  <a:schemeClr val="bg2"/>
                </a:solidFill>
              </a:defRPr>
            </a:pPr>
            <a:endParaRPr lang="en-US"/>
          </a:p>
        </c:txPr>
        <c:crossAx val="681477200"/>
        <c:crosses val="autoZero"/>
        <c:crossBetween val="midCat"/>
      </c:valAx>
      <c:spPr>
        <a:noFill/>
        <a:ln>
          <a:solidFill>
            <a:schemeClr val="bg2"/>
          </a:solidFill>
        </a:ln>
      </c:spPr>
    </c:plotArea>
    <c:plotVisOnly val="1"/>
    <c:dispBlanksAs val="gap"/>
    <c:showDLblsOverMax val="0"/>
  </c:chart>
  <c:txPr>
    <a:bodyPr/>
    <a:lstStyle/>
    <a:p>
      <a:pPr>
        <a:defRPr sz="1500" b="1"/>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71934111684306E-2"/>
          <c:y val="0.10930801680542838"/>
          <c:w val="0.87863313422029143"/>
          <c:h val="0.76027426238563689"/>
        </c:manualLayout>
      </c:layout>
      <c:lineChart>
        <c:grouping val="standard"/>
        <c:varyColors val="0"/>
        <c:ser>
          <c:idx val="1"/>
          <c:order val="0"/>
          <c:tx>
            <c:strRef>
              <c:f>Sheet1!$B$1</c:f>
              <c:strCache>
                <c:ptCount val="1"/>
                <c:pt idx="0">
                  <c:v>&lt;-20%</c:v>
                </c:pt>
              </c:strCache>
            </c:strRef>
          </c:tx>
          <c:spPr>
            <a:ln w="41275">
              <a:solidFill>
                <a:srgbClr val="0070C0"/>
              </a:solidFill>
            </a:ln>
          </c:spPr>
          <c:marker>
            <c:symbol val="none"/>
          </c:marker>
          <c:cat>
            <c:numRef>
              <c:f>Sheet1!$A$8:$A$34</c:f>
              <c:numCache>
                <c:formatCode>General</c:formatCode>
                <c:ptCount val="27"/>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Sheet1!$B$8:$B$34</c:f>
              <c:numCache>
                <c:formatCode>General</c:formatCode>
                <c:ptCount val="27"/>
                <c:pt idx="0">
                  <c:v>6.7961165048999996</c:v>
                </c:pt>
                <c:pt idx="1">
                  <c:v>3.2258064516</c:v>
                </c:pt>
                <c:pt idx="2">
                  <c:v>5.5837563452000003</c:v>
                </c:pt>
                <c:pt idx="3">
                  <c:v>9.5588235293999997</c:v>
                </c:pt>
                <c:pt idx="4">
                  <c:v>9.375</c:v>
                </c:pt>
                <c:pt idx="5">
                  <c:v>7.2847682119000003</c:v>
                </c:pt>
                <c:pt idx="6">
                  <c:v>11.688311688000001</c:v>
                </c:pt>
                <c:pt idx="7">
                  <c:v>10.309278351</c:v>
                </c:pt>
                <c:pt idx="8">
                  <c:v>6.4935064935</c:v>
                </c:pt>
                <c:pt idx="9">
                  <c:v>5.8823529411999997</c:v>
                </c:pt>
                <c:pt idx="10">
                  <c:v>4.2857142857000001</c:v>
                </c:pt>
                <c:pt idx="11">
                  <c:v>4.9861495844999997</c:v>
                </c:pt>
                <c:pt idx="12">
                  <c:v>8.864265928</c:v>
                </c:pt>
                <c:pt idx="13">
                  <c:v>4.8469387755</c:v>
                </c:pt>
                <c:pt idx="14">
                  <c:v>4.9479166667000003</c:v>
                </c:pt>
                <c:pt idx="15">
                  <c:v>4.7120418847999996</c:v>
                </c:pt>
                <c:pt idx="16">
                  <c:v>3.7037037037</c:v>
                </c:pt>
                <c:pt idx="17">
                  <c:v>4.9549549549999998</c:v>
                </c:pt>
                <c:pt idx="18">
                  <c:v>4.9327354259999998</c:v>
                </c:pt>
                <c:pt idx="19">
                  <c:v>5.8189655171999997</c:v>
                </c:pt>
                <c:pt idx="20">
                  <c:v>5.4669703871999999</c:v>
                </c:pt>
                <c:pt idx="21">
                  <c:v>6.5606361828999997</c:v>
                </c:pt>
                <c:pt idx="22">
                  <c:v>4.7817047817000002</c:v>
                </c:pt>
                <c:pt idx="23">
                  <c:v>4.3715846994999996</c:v>
                </c:pt>
                <c:pt idx="24">
                  <c:v>3.3644859813000001</c:v>
                </c:pt>
                <c:pt idx="25">
                  <c:v>4.4401544401999997</c:v>
                </c:pt>
                <c:pt idx="26">
                  <c:v>3.7344398339999998</c:v>
                </c:pt>
              </c:numCache>
            </c:numRef>
          </c:val>
          <c:smooth val="0"/>
          <c:extLst>
            <c:ext xmlns:c16="http://schemas.microsoft.com/office/drawing/2014/chart" uri="{C3380CC4-5D6E-409C-BE32-E72D297353CC}">
              <c16:uniqueId val="{00000001-F3CA-409D-913F-B4216F74FFE8}"/>
            </c:ext>
          </c:extLst>
        </c:ser>
        <c:ser>
          <c:idx val="2"/>
          <c:order val="1"/>
          <c:tx>
            <c:strRef>
              <c:f>Sheet1!$C$1</c:f>
              <c:strCache>
                <c:ptCount val="1"/>
                <c:pt idx="0">
                  <c:v>&gt;20%</c:v>
                </c:pt>
              </c:strCache>
            </c:strRef>
          </c:tx>
          <c:spPr>
            <a:ln w="41275">
              <a:solidFill>
                <a:schemeClr val="accent5">
                  <a:lumMod val="50000"/>
                </a:schemeClr>
              </a:solidFill>
            </a:ln>
          </c:spPr>
          <c:marker>
            <c:symbol val="none"/>
          </c:marker>
          <c:cat>
            <c:numRef>
              <c:f>Sheet1!$A$8:$A$34</c:f>
              <c:numCache>
                <c:formatCode>General</c:formatCode>
                <c:ptCount val="27"/>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Sheet1!$C$8:$C$34</c:f>
              <c:numCache>
                <c:formatCode>General</c:formatCode>
                <c:ptCount val="27"/>
                <c:pt idx="0">
                  <c:v>54.368932039000001</c:v>
                </c:pt>
                <c:pt idx="1">
                  <c:v>54.838709676999997</c:v>
                </c:pt>
                <c:pt idx="2">
                  <c:v>53.299492385999997</c:v>
                </c:pt>
                <c:pt idx="3">
                  <c:v>48.529411764999999</c:v>
                </c:pt>
                <c:pt idx="4">
                  <c:v>51.339285713999999</c:v>
                </c:pt>
                <c:pt idx="5">
                  <c:v>54.966887417000002</c:v>
                </c:pt>
                <c:pt idx="6">
                  <c:v>51.298701299000001</c:v>
                </c:pt>
                <c:pt idx="7">
                  <c:v>50.515463918000002</c:v>
                </c:pt>
                <c:pt idx="8">
                  <c:v>50.974025974</c:v>
                </c:pt>
                <c:pt idx="9">
                  <c:v>48.297213622000001</c:v>
                </c:pt>
                <c:pt idx="10">
                  <c:v>52.857142856999999</c:v>
                </c:pt>
                <c:pt idx="11">
                  <c:v>59.833795014000003</c:v>
                </c:pt>
                <c:pt idx="12">
                  <c:v>55.678670359999998</c:v>
                </c:pt>
                <c:pt idx="13">
                  <c:v>55.357142856999999</c:v>
                </c:pt>
                <c:pt idx="14">
                  <c:v>52.864583332999999</c:v>
                </c:pt>
                <c:pt idx="15">
                  <c:v>60.209424083999998</c:v>
                </c:pt>
                <c:pt idx="16">
                  <c:v>57.407407407000001</c:v>
                </c:pt>
                <c:pt idx="17">
                  <c:v>53.378378378000001</c:v>
                </c:pt>
                <c:pt idx="18">
                  <c:v>53.811659192999997</c:v>
                </c:pt>
                <c:pt idx="19">
                  <c:v>54.310344827999998</c:v>
                </c:pt>
                <c:pt idx="20">
                  <c:v>52.391799544000001</c:v>
                </c:pt>
                <c:pt idx="21">
                  <c:v>51.888667992000002</c:v>
                </c:pt>
                <c:pt idx="22">
                  <c:v>50.311850311999997</c:v>
                </c:pt>
                <c:pt idx="23">
                  <c:v>48.633879780999997</c:v>
                </c:pt>
                <c:pt idx="24">
                  <c:v>56.448598130999997</c:v>
                </c:pt>
                <c:pt idx="25">
                  <c:v>49.613899613999997</c:v>
                </c:pt>
                <c:pt idx="26">
                  <c:v>56.846473029000002</c:v>
                </c:pt>
              </c:numCache>
            </c:numRef>
          </c:val>
          <c:smooth val="0"/>
          <c:extLst>
            <c:ext xmlns:c16="http://schemas.microsoft.com/office/drawing/2014/chart" uri="{C3380CC4-5D6E-409C-BE32-E72D297353CC}">
              <c16:uniqueId val="{00000000-A539-4771-A09A-30BC2B2F4AF3}"/>
            </c:ext>
          </c:extLst>
        </c:ser>
        <c:dLbls>
          <c:showLegendKey val="0"/>
          <c:showVal val="0"/>
          <c:showCatName val="0"/>
          <c:showSerName val="0"/>
          <c:showPercent val="0"/>
          <c:showBubbleSize val="0"/>
        </c:dLbls>
        <c:smooth val="0"/>
        <c:axId val="682985944"/>
        <c:axId val="682986336"/>
      </c:lineChart>
      <c:catAx>
        <c:axId val="682985944"/>
        <c:scaling>
          <c:orientation val="minMax"/>
        </c:scaling>
        <c:delete val="0"/>
        <c:axPos val="b"/>
        <c:numFmt formatCode="General" sourceLinked="1"/>
        <c:majorTickMark val="out"/>
        <c:minorTickMark val="none"/>
        <c:tickLblPos val="nextTo"/>
        <c:spPr>
          <a:ln>
            <a:solidFill>
              <a:schemeClr val="bg2"/>
            </a:solidFill>
          </a:ln>
        </c:spPr>
        <c:txPr>
          <a:bodyPr rot="-1500000"/>
          <a:lstStyle/>
          <a:p>
            <a:pPr>
              <a:defRPr sz="1100" b="1">
                <a:solidFill>
                  <a:schemeClr val="bg2"/>
                </a:solidFill>
              </a:defRPr>
            </a:pPr>
            <a:endParaRPr lang="en-US"/>
          </a:p>
        </c:txPr>
        <c:crossAx val="682986336"/>
        <c:crosses val="autoZero"/>
        <c:auto val="1"/>
        <c:lblAlgn val="ctr"/>
        <c:lblOffset val="100"/>
        <c:tickLblSkip val="1"/>
        <c:noMultiLvlLbl val="0"/>
      </c:catAx>
      <c:valAx>
        <c:axId val="682986336"/>
        <c:scaling>
          <c:orientation val="minMax"/>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a:t>
                </a:r>
                <a:r>
                  <a:rPr lang="en-US" sz="1700" baseline="0" dirty="0" smtClean="0">
                    <a:solidFill>
                      <a:schemeClr val="bg2"/>
                    </a:solidFill>
                  </a:rPr>
                  <a:t> </a:t>
                </a:r>
                <a:r>
                  <a:rPr lang="en-US" sz="1700" dirty="0" smtClean="0">
                    <a:solidFill>
                      <a:schemeClr val="bg2"/>
                    </a:solidFill>
                  </a:rPr>
                  <a:t>of Transplants</a:t>
                </a:r>
                <a:endParaRPr lang="en-US" sz="1700" dirty="0">
                  <a:solidFill>
                    <a:schemeClr val="bg2"/>
                  </a:solidFill>
                </a:endParaRPr>
              </a:p>
            </c:rich>
          </c:tx>
          <c:layout>
            <c:manualLayout>
              <c:xMode val="edge"/>
              <c:yMode val="edge"/>
              <c:x val="0"/>
              <c:y val="0.25032808398950129"/>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2985944"/>
        <c:crosses val="autoZero"/>
        <c:crossBetween val="between"/>
        <c:majorUnit val="10"/>
      </c:valAx>
      <c:spPr>
        <a:noFill/>
        <a:ln>
          <a:solidFill>
            <a:schemeClr val="bg2"/>
          </a:solidFill>
        </a:ln>
      </c:spPr>
    </c:plotArea>
    <c:legend>
      <c:legendPos val="t"/>
      <c:layout>
        <c:manualLayout>
          <c:xMode val="edge"/>
          <c:yMode val="edge"/>
          <c:x val="0.51879276503480543"/>
          <c:y val="2.4149008892349614E-2"/>
          <c:w val="0.36692787858039483"/>
          <c:h val="6.4851022482346976E-2"/>
        </c:manualLayout>
      </c:layout>
      <c:overlay val="0"/>
      <c:spPr>
        <a:ln>
          <a:solidFill>
            <a:schemeClr val="bg2">
              <a:lumMod val="95000"/>
              <a:lumOff val="5000"/>
            </a:schemeClr>
          </a:solidFill>
        </a:ln>
      </c:spPr>
      <c:txPr>
        <a:bodyPr/>
        <a:lstStyle/>
        <a:p>
          <a:pPr>
            <a:defRPr sz="1600" b="1">
              <a:solidFill>
                <a:schemeClr val="accent4">
                  <a:lumMod val="1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4941129429133859"/>
          <c:w val="0.82785140082997488"/>
          <c:h val="0.68154978674540689"/>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Sheet1!$B$1:$E$1</c:f>
              <c:strCache>
                <c:ptCount val="4"/>
                <c:pt idx="0">
                  <c:v>&lt;1</c:v>
                </c:pt>
                <c:pt idx="1">
                  <c:v>1-5</c:v>
                </c:pt>
                <c:pt idx="2">
                  <c:v>6-10</c:v>
                </c:pt>
                <c:pt idx="3">
                  <c:v>11-17</c:v>
                </c:pt>
              </c:strCache>
            </c:strRef>
          </c:cat>
          <c:val>
            <c:numRef>
              <c:f>Sheet1!$B$2:$E$2</c:f>
              <c:numCache>
                <c:formatCode>General</c:formatCode>
                <c:ptCount val="4"/>
                <c:pt idx="0">
                  <c:v>34</c:v>
                </c:pt>
                <c:pt idx="1">
                  <c:v>22</c:v>
                </c:pt>
                <c:pt idx="2">
                  <c:v>8</c:v>
                </c:pt>
                <c:pt idx="3">
                  <c:v>32</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Sheet1!$B$1:$E$1</c:f>
              <c:strCache>
                <c:ptCount val="4"/>
                <c:pt idx="0">
                  <c:v>&lt;1</c:v>
                </c:pt>
                <c:pt idx="1">
                  <c:v>1-5</c:v>
                </c:pt>
                <c:pt idx="2">
                  <c:v>6-10</c:v>
                </c:pt>
                <c:pt idx="3">
                  <c:v>11-17</c:v>
                </c:pt>
              </c:strCache>
            </c:strRef>
          </c:cat>
          <c:val>
            <c:numRef>
              <c:f>Sheet1!$B$3:$E$3</c:f>
              <c:numCache>
                <c:formatCode>General</c:formatCode>
                <c:ptCount val="4"/>
                <c:pt idx="0">
                  <c:v>24</c:v>
                </c:pt>
                <c:pt idx="1">
                  <c:v>27</c:v>
                </c:pt>
                <c:pt idx="2">
                  <c:v>11</c:v>
                </c:pt>
                <c:pt idx="3">
                  <c:v>43</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Sheet1!$B$1:$E$1</c:f>
              <c:strCache>
                <c:ptCount val="4"/>
                <c:pt idx="0">
                  <c:v>&lt;1</c:v>
                </c:pt>
                <c:pt idx="1">
                  <c:v>1-5</c:v>
                </c:pt>
                <c:pt idx="2">
                  <c:v>6-10</c:v>
                </c:pt>
                <c:pt idx="3">
                  <c:v>11-17</c:v>
                </c:pt>
              </c:strCache>
            </c:strRef>
          </c:cat>
          <c:val>
            <c:numRef>
              <c:f>Sheet1!$B$4:$E$4</c:f>
              <c:numCache>
                <c:formatCode>General</c:formatCode>
                <c:ptCount val="4"/>
                <c:pt idx="0">
                  <c:v>344</c:v>
                </c:pt>
                <c:pt idx="1">
                  <c:v>401</c:v>
                </c:pt>
                <c:pt idx="2">
                  <c:v>222</c:v>
                </c:pt>
                <c:pt idx="3">
                  <c:v>822</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Sheet1!$B$1:$E$1</c:f>
              <c:strCache>
                <c:ptCount val="4"/>
                <c:pt idx="0">
                  <c:v>&lt;1</c:v>
                </c:pt>
                <c:pt idx="1">
                  <c:v>1-5</c:v>
                </c:pt>
                <c:pt idx="2">
                  <c:v>6-10</c:v>
                </c:pt>
                <c:pt idx="3">
                  <c:v>11-17</c:v>
                </c:pt>
              </c:strCache>
            </c:strRef>
          </c:cat>
          <c:val>
            <c:numRef>
              <c:f>Sheet1!$B$5:$E$5</c:f>
              <c:numCache>
                <c:formatCode>General</c:formatCode>
                <c:ptCount val="4"/>
                <c:pt idx="0">
                  <c:v>150</c:v>
                </c:pt>
                <c:pt idx="1">
                  <c:v>148</c:v>
                </c:pt>
                <c:pt idx="2">
                  <c:v>76</c:v>
                </c:pt>
                <c:pt idx="3">
                  <c:v>265</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Sheet1!$B$1:$E$1</c:f>
              <c:strCache>
                <c:ptCount val="4"/>
                <c:pt idx="0">
                  <c:v>&lt;1</c:v>
                </c:pt>
                <c:pt idx="1">
                  <c:v>1-5</c:v>
                </c:pt>
                <c:pt idx="2">
                  <c:v>6-10</c:v>
                </c:pt>
                <c:pt idx="3">
                  <c:v>11-17</c:v>
                </c:pt>
              </c:strCache>
            </c:strRef>
          </c:cat>
          <c:val>
            <c:numRef>
              <c:f>Sheet1!$B$6:$E$6</c:f>
              <c:numCache>
                <c:formatCode>General</c:formatCode>
                <c:ptCount val="4"/>
                <c:pt idx="0">
                  <c:v>501</c:v>
                </c:pt>
                <c:pt idx="1">
                  <c:v>386</c:v>
                </c:pt>
                <c:pt idx="2">
                  <c:v>282</c:v>
                </c:pt>
                <c:pt idx="3">
                  <c:v>378</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700" dirty="0" smtClean="0">
                    <a:solidFill>
                      <a:schemeClr val="bg2"/>
                    </a:solidFill>
                  </a:rPr>
                  <a:t>Recipient Age</a:t>
                </a:r>
                <a:r>
                  <a:rPr lang="en-US" sz="1700" baseline="0" dirty="0" smtClean="0">
                    <a:solidFill>
                      <a:schemeClr val="bg2"/>
                    </a:solidFill>
                  </a:rPr>
                  <a:t> (years) </a:t>
                </a:r>
                <a:endParaRPr lang="en-US" sz="1700" dirty="0">
                  <a:solidFill>
                    <a:schemeClr val="bg2"/>
                  </a:solidFill>
                </a:endParaRPr>
              </a:p>
            </c:rich>
          </c:tx>
          <c:layout>
            <c:manualLayout>
              <c:xMode val="edge"/>
              <c:yMode val="edge"/>
              <c:x val="0.41504224276930524"/>
              <c:y val="0.89815698818897638"/>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dirty="0" smtClean="0">
                    <a:solidFill>
                      <a:schemeClr val="bg2"/>
                    </a:solidFill>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29253176131762"/>
          <c:y val="5.7291666666666664E-2"/>
          <c:w val="0.83028444999431683"/>
          <c:h val="8.1988599081364827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04371347562468"/>
          <c:y val="0.14941129429133859"/>
          <c:w val="0.84762541652774082"/>
          <c:h val="0.69196645341207352"/>
        </c:manualLayout>
      </c:layout>
      <c:barChart>
        <c:barDir val="col"/>
        <c:grouping val="percentStacked"/>
        <c:varyColors val="0"/>
        <c:ser>
          <c:idx val="0"/>
          <c:order val="0"/>
          <c:tx>
            <c:strRef>
              <c:f>Sheet1!$A$2</c:f>
              <c:strCache>
                <c:ptCount val="1"/>
                <c:pt idx="0">
                  <c:v>&lt;-30%</c:v>
                </c:pt>
              </c:strCache>
            </c:strRef>
          </c:tx>
          <c:spPr>
            <a:solidFill>
              <a:srgbClr val="00297A"/>
            </a:solidFill>
            <a:ln>
              <a:solidFill>
                <a:schemeClr val="bg2"/>
              </a:solidFill>
            </a:ln>
          </c:spPr>
          <c:invertIfNegative val="0"/>
          <c:cat>
            <c:strRef>
              <c:f>Sheet1!$B$1:$E$1</c:f>
              <c:strCache>
                <c:ptCount val="4"/>
                <c:pt idx="0">
                  <c:v>Female-to-Female</c:v>
                </c:pt>
                <c:pt idx="1">
                  <c:v>Female-to-Male</c:v>
                </c:pt>
                <c:pt idx="2">
                  <c:v>Male-to-Female</c:v>
                </c:pt>
                <c:pt idx="3">
                  <c:v>Male-to-Male</c:v>
                </c:pt>
              </c:strCache>
            </c:strRef>
          </c:cat>
          <c:val>
            <c:numRef>
              <c:f>Sheet1!$B$2:$E$2</c:f>
              <c:numCache>
                <c:formatCode>General</c:formatCode>
                <c:ptCount val="4"/>
                <c:pt idx="0">
                  <c:v>23</c:v>
                </c:pt>
                <c:pt idx="1">
                  <c:v>21</c:v>
                </c:pt>
                <c:pt idx="2">
                  <c:v>23</c:v>
                </c:pt>
                <c:pt idx="3">
                  <c:v>29</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Sheet1!$B$1:$E$1</c:f>
              <c:strCache>
                <c:ptCount val="4"/>
                <c:pt idx="0">
                  <c:v>Female-to-Female</c:v>
                </c:pt>
                <c:pt idx="1">
                  <c:v>Female-to-Male</c:v>
                </c:pt>
                <c:pt idx="2">
                  <c:v>Male-to-Female</c:v>
                </c:pt>
                <c:pt idx="3">
                  <c:v>Male-to-Male</c:v>
                </c:pt>
              </c:strCache>
            </c:strRef>
          </c:cat>
          <c:val>
            <c:numRef>
              <c:f>Sheet1!$B$3:$E$3</c:f>
              <c:numCache>
                <c:formatCode>General</c:formatCode>
                <c:ptCount val="4"/>
                <c:pt idx="0">
                  <c:v>23</c:v>
                </c:pt>
                <c:pt idx="1">
                  <c:v>21</c:v>
                </c:pt>
                <c:pt idx="2">
                  <c:v>21</c:v>
                </c:pt>
                <c:pt idx="3">
                  <c:v>40</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Sheet1!$B$1:$E$1</c:f>
              <c:strCache>
                <c:ptCount val="4"/>
                <c:pt idx="0">
                  <c:v>Female-to-Female</c:v>
                </c:pt>
                <c:pt idx="1">
                  <c:v>Female-to-Male</c:v>
                </c:pt>
                <c:pt idx="2">
                  <c:v>Male-to-Female</c:v>
                </c:pt>
                <c:pt idx="3">
                  <c:v>Male-to-Male</c:v>
                </c:pt>
              </c:strCache>
            </c:strRef>
          </c:cat>
          <c:val>
            <c:numRef>
              <c:f>Sheet1!$B$4:$E$4</c:f>
              <c:numCache>
                <c:formatCode>General</c:formatCode>
                <c:ptCount val="4"/>
                <c:pt idx="0">
                  <c:v>379</c:v>
                </c:pt>
                <c:pt idx="1">
                  <c:v>364</c:v>
                </c:pt>
                <c:pt idx="2">
                  <c:v>412</c:v>
                </c:pt>
                <c:pt idx="3">
                  <c:v>634</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Sheet1!$B$1:$E$1</c:f>
              <c:strCache>
                <c:ptCount val="4"/>
                <c:pt idx="0">
                  <c:v>Female-to-Female</c:v>
                </c:pt>
                <c:pt idx="1">
                  <c:v>Female-to-Male</c:v>
                </c:pt>
                <c:pt idx="2">
                  <c:v>Male-to-Female</c:v>
                </c:pt>
                <c:pt idx="3">
                  <c:v>Male-to-Male</c:v>
                </c:pt>
              </c:strCache>
            </c:strRef>
          </c:cat>
          <c:val>
            <c:numRef>
              <c:f>Sheet1!$B$5:$E$5</c:f>
              <c:numCache>
                <c:formatCode>General</c:formatCode>
                <c:ptCount val="4"/>
                <c:pt idx="0">
                  <c:v>109</c:v>
                </c:pt>
                <c:pt idx="1">
                  <c:v>161</c:v>
                </c:pt>
                <c:pt idx="2">
                  <c:v>159</c:v>
                </c:pt>
                <c:pt idx="3">
                  <c:v>210</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Sheet1!$B$1:$E$1</c:f>
              <c:strCache>
                <c:ptCount val="4"/>
                <c:pt idx="0">
                  <c:v>Female-to-Female</c:v>
                </c:pt>
                <c:pt idx="1">
                  <c:v>Female-to-Male</c:v>
                </c:pt>
                <c:pt idx="2">
                  <c:v>Male-to-Female</c:v>
                </c:pt>
                <c:pt idx="3">
                  <c:v>Male-to-Male</c:v>
                </c:pt>
              </c:strCache>
            </c:strRef>
          </c:cat>
          <c:val>
            <c:numRef>
              <c:f>Sheet1!$B$6:$E$6</c:f>
              <c:numCache>
                <c:formatCode>General</c:formatCode>
                <c:ptCount val="4"/>
                <c:pt idx="0">
                  <c:v>347</c:v>
                </c:pt>
                <c:pt idx="1">
                  <c:v>310</c:v>
                </c:pt>
                <c:pt idx="2">
                  <c:v>410</c:v>
                </c:pt>
                <c:pt idx="3">
                  <c:v>480</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dirty="0" smtClean="0">
                    <a:solidFill>
                      <a:schemeClr val="bg2"/>
                    </a:solidFill>
                  </a:rPr>
                  <a:t>% of Transplants</a:t>
                </a:r>
                <a:endParaRPr lang="en-US" sz="1600" dirty="0" smtClean="0">
                  <a:effectLst/>
                </a:endParaRPr>
              </a:p>
            </c:rich>
          </c:tx>
          <c:layout>
            <c:manualLayout>
              <c:xMode val="edge"/>
              <c:yMode val="edge"/>
              <c:x val="1.7846438419511192E-2"/>
              <c:y val="0.29874077263779525"/>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2597616130080552"/>
          <c:y val="4.9479166666666664E-2"/>
          <c:w val="0.84723360630668754"/>
          <c:h val="8.4592765748031498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4941129429133859"/>
          <c:w val="0.82785140082997488"/>
          <c:h val="0.68415395341207363"/>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Sheet1!$B$1:$G$1</c:f>
              <c:strCache>
                <c:ptCount val="6"/>
                <c:pt idx="0">
                  <c:v>&lt;1</c:v>
                </c:pt>
                <c:pt idx="1">
                  <c:v>1-5</c:v>
                </c:pt>
                <c:pt idx="2">
                  <c:v>6-10</c:v>
                </c:pt>
                <c:pt idx="3">
                  <c:v>11-17</c:v>
                </c:pt>
                <c:pt idx="4">
                  <c:v>18-34</c:v>
                </c:pt>
                <c:pt idx="5">
                  <c:v>35+</c:v>
                </c:pt>
              </c:strCache>
            </c:strRef>
          </c:cat>
          <c:val>
            <c:numRef>
              <c:f>Sheet1!$B$2:$G$2</c:f>
              <c:numCache>
                <c:formatCode>General</c:formatCode>
                <c:ptCount val="6"/>
                <c:pt idx="0">
                  <c:v>41</c:v>
                </c:pt>
                <c:pt idx="1">
                  <c:v>16</c:v>
                </c:pt>
                <c:pt idx="2">
                  <c:v>6</c:v>
                </c:pt>
                <c:pt idx="3">
                  <c:v>14</c:v>
                </c:pt>
                <c:pt idx="4">
                  <c:v>5</c:v>
                </c:pt>
                <c:pt idx="5">
                  <c:v>1</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Sheet1!$B$1:$G$1</c:f>
              <c:strCache>
                <c:ptCount val="6"/>
                <c:pt idx="0">
                  <c:v>&lt;1</c:v>
                </c:pt>
                <c:pt idx="1">
                  <c:v>1-5</c:v>
                </c:pt>
                <c:pt idx="2">
                  <c:v>6-10</c:v>
                </c:pt>
                <c:pt idx="3">
                  <c:v>11-17</c:v>
                </c:pt>
                <c:pt idx="4">
                  <c:v>18-34</c:v>
                </c:pt>
                <c:pt idx="5">
                  <c:v>35+</c:v>
                </c:pt>
              </c:strCache>
            </c:strRef>
          </c:cat>
          <c:val>
            <c:numRef>
              <c:f>Sheet1!$B$3:$G$3</c:f>
              <c:numCache>
                <c:formatCode>General</c:formatCode>
                <c:ptCount val="6"/>
                <c:pt idx="0">
                  <c:v>36</c:v>
                </c:pt>
                <c:pt idx="1">
                  <c:v>19</c:v>
                </c:pt>
                <c:pt idx="2">
                  <c:v>10</c:v>
                </c:pt>
                <c:pt idx="3">
                  <c:v>17</c:v>
                </c:pt>
                <c:pt idx="4">
                  <c:v>7</c:v>
                </c:pt>
                <c:pt idx="5">
                  <c:v>2</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Sheet1!$B$1:$G$1</c:f>
              <c:strCache>
                <c:ptCount val="6"/>
                <c:pt idx="0">
                  <c:v>&lt;1</c:v>
                </c:pt>
                <c:pt idx="1">
                  <c:v>1-5</c:v>
                </c:pt>
                <c:pt idx="2">
                  <c:v>6-10</c:v>
                </c:pt>
                <c:pt idx="3">
                  <c:v>11-17</c:v>
                </c:pt>
                <c:pt idx="4">
                  <c:v>18-34</c:v>
                </c:pt>
                <c:pt idx="5">
                  <c:v>35+</c:v>
                </c:pt>
              </c:strCache>
            </c:strRef>
          </c:cat>
          <c:val>
            <c:numRef>
              <c:f>Sheet1!$B$4:$G$4</c:f>
              <c:numCache>
                <c:formatCode>General</c:formatCode>
                <c:ptCount val="6"/>
                <c:pt idx="0">
                  <c:v>362</c:v>
                </c:pt>
                <c:pt idx="1">
                  <c:v>387</c:v>
                </c:pt>
                <c:pt idx="2">
                  <c:v>132</c:v>
                </c:pt>
                <c:pt idx="3">
                  <c:v>398</c:v>
                </c:pt>
                <c:pt idx="4">
                  <c:v>268</c:v>
                </c:pt>
                <c:pt idx="5">
                  <c:v>64</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Sheet1!$B$1:$G$1</c:f>
              <c:strCache>
                <c:ptCount val="6"/>
                <c:pt idx="0">
                  <c:v>&lt;1</c:v>
                </c:pt>
                <c:pt idx="1">
                  <c:v>1-5</c:v>
                </c:pt>
                <c:pt idx="2">
                  <c:v>6-10</c:v>
                </c:pt>
                <c:pt idx="3">
                  <c:v>11-17</c:v>
                </c:pt>
                <c:pt idx="4">
                  <c:v>18-34</c:v>
                </c:pt>
                <c:pt idx="5">
                  <c:v>35+</c:v>
                </c:pt>
              </c:strCache>
            </c:strRef>
          </c:cat>
          <c:val>
            <c:numRef>
              <c:f>Sheet1!$B$5:$G$5</c:f>
              <c:numCache>
                <c:formatCode>General</c:formatCode>
                <c:ptCount val="6"/>
                <c:pt idx="0">
                  <c:v>120</c:v>
                </c:pt>
                <c:pt idx="1">
                  <c:v>136</c:v>
                </c:pt>
                <c:pt idx="2">
                  <c:v>69</c:v>
                </c:pt>
                <c:pt idx="3">
                  <c:v>136</c:v>
                </c:pt>
                <c:pt idx="4">
                  <c:v>90</c:v>
                </c:pt>
                <c:pt idx="5">
                  <c:v>25</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Sheet1!$B$1:$G$1</c:f>
              <c:strCache>
                <c:ptCount val="6"/>
                <c:pt idx="0">
                  <c:v>&lt;1</c:v>
                </c:pt>
                <c:pt idx="1">
                  <c:v>1-5</c:v>
                </c:pt>
                <c:pt idx="2">
                  <c:v>6-10</c:v>
                </c:pt>
                <c:pt idx="3">
                  <c:v>11-17</c:v>
                </c:pt>
                <c:pt idx="4">
                  <c:v>18-34</c:v>
                </c:pt>
                <c:pt idx="5">
                  <c:v>35+</c:v>
                </c:pt>
              </c:strCache>
            </c:strRef>
          </c:cat>
          <c:val>
            <c:numRef>
              <c:f>Sheet1!$B$6:$G$6</c:f>
              <c:numCache>
                <c:formatCode>General</c:formatCode>
                <c:ptCount val="6"/>
                <c:pt idx="0">
                  <c:v>214</c:v>
                </c:pt>
                <c:pt idx="1">
                  <c:v>432</c:v>
                </c:pt>
                <c:pt idx="2">
                  <c:v>193</c:v>
                </c:pt>
                <c:pt idx="3">
                  <c:v>285</c:v>
                </c:pt>
                <c:pt idx="4">
                  <c:v>169</c:v>
                </c:pt>
                <c:pt idx="5">
                  <c:v>86</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700" dirty="0" smtClean="0">
                    <a:solidFill>
                      <a:schemeClr val="bg2"/>
                    </a:solidFill>
                  </a:rPr>
                  <a:t>Donor</a:t>
                </a:r>
                <a:r>
                  <a:rPr lang="en-US" sz="1700" baseline="0" dirty="0" smtClean="0">
                    <a:solidFill>
                      <a:schemeClr val="bg2"/>
                    </a:solidFill>
                  </a:rPr>
                  <a:t> </a:t>
                </a:r>
                <a:r>
                  <a:rPr lang="en-US" sz="1700" dirty="0" smtClean="0">
                    <a:solidFill>
                      <a:schemeClr val="bg2"/>
                    </a:solidFill>
                  </a:rPr>
                  <a:t>Age (years)</a:t>
                </a:r>
                <a:endParaRPr lang="en-US" sz="1700" dirty="0">
                  <a:solidFill>
                    <a:schemeClr val="bg2"/>
                  </a:solidFill>
                </a:endParaRPr>
              </a:p>
            </c:rich>
          </c:tx>
          <c:layout>
            <c:manualLayout>
              <c:xMode val="edge"/>
              <c:yMode val="edge"/>
              <c:x val="0.4164546724620028"/>
              <c:y val="0.90596948818897638"/>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dirty="0" smtClean="0">
                    <a:solidFill>
                      <a:schemeClr val="bg2"/>
                    </a:solidFill>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29253176131762"/>
          <c:y val="5.7291666666666664E-2"/>
          <c:w val="0.83028444999431683"/>
          <c:h val="6.8967765748031498E-2"/>
        </c:manualLayout>
      </c:layout>
      <c:overlay val="0"/>
      <c:spPr>
        <a:noFill/>
        <a:ln w="12700">
          <a:solidFill>
            <a:srgbClr val="000000"/>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6243212762467191"/>
          <c:w val="0.82785140082997488"/>
          <c:h val="0.67113312007874015"/>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Sheet1!$B$1:$D$1</c:f>
              <c:strCache>
                <c:ptCount val="3"/>
                <c:pt idx="0">
                  <c:v>&lt; 2 </c:v>
                </c:pt>
                <c:pt idx="1">
                  <c:v>2-3</c:v>
                </c:pt>
                <c:pt idx="2">
                  <c:v>&gt;3</c:v>
                </c:pt>
              </c:strCache>
            </c:strRef>
          </c:cat>
          <c:val>
            <c:numRef>
              <c:f>Sheet1!$B$2:$D$2</c:f>
              <c:numCache>
                <c:formatCode>General</c:formatCode>
                <c:ptCount val="3"/>
                <c:pt idx="0">
                  <c:v>3</c:v>
                </c:pt>
                <c:pt idx="1">
                  <c:v>6</c:v>
                </c:pt>
                <c:pt idx="2">
                  <c:v>6</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Sheet1!$B$1:$D$1</c:f>
              <c:strCache>
                <c:ptCount val="3"/>
                <c:pt idx="0">
                  <c:v>&lt; 2 </c:v>
                </c:pt>
                <c:pt idx="1">
                  <c:v>2-3</c:v>
                </c:pt>
                <c:pt idx="2">
                  <c:v>&gt;3</c:v>
                </c:pt>
              </c:strCache>
            </c:strRef>
          </c:cat>
          <c:val>
            <c:numRef>
              <c:f>Sheet1!$B$3:$D$3</c:f>
              <c:numCache>
                <c:formatCode>General</c:formatCode>
                <c:ptCount val="3"/>
                <c:pt idx="0">
                  <c:v>7</c:v>
                </c:pt>
                <c:pt idx="1">
                  <c:v>6</c:v>
                </c:pt>
                <c:pt idx="2">
                  <c:v>20</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Sheet1!$B$1:$D$1</c:f>
              <c:strCache>
                <c:ptCount val="3"/>
                <c:pt idx="0">
                  <c:v>&lt; 2 </c:v>
                </c:pt>
                <c:pt idx="1">
                  <c:v>2-3</c:v>
                </c:pt>
                <c:pt idx="2">
                  <c:v>&gt;3</c:v>
                </c:pt>
              </c:strCache>
            </c:strRef>
          </c:cat>
          <c:val>
            <c:numRef>
              <c:f>Sheet1!$B$4:$D$4</c:f>
              <c:numCache>
                <c:formatCode>General</c:formatCode>
                <c:ptCount val="3"/>
                <c:pt idx="0">
                  <c:v>153</c:v>
                </c:pt>
                <c:pt idx="1">
                  <c:v>126</c:v>
                </c:pt>
                <c:pt idx="2">
                  <c:v>214</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Sheet1!$B$1:$D$1</c:f>
              <c:strCache>
                <c:ptCount val="3"/>
                <c:pt idx="0">
                  <c:v>&lt; 2 </c:v>
                </c:pt>
                <c:pt idx="1">
                  <c:v>2-3</c:v>
                </c:pt>
                <c:pt idx="2">
                  <c:v>&gt;3</c:v>
                </c:pt>
              </c:strCache>
            </c:strRef>
          </c:cat>
          <c:val>
            <c:numRef>
              <c:f>Sheet1!$B$5:$D$5</c:f>
              <c:numCache>
                <c:formatCode>General</c:formatCode>
                <c:ptCount val="3"/>
                <c:pt idx="0">
                  <c:v>41</c:v>
                </c:pt>
                <c:pt idx="1">
                  <c:v>36</c:v>
                </c:pt>
                <c:pt idx="2">
                  <c:v>62</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Sheet1!$B$1:$D$1</c:f>
              <c:strCache>
                <c:ptCount val="3"/>
                <c:pt idx="0">
                  <c:v>&lt; 2 </c:v>
                </c:pt>
                <c:pt idx="1">
                  <c:v>2-3</c:v>
                </c:pt>
                <c:pt idx="2">
                  <c:v>&gt;3</c:v>
                </c:pt>
              </c:strCache>
            </c:strRef>
          </c:cat>
          <c:val>
            <c:numRef>
              <c:f>Sheet1!$B$6:$D$6</c:f>
              <c:numCache>
                <c:formatCode>General</c:formatCode>
                <c:ptCount val="3"/>
                <c:pt idx="0">
                  <c:v>74</c:v>
                </c:pt>
                <c:pt idx="1">
                  <c:v>61</c:v>
                </c:pt>
                <c:pt idx="2">
                  <c:v>163</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700" baseline="0" dirty="0" smtClean="0">
                    <a:solidFill>
                      <a:schemeClr val="bg2"/>
                    </a:solidFill>
                  </a:rPr>
                  <a:t>Recipient PVR (Wood units)</a:t>
                </a:r>
                <a:endParaRPr lang="en-US" sz="1700" dirty="0">
                  <a:solidFill>
                    <a:schemeClr val="bg2"/>
                  </a:solidFill>
                </a:endParaRPr>
              </a:p>
            </c:rich>
          </c:tx>
          <c:layout>
            <c:manualLayout>
              <c:xMode val="edge"/>
              <c:yMode val="edge"/>
              <c:x val="0.4164546724620028"/>
              <c:y val="0.89294865485564301"/>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dirty="0" smtClean="0">
                    <a:solidFill>
                      <a:schemeClr val="bg2"/>
                    </a:solidFill>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575017699857135"/>
          <c:y val="5.46875E-2"/>
          <c:w val="0.82180987183813148"/>
          <c:h val="8.7196932414698169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4941129429133859"/>
          <c:w val="0.82785140082997488"/>
          <c:h val="0.68415395341207363"/>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Sheet1!$B$1:$D$1</c:f>
              <c:strCache>
                <c:ptCount val="3"/>
                <c:pt idx="0">
                  <c:v>&lt; 2 </c:v>
                </c:pt>
                <c:pt idx="1">
                  <c:v>2-&lt;4</c:v>
                </c:pt>
                <c:pt idx="2">
                  <c:v>4+ </c:v>
                </c:pt>
              </c:strCache>
            </c:strRef>
          </c:cat>
          <c:val>
            <c:numRef>
              <c:f>Sheet1!$B$2:$D$2</c:f>
              <c:numCache>
                <c:formatCode>General</c:formatCode>
                <c:ptCount val="3"/>
                <c:pt idx="0">
                  <c:v>5</c:v>
                </c:pt>
                <c:pt idx="1">
                  <c:v>49</c:v>
                </c:pt>
                <c:pt idx="2">
                  <c:v>34</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Sheet1!$B$1:$D$1</c:f>
              <c:strCache>
                <c:ptCount val="3"/>
                <c:pt idx="0">
                  <c:v>&lt; 2 </c:v>
                </c:pt>
                <c:pt idx="1">
                  <c:v>2-&lt;4</c:v>
                </c:pt>
                <c:pt idx="2">
                  <c:v>4+ </c:v>
                </c:pt>
              </c:strCache>
            </c:strRef>
          </c:cat>
          <c:val>
            <c:numRef>
              <c:f>Sheet1!$B$3:$D$3</c:f>
              <c:numCache>
                <c:formatCode>General</c:formatCode>
                <c:ptCount val="3"/>
                <c:pt idx="0">
                  <c:v>6</c:v>
                </c:pt>
                <c:pt idx="1">
                  <c:v>64</c:v>
                </c:pt>
                <c:pt idx="2">
                  <c:v>32</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Sheet1!$B$1:$D$1</c:f>
              <c:strCache>
                <c:ptCount val="3"/>
                <c:pt idx="0">
                  <c:v>&lt; 2 </c:v>
                </c:pt>
                <c:pt idx="1">
                  <c:v>2-&lt;4</c:v>
                </c:pt>
                <c:pt idx="2">
                  <c:v>4+ </c:v>
                </c:pt>
              </c:strCache>
            </c:strRef>
          </c:cat>
          <c:val>
            <c:numRef>
              <c:f>Sheet1!$B$4:$D$4</c:f>
              <c:numCache>
                <c:formatCode>General</c:formatCode>
                <c:ptCount val="3"/>
                <c:pt idx="0">
                  <c:v>120</c:v>
                </c:pt>
                <c:pt idx="1">
                  <c:v>979</c:v>
                </c:pt>
                <c:pt idx="2">
                  <c:v>583</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Sheet1!$B$1:$D$1</c:f>
              <c:strCache>
                <c:ptCount val="3"/>
                <c:pt idx="0">
                  <c:v>&lt; 2 </c:v>
                </c:pt>
                <c:pt idx="1">
                  <c:v>2-&lt;4</c:v>
                </c:pt>
                <c:pt idx="2">
                  <c:v>4+ </c:v>
                </c:pt>
              </c:strCache>
            </c:strRef>
          </c:cat>
          <c:val>
            <c:numRef>
              <c:f>Sheet1!$B$5:$D$5</c:f>
              <c:numCache>
                <c:formatCode>General</c:formatCode>
                <c:ptCount val="3"/>
                <c:pt idx="0">
                  <c:v>41</c:v>
                </c:pt>
                <c:pt idx="1">
                  <c:v>346</c:v>
                </c:pt>
                <c:pt idx="2">
                  <c:v>209</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Sheet1!$B$1:$D$1</c:f>
              <c:strCache>
                <c:ptCount val="3"/>
                <c:pt idx="0">
                  <c:v>&lt; 2 </c:v>
                </c:pt>
                <c:pt idx="1">
                  <c:v>2-&lt;4</c:v>
                </c:pt>
                <c:pt idx="2">
                  <c:v>4+ </c:v>
                </c:pt>
              </c:strCache>
            </c:strRef>
          </c:cat>
          <c:val>
            <c:numRef>
              <c:f>Sheet1!$B$6:$D$6</c:f>
              <c:numCache>
                <c:formatCode>General</c:formatCode>
                <c:ptCount val="3"/>
                <c:pt idx="0">
                  <c:v>76</c:v>
                </c:pt>
                <c:pt idx="1">
                  <c:v>744</c:v>
                </c:pt>
                <c:pt idx="2">
                  <c:v>515</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700" dirty="0" smtClean="0">
                    <a:solidFill>
                      <a:schemeClr val="bg2"/>
                    </a:solidFill>
                  </a:rPr>
                  <a:t>Ischemic</a:t>
                </a:r>
                <a:r>
                  <a:rPr lang="en-US" sz="1700" baseline="0" dirty="0" smtClean="0">
                    <a:solidFill>
                      <a:schemeClr val="bg2"/>
                    </a:solidFill>
                  </a:rPr>
                  <a:t> Time (hours)</a:t>
                </a:r>
                <a:endParaRPr lang="en-US" sz="1700" dirty="0">
                  <a:solidFill>
                    <a:schemeClr val="bg2"/>
                  </a:solidFill>
                </a:endParaRPr>
              </a:p>
            </c:rich>
          </c:tx>
          <c:layout>
            <c:manualLayout>
              <c:xMode val="edge"/>
              <c:yMode val="edge"/>
              <c:x val="0.4164546724620028"/>
              <c:y val="0.91117782152230975"/>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dirty="0" smtClean="0">
                    <a:solidFill>
                      <a:schemeClr val="bg2"/>
                    </a:solidFill>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575017699857135"/>
          <c:y val="4.4270833333333336E-2"/>
          <c:w val="0.82180987183813148"/>
          <c:h val="8.1988599081364827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4941129429133859"/>
          <c:w val="0.82785140082997488"/>
          <c:h val="0.77009145341207363"/>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10</c:v>
                </c:pt>
                <c:pt idx="1">
                  <c:v>81</c:v>
                </c:pt>
                <c:pt idx="2">
                  <c:v>5</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7</c:v>
                </c:pt>
                <c:pt idx="1">
                  <c:v>97</c:v>
                </c:pt>
                <c:pt idx="2">
                  <c:v>1</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191</c:v>
                </c:pt>
                <c:pt idx="1">
                  <c:v>1544</c:v>
                </c:pt>
                <c:pt idx="2">
                  <c:v>55</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78</c:v>
                </c:pt>
                <c:pt idx="1">
                  <c:v>543</c:v>
                </c:pt>
                <c:pt idx="2">
                  <c:v>18</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334</c:v>
                </c:pt>
                <c:pt idx="1">
                  <c:v>1139</c:v>
                </c:pt>
                <c:pt idx="2">
                  <c:v>74</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dirty="0" smtClean="0">
                    <a:solidFill>
                      <a:schemeClr val="bg2"/>
                    </a:solidFill>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29253176131762"/>
          <c:y val="4.9479166666666664E-2"/>
          <c:w val="0.83028444999431683"/>
          <c:h val="7.6780265748031498E-2"/>
        </c:manualLayout>
      </c:layout>
      <c:overlay val="0"/>
      <c:spPr>
        <a:noFill/>
        <a:ln w="12700">
          <a:solidFill>
            <a:srgbClr val="000000"/>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6357160433070866"/>
          <c:w val="0.82785140082997488"/>
          <c:h val="0.72582062007874015"/>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Sheet1!$B$1:$C$1</c:f>
              <c:strCache>
                <c:ptCount val="2"/>
                <c:pt idx="0">
                  <c:v>MCS</c:v>
                </c:pt>
                <c:pt idx="1">
                  <c:v>No MCS</c:v>
                </c:pt>
              </c:strCache>
            </c:strRef>
          </c:cat>
          <c:val>
            <c:numRef>
              <c:f>Sheet1!$B$2:$C$2</c:f>
              <c:numCache>
                <c:formatCode>General</c:formatCode>
                <c:ptCount val="2"/>
                <c:pt idx="0">
                  <c:v>26</c:v>
                </c:pt>
                <c:pt idx="1">
                  <c:v>55</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Sheet1!$B$1:$C$1</c:f>
              <c:strCache>
                <c:ptCount val="2"/>
                <c:pt idx="0">
                  <c:v>MCS</c:v>
                </c:pt>
                <c:pt idx="1">
                  <c:v>No MCS</c:v>
                </c:pt>
              </c:strCache>
            </c:strRef>
          </c:cat>
          <c:val>
            <c:numRef>
              <c:f>Sheet1!$B$3:$C$3</c:f>
              <c:numCache>
                <c:formatCode>General</c:formatCode>
                <c:ptCount val="2"/>
                <c:pt idx="0">
                  <c:v>24</c:v>
                </c:pt>
                <c:pt idx="1">
                  <c:v>72</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Sheet1!$B$1:$C$1</c:f>
              <c:strCache>
                <c:ptCount val="2"/>
                <c:pt idx="0">
                  <c:v>MCS</c:v>
                </c:pt>
                <c:pt idx="1">
                  <c:v>No MCS</c:v>
                </c:pt>
              </c:strCache>
            </c:strRef>
          </c:cat>
          <c:val>
            <c:numRef>
              <c:f>Sheet1!$B$4:$C$4</c:f>
              <c:numCache>
                <c:formatCode>General</c:formatCode>
                <c:ptCount val="2"/>
                <c:pt idx="0">
                  <c:v>497</c:v>
                </c:pt>
                <c:pt idx="1">
                  <c:v>1059</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Sheet1!$B$1:$C$1</c:f>
              <c:strCache>
                <c:ptCount val="2"/>
                <c:pt idx="0">
                  <c:v>MCS</c:v>
                </c:pt>
                <c:pt idx="1">
                  <c:v>No MCS</c:v>
                </c:pt>
              </c:strCache>
            </c:strRef>
          </c:cat>
          <c:val>
            <c:numRef>
              <c:f>Sheet1!$B$5:$C$5</c:f>
              <c:numCache>
                <c:formatCode>General</c:formatCode>
                <c:ptCount val="2"/>
                <c:pt idx="0">
                  <c:v>151</c:v>
                </c:pt>
                <c:pt idx="1">
                  <c:v>389</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Sheet1!$B$1:$C$1</c:f>
              <c:strCache>
                <c:ptCount val="2"/>
                <c:pt idx="0">
                  <c:v>MCS</c:v>
                </c:pt>
                <c:pt idx="1">
                  <c:v>No MCS</c:v>
                </c:pt>
              </c:strCache>
            </c:strRef>
          </c:cat>
          <c:val>
            <c:numRef>
              <c:f>Sheet1!$B$6:$C$6</c:f>
              <c:numCache>
                <c:formatCode>General</c:formatCode>
                <c:ptCount val="2"/>
                <c:pt idx="0">
                  <c:v>363</c:v>
                </c:pt>
                <c:pt idx="1">
                  <c:v>814</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50"/>
        <c:overlap val="100"/>
        <c:axId val="592169584"/>
        <c:axId val="592169192"/>
      </c:barChart>
      <c:catAx>
        <c:axId val="592169584"/>
        <c:scaling>
          <c:orientation val="minMax"/>
        </c:scaling>
        <c:delete val="0"/>
        <c:axPos val="b"/>
        <c:numFmt formatCode="General" sourceLinked="0"/>
        <c:majorTickMark val="out"/>
        <c:minorTickMark val="none"/>
        <c:tickLblPos val="nextTo"/>
        <c:spPr>
          <a:ln>
            <a:solidFill>
              <a:schemeClr val="bg2"/>
            </a:solidFill>
          </a:ln>
        </c:spPr>
        <c:txPr>
          <a:bodyPr/>
          <a:lstStyle/>
          <a:p>
            <a:pPr>
              <a:defRPr sz="18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dirty="0" smtClean="0">
                    <a:solidFill>
                      <a:schemeClr val="bg2"/>
                    </a:solidFill>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29253176131762"/>
          <c:y val="4.7630890236445511E-2"/>
          <c:w val="0.83028444999431683"/>
          <c:h val="8.1988599081364827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4941129429133859"/>
          <c:w val="0.82785140082997488"/>
          <c:h val="0.68415395341207363"/>
        </c:manualLayout>
      </c:layout>
      <c:barChart>
        <c:barDir val="col"/>
        <c:grouping val="percentStacked"/>
        <c:varyColors val="0"/>
        <c:ser>
          <c:idx val="0"/>
          <c:order val="0"/>
          <c:tx>
            <c:strRef>
              <c:f>Sheet1!$A$2</c:f>
              <c:strCache>
                <c:ptCount val="1"/>
                <c:pt idx="0">
                  <c:v>&lt;-20%</c:v>
                </c:pt>
              </c:strCache>
            </c:strRef>
          </c:tx>
          <c:spPr>
            <a:solidFill>
              <a:srgbClr val="002060"/>
            </a:solidFill>
            <a:ln>
              <a:solidFill>
                <a:schemeClr val="bg2"/>
              </a:solidFill>
            </a:ln>
          </c:spPr>
          <c:invertIfNegative val="0"/>
          <c:cat>
            <c:strRef>
              <c:f>Sheet1!$B$1:$G$1</c:f>
              <c:strCache>
                <c:ptCount val="6"/>
                <c:pt idx="0">
                  <c:v>&lt;1</c:v>
                </c:pt>
                <c:pt idx="1">
                  <c:v>1-5</c:v>
                </c:pt>
                <c:pt idx="2">
                  <c:v>6-10</c:v>
                </c:pt>
                <c:pt idx="3">
                  <c:v>11-17</c:v>
                </c:pt>
                <c:pt idx="4">
                  <c:v>18-34</c:v>
                </c:pt>
                <c:pt idx="5">
                  <c:v>35+</c:v>
                </c:pt>
              </c:strCache>
            </c:strRef>
          </c:cat>
          <c:val>
            <c:numRef>
              <c:f>Sheet1!$B$2:$G$2</c:f>
              <c:numCache>
                <c:formatCode>General</c:formatCode>
                <c:ptCount val="6"/>
                <c:pt idx="0">
                  <c:v>24</c:v>
                </c:pt>
                <c:pt idx="1">
                  <c:v>34</c:v>
                </c:pt>
                <c:pt idx="2">
                  <c:v>3</c:v>
                </c:pt>
                <c:pt idx="3">
                  <c:v>1</c:v>
                </c:pt>
                <c:pt idx="4">
                  <c:v>0</c:v>
                </c:pt>
                <c:pt idx="5">
                  <c:v>0</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-20% - &lt;-10%</c:v>
                </c:pt>
              </c:strCache>
            </c:strRef>
          </c:tx>
          <c:spPr>
            <a:solidFill>
              <a:srgbClr val="0070C0"/>
            </a:solidFill>
            <a:ln>
              <a:solidFill>
                <a:schemeClr val="bg2"/>
              </a:solidFill>
            </a:ln>
          </c:spPr>
          <c:invertIfNegative val="0"/>
          <c:cat>
            <c:strRef>
              <c:f>Sheet1!$B$1:$G$1</c:f>
              <c:strCache>
                <c:ptCount val="6"/>
                <c:pt idx="0">
                  <c:v>&lt;1</c:v>
                </c:pt>
                <c:pt idx="1">
                  <c:v>1-5</c:v>
                </c:pt>
                <c:pt idx="2">
                  <c:v>6-10</c:v>
                </c:pt>
                <c:pt idx="3">
                  <c:v>11-17</c:v>
                </c:pt>
                <c:pt idx="4">
                  <c:v>18-34</c:v>
                </c:pt>
                <c:pt idx="5">
                  <c:v>35+</c:v>
                </c:pt>
              </c:strCache>
            </c:strRef>
          </c:cat>
          <c:val>
            <c:numRef>
              <c:f>Sheet1!$B$3:$G$3</c:f>
              <c:numCache>
                <c:formatCode>General</c:formatCode>
                <c:ptCount val="6"/>
                <c:pt idx="0">
                  <c:v>75</c:v>
                </c:pt>
                <c:pt idx="1">
                  <c:v>61</c:v>
                </c:pt>
                <c:pt idx="2">
                  <c:v>21</c:v>
                </c:pt>
                <c:pt idx="3">
                  <c:v>15</c:v>
                </c:pt>
                <c:pt idx="4">
                  <c:v>19</c:v>
                </c:pt>
                <c:pt idx="5">
                  <c:v>3</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-10% - 10%</c:v>
                </c:pt>
              </c:strCache>
            </c:strRef>
          </c:tx>
          <c:spPr>
            <a:solidFill>
              <a:srgbClr val="00B0F0"/>
            </a:solidFill>
            <a:ln>
              <a:solidFill>
                <a:schemeClr val="bg2"/>
              </a:solidFill>
            </a:ln>
          </c:spPr>
          <c:invertIfNegative val="0"/>
          <c:cat>
            <c:strRef>
              <c:f>Sheet1!$B$1:$G$1</c:f>
              <c:strCache>
                <c:ptCount val="6"/>
                <c:pt idx="0">
                  <c:v>&lt;1</c:v>
                </c:pt>
                <c:pt idx="1">
                  <c:v>1-5</c:v>
                </c:pt>
                <c:pt idx="2">
                  <c:v>6-10</c:v>
                </c:pt>
                <c:pt idx="3">
                  <c:v>11-17</c:v>
                </c:pt>
                <c:pt idx="4">
                  <c:v>18-34</c:v>
                </c:pt>
                <c:pt idx="5">
                  <c:v>35+</c:v>
                </c:pt>
              </c:strCache>
            </c:strRef>
          </c:cat>
          <c:val>
            <c:numRef>
              <c:f>Sheet1!$B$4:$G$4</c:f>
              <c:numCache>
                <c:formatCode>General</c:formatCode>
                <c:ptCount val="6"/>
                <c:pt idx="0">
                  <c:v>422</c:v>
                </c:pt>
                <c:pt idx="1">
                  <c:v>334</c:v>
                </c:pt>
                <c:pt idx="2">
                  <c:v>171</c:v>
                </c:pt>
                <c:pt idx="3">
                  <c:v>504</c:v>
                </c:pt>
                <c:pt idx="4">
                  <c:v>374</c:v>
                </c:pt>
                <c:pt idx="5">
                  <c:v>126</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&gt;10% - 20%</c:v>
                </c:pt>
              </c:strCache>
            </c:strRef>
          </c:tx>
          <c:spPr>
            <a:solidFill>
              <a:schemeClr val="accent5">
                <a:lumMod val="50000"/>
              </a:schemeClr>
            </a:solidFill>
            <a:ln>
              <a:solidFill>
                <a:schemeClr val="bg2"/>
              </a:solidFill>
            </a:ln>
          </c:spPr>
          <c:invertIfNegative val="0"/>
          <c:cat>
            <c:strRef>
              <c:f>Sheet1!$B$1:$G$1</c:f>
              <c:strCache>
                <c:ptCount val="6"/>
                <c:pt idx="0">
                  <c:v>&lt;1</c:v>
                </c:pt>
                <c:pt idx="1">
                  <c:v>1-5</c:v>
                </c:pt>
                <c:pt idx="2">
                  <c:v>6-10</c:v>
                </c:pt>
                <c:pt idx="3">
                  <c:v>11-17</c:v>
                </c:pt>
                <c:pt idx="4">
                  <c:v>18-34</c:v>
                </c:pt>
                <c:pt idx="5">
                  <c:v>35+</c:v>
                </c:pt>
              </c:strCache>
            </c:strRef>
          </c:cat>
          <c:val>
            <c:numRef>
              <c:f>Sheet1!$B$5:$G$5</c:f>
              <c:numCache>
                <c:formatCode>General</c:formatCode>
                <c:ptCount val="6"/>
                <c:pt idx="0">
                  <c:v>186</c:v>
                </c:pt>
                <c:pt idx="1">
                  <c:v>233</c:v>
                </c:pt>
                <c:pt idx="2">
                  <c:v>101</c:v>
                </c:pt>
                <c:pt idx="3">
                  <c:v>220</c:v>
                </c:pt>
                <c:pt idx="4">
                  <c:v>111</c:v>
                </c:pt>
                <c:pt idx="5">
                  <c:v>34</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&gt;20%</c:v>
                </c:pt>
              </c:strCache>
            </c:strRef>
          </c:tx>
          <c:spPr>
            <a:solidFill>
              <a:schemeClr val="accent5">
                <a:lumMod val="25000"/>
              </a:schemeClr>
            </a:solidFill>
            <a:ln>
              <a:solidFill>
                <a:srgbClr val="000000"/>
              </a:solidFill>
            </a:ln>
          </c:spPr>
          <c:invertIfNegative val="0"/>
          <c:cat>
            <c:strRef>
              <c:f>Sheet1!$B$1:$G$1</c:f>
              <c:strCache>
                <c:ptCount val="6"/>
                <c:pt idx="0">
                  <c:v>&lt;1</c:v>
                </c:pt>
                <c:pt idx="1">
                  <c:v>1-5</c:v>
                </c:pt>
                <c:pt idx="2">
                  <c:v>6-10</c:v>
                </c:pt>
                <c:pt idx="3">
                  <c:v>11-17</c:v>
                </c:pt>
                <c:pt idx="4">
                  <c:v>18-34</c:v>
                </c:pt>
                <c:pt idx="5">
                  <c:v>35+</c:v>
                </c:pt>
              </c:strCache>
            </c:strRef>
          </c:cat>
          <c:val>
            <c:numRef>
              <c:f>Sheet1!$B$6:$G$6</c:f>
              <c:numCache>
                <c:formatCode>General</c:formatCode>
                <c:ptCount val="6"/>
                <c:pt idx="0">
                  <c:v>66</c:v>
                </c:pt>
                <c:pt idx="1">
                  <c:v>328</c:v>
                </c:pt>
                <c:pt idx="2">
                  <c:v>114</c:v>
                </c:pt>
                <c:pt idx="3">
                  <c:v>111</c:v>
                </c:pt>
                <c:pt idx="4">
                  <c:v>36</c:v>
                </c:pt>
                <c:pt idx="5">
                  <c:v>15</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700" dirty="0" smtClean="0">
                    <a:solidFill>
                      <a:schemeClr val="bg2"/>
                    </a:solidFill>
                  </a:rPr>
                  <a:t>Donor</a:t>
                </a:r>
                <a:r>
                  <a:rPr lang="en-US" sz="1700" baseline="0" dirty="0" smtClean="0">
                    <a:solidFill>
                      <a:schemeClr val="bg2"/>
                    </a:solidFill>
                  </a:rPr>
                  <a:t> </a:t>
                </a:r>
                <a:r>
                  <a:rPr lang="en-US" sz="1700" dirty="0" smtClean="0">
                    <a:solidFill>
                      <a:schemeClr val="bg2"/>
                    </a:solidFill>
                  </a:rPr>
                  <a:t>Age (years)</a:t>
                </a:r>
                <a:endParaRPr lang="en-US" sz="1700" dirty="0">
                  <a:solidFill>
                    <a:schemeClr val="bg2"/>
                  </a:solidFill>
                </a:endParaRPr>
              </a:p>
            </c:rich>
          </c:tx>
          <c:layout>
            <c:manualLayout>
              <c:xMode val="edge"/>
              <c:yMode val="edge"/>
              <c:x val="0.4178671021547003"/>
              <c:y val="0.90596948818897638"/>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dirty="0" smtClean="0">
                    <a:solidFill>
                      <a:schemeClr val="bg2"/>
                    </a:solidFill>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29253176131762"/>
          <c:y val="5.7291666666666664E-2"/>
          <c:w val="0.83028444999431683"/>
          <c:h val="6.6363599081364813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9FC4-41BE-9203-FF6CEF1EF71A}"/>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9FC4-41BE-9203-FF6CEF1EF71A}"/>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9FC4-41BE-9203-FF6CEF1EF71A}"/>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9FC4-41BE-9203-FF6CEF1EF71A}"/>
              </c:ext>
            </c:extLst>
          </c:dPt>
          <c:dLbls>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FC4-41BE-9203-FF6CEF1EF71A}"/>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FC4-41BE-9203-FF6CEF1EF71A}"/>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0.72482999999999997</c:v>
                </c:pt>
                <c:pt idx="1">
                  <c:v>0.21293000000000001</c:v>
                </c:pt>
                <c:pt idx="2">
                  <c:v>1.4643E-2</c:v>
                </c:pt>
                <c:pt idx="3">
                  <c:v>4.759E-2</c:v>
                </c:pt>
              </c:numCache>
            </c:numRef>
          </c:val>
          <c:extLst>
            <c:ext xmlns:c16="http://schemas.microsoft.com/office/drawing/2014/chart" uri="{C3380CC4-5D6E-409C-BE32-E72D297353CC}">
              <c16:uniqueId val="{00000008-9FC4-41BE-9203-FF6CEF1EF71A}"/>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9205925530495"/>
          <c:y val="0.11019388271043544"/>
          <c:w val="0.88965834779127173"/>
          <c:h val="0.70761458642796204"/>
        </c:manualLayout>
      </c:layout>
      <c:barChart>
        <c:barDir val="col"/>
        <c:grouping val="clustered"/>
        <c:varyColors val="0"/>
        <c:ser>
          <c:idx val="0"/>
          <c:order val="0"/>
          <c:tx>
            <c:strRef>
              <c:f>Sheet1!$B$1</c:f>
              <c:strCache>
                <c:ptCount val="1"/>
                <c:pt idx="0">
                  <c:v>%</c:v>
                </c:pt>
              </c:strCache>
            </c:strRef>
          </c:tx>
          <c:sp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solidFill>
                <a:schemeClr val="bg2"/>
              </a:solidFill>
            </a:ln>
          </c:spPr>
          <c:invertIfNegative val="0"/>
          <c:dPt>
            <c:idx val="0"/>
            <c:invertIfNegative val="0"/>
            <c:bubble3D val="0"/>
            <c:extLst>
              <c:ext xmlns:c16="http://schemas.microsoft.com/office/drawing/2014/chart" uri="{C3380CC4-5D6E-409C-BE32-E72D297353CC}">
                <c16:uniqueId val="{00000001-67F2-48E6-AD1F-F54232CDF196}"/>
              </c:ext>
            </c:extLst>
          </c:dPt>
          <c:dPt>
            <c:idx val="1"/>
            <c:invertIfNegative val="0"/>
            <c:bubble3D val="0"/>
            <c:extLst>
              <c:ext xmlns:c16="http://schemas.microsoft.com/office/drawing/2014/chart" uri="{C3380CC4-5D6E-409C-BE32-E72D297353CC}">
                <c16:uniqueId val="{00000003-67F2-48E6-AD1F-F54232CDF196}"/>
              </c:ext>
            </c:extLst>
          </c:dPt>
          <c:dPt>
            <c:idx val="2"/>
            <c:invertIfNegative val="0"/>
            <c:bubble3D val="0"/>
            <c:extLst>
              <c:ext xmlns:c16="http://schemas.microsoft.com/office/drawing/2014/chart" uri="{C3380CC4-5D6E-409C-BE32-E72D297353CC}">
                <c16:uniqueId val="{00000005-67F2-48E6-AD1F-F54232CDF196}"/>
              </c:ext>
            </c:extLst>
          </c:dPt>
          <c:cat>
            <c:strRef>
              <c:f>Sheet1!$A$2:$A$6</c:f>
              <c:strCache>
                <c:ptCount val="5"/>
                <c:pt idx="0">
                  <c:v>&lt;-30%</c:v>
                </c:pt>
                <c:pt idx="1">
                  <c:v>-30% - &lt;-20%</c:v>
                </c:pt>
                <c:pt idx="2">
                  <c:v>-20% - 20%</c:v>
                </c:pt>
                <c:pt idx="3">
                  <c:v>&gt;20% - 30%</c:v>
                </c:pt>
                <c:pt idx="4">
                  <c:v>&gt;30%</c:v>
                </c:pt>
              </c:strCache>
            </c:strRef>
          </c:cat>
          <c:val>
            <c:numRef>
              <c:f>Sheet1!$B$2:$B$6</c:f>
              <c:numCache>
                <c:formatCode>General</c:formatCode>
                <c:ptCount val="5"/>
                <c:pt idx="0">
                  <c:v>15.5556</c:v>
                </c:pt>
                <c:pt idx="1">
                  <c:v>8.6206999999999994</c:v>
                </c:pt>
                <c:pt idx="2">
                  <c:v>12.1951</c:v>
                </c:pt>
                <c:pt idx="3">
                  <c:v>11.2121</c:v>
                </c:pt>
                <c:pt idx="4">
                  <c:v>11.6059</c:v>
                </c:pt>
              </c:numCache>
            </c:numRef>
          </c:val>
          <c:extLst>
            <c:ext xmlns:c16="http://schemas.microsoft.com/office/drawing/2014/chart" uri="{C3380CC4-5D6E-409C-BE32-E72D297353CC}">
              <c16:uniqueId val="{00000006-67F2-48E6-AD1F-F54232CDF196}"/>
            </c:ext>
          </c:extLst>
        </c:ser>
        <c:dLbls>
          <c:showLegendKey val="0"/>
          <c:showVal val="0"/>
          <c:showCatName val="0"/>
          <c:showSerName val="0"/>
          <c:showPercent val="0"/>
          <c:showBubbleSize val="0"/>
        </c:dLbls>
        <c:gapWidth val="35"/>
        <c:axId val="684121928"/>
        <c:axId val="684122320"/>
      </c:barChart>
      <c:catAx>
        <c:axId val="684121928"/>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122320"/>
        <c:crosses val="autoZero"/>
        <c:auto val="1"/>
        <c:lblAlgn val="ctr"/>
        <c:lblOffset val="100"/>
        <c:tickLblSkip val="1"/>
        <c:noMultiLvlLbl val="0"/>
      </c:catAx>
      <c:valAx>
        <c:axId val="684122320"/>
        <c:scaling>
          <c:orientation val="minMax"/>
          <c:max val="3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a:t>
                </a:r>
                <a:r>
                  <a:rPr lang="en-US" sz="1700" b="1" i="0" u="none" strike="noStrike" baseline="0" dirty="0" smtClean="0">
                    <a:solidFill>
                      <a:srgbClr val="000000"/>
                    </a:solidFill>
                    <a:effectLst/>
                  </a:rPr>
                  <a:t>Recipients</a:t>
                </a:r>
                <a:endParaRPr lang="en-US" sz="1700" dirty="0">
                  <a:solidFill>
                    <a:schemeClr val="bg2"/>
                  </a:solidFill>
                </a:endParaRPr>
              </a:p>
            </c:rich>
          </c:tx>
          <c:layout>
            <c:manualLayout>
              <c:xMode val="edge"/>
              <c:yMode val="edge"/>
              <c:x val="2.1168979936829931E-2"/>
              <c:y val="0.29938551535859903"/>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12192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0105693519079368"/>
        </c:manualLayout>
      </c:layout>
      <c:scatterChart>
        <c:scatterStyle val="lineMarker"/>
        <c:varyColors val="0"/>
        <c:ser>
          <c:idx val="0"/>
          <c:order val="0"/>
          <c:tx>
            <c:strRef>
              <c:f>Sheet1!$B$1</c:f>
              <c:strCache>
                <c:ptCount val="1"/>
                <c:pt idx="0">
                  <c:v>&lt;-20% (N=95)</c:v>
                </c:pt>
              </c:strCache>
            </c:strRef>
          </c:tx>
          <c:spPr>
            <a:ln w="41275">
              <a:solidFill>
                <a:srgbClr val="00297A"/>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4.5</c:v>
                </c:pt>
                <c:pt idx="50">
                  <c:v>4.75</c:v>
                </c:pt>
                <c:pt idx="51">
                  <c:v>5</c:v>
                </c:pt>
                <c:pt idx="52">
                  <c:v>5.25</c:v>
                </c:pt>
                <c:pt idx="53">
                  <c:v>5.5</c:v>
                </c:pt>
                <c:pt idx="54">
                  <c:v>5.75</c:v>
                </c:pt>
                <c:pt idx="55">
                  <c:v>6</c:v>
                </c:pt>
                <c:pt idx="56">
                  <c:v>6.25</c:v>
                </c:pt>
                <c:pt idx="57">
                  <c:v>6.5</c:v>
                </c:pt>
                <c:pt idx="58">
                  <c:v>6.75</c:v>
                </c:pt>
                <c:pt idx="59">
                  <c:v>7</c:v>
                </c:pt>
                <c:pt idx="60">
                  <c:v>7.25</c:v>
                </c:pt>
                <c:pt idx="61">
                  <c:v>7.5</c:v>
                </c:pt>
                <c:pt idx="62">
                  <c:v>7.75</c:v>
                </c:pt>
                <c:pt idx="63">
                  <c:v>8</c:v>
                </c:pt>
                <c:pt idx="64">
                  <c:v>8.25</c:v>
                </c:pt>
                <c:pt idx="65">
                  <c:v>8.5</c:v>
                </c:pt>
                <c:pt idx="66">
                  <c:v>8.75</c:v>
                </c:pt>
                <c:pt idx="67">
                  <c:v>9</c:v>
                </c:pt>
                <c:pt idx="68">
                  <c:v>9.25</c:v>
                </c:pt>
                <c:pt idx="69">
                  <c:v>9.5</c:v>
                </c:pt>
                <c:pt idx="70">
                  <c:v>9.75</c:v>
                </c:pt>
                <c:pt idx="71">
                  <c:v>10</c:v>
                </c:pt>
                <c:pt idx="72">
                  <c:v>10.25</c:v>
                </c:pt>
                <c:pt idx="73">
                  <c:v>10.5</c:v>
                </c:pt>
                <c:pt idx="74">
                  <c:v>10.75</c:v>
                </c:pt>
                <c:pt idx="75">
                  <c:v>11</c:v>
                </c:pt>
                <c:pt idx="76">
                  <c:v>11.25</c:v>
                </c:pt>
                <c:pt idx="77">
                  <c:v>11.5</c:v>
                </c:pt>
                <c:pt idx="78">
                  <c:v>11.75</c:v>
                </c:pt>
                <c:pt idx="79">
                  <c:v>12</c:v>
                </c:pt>
              </c:numCache>
            </c:numRef>
          </c:xVal>
          <c:yVal>
            <c:numRef>
              <c:f>Sheet1!$B$2:$B$81</c:f>
              <c:numCache>
                <c:formatCode>General</c:formatCode>
                <c:ptCount val="80"/>
                <c:pt idx="0">
                  <c:v>100</c:v>
                </c:pt>
                <c:pt idx="1">
                  <c:v>97.894714355000005</c:v>
                </c:pt>
                <c:pt idx="2">
                  <c:v>97.894714355000005</c:v>
                </c:pt>
                <c:pt idx="3">
                  <c:v>95.743164062999995</c:v>
                </c:pt>
                <c:pt idx="4">
                  <c:v>95.743164062999995</c:v>
                </c:pt>
                <c:pt idx="5">
                  <c:v>95.743164062999995</c:v>
                </c:pt>
                <c:pt idx="6">
                  <c:v>94.667419433999996</c:v>
                </c:pt>
                <c:pt idx="7">
                  <c:v>94.667419433999996</c:v>
                </c:pt>
                <c:pt idx="8">
                  <c:v>94.667419433999996</c:v>
                </c:pt>
                <c:pt idx="9">
                  <c:v>94.667419433999996</c:v>
                </c:pt>
                <c:pt idx="10">
                  <c:v>93.579284668</c:v>
                </c:pt>
                <c:pt idx="11">
                  <c:v>93.579284668</c:v>
                </c:pt>
                <c:pt idx="12">
                  <c:v>93.579284668</c:v>
                </c:pt>
                <c:pt idx="13">
                  <c:v>93.579284668</c:v>
                </c:pt>
                <c:pt idx="14">
                  <c:v>93.579284668</c:v>
                </c:pt>
                <c:pt idx="15">
                  <c:v>93.579284668</c:v>
                </c:pt>
                <c:pt idx="16">
                  <c:v>93.579284668</c:v>
                </c:pt>
                <c:pt idx="17">
                  <c:v>93.579284668</c:v>
                </c:pt>
                <c:pt idx="18">
                  <c:v>93.579284668</c:v>
                </c:pt>
                <c:pt idx="19">
                  <c:v>93.579284668</c:v>
                </c:pt>
                <c:pt idx="20">
                  <c:v>93.579284668</c:v>
                </c:pt>
                <c:pt idx="21">
                  <c:v>93.579284668</c:v>
                </c:pt>
                <c:pt idx="22">
                  <c:v>93.579284668</c:v>
                </c:pt>
                <c:pt idx="23">
                  <c:v>93.579284668</c:v>
                </c:pt>
                <c:pt idx="24">
                  <c:v>93.579284668</c:v>
                </c:pt>
                <c:pt idx="25">
                  <c:v>93.579284668</c:v>
                </c:pt>
                <c:pt idx="26">
                  <c:v>93.579284668</c:v>
                </c:pt>
                <c:pt idx="27">
                  <c:v>93.579284668</c:v>
                </c:pt>
                <c:pt idx="28">
                  <c:v>93.579284668</c:v>
                </c:pt>
                <c:pt idx="29">
                  <c:v>93.579284668</c:v>
                </c:pt>
                <c:pt idx="30">
                  <c:v>93.579284668</c:v>
                </c:pt>
                <c:pt idx="31">
                  <c:v>93.579284668</c:v>
                </c:pt>
                <c:pt idx="32">
                  <c:v>93.579284668</c:v>
                </c:pt>
                <c:pt idx="33">
                  <c:v>93.579284668</c:v>
                </c:pt>
                <c:pt idx="34">
                  <c:v>92.423950195000003</c:v>
                </c:pt>
                <c:pt idx="35">
                  <c:v>92.423950195000003</c:v>
                </c:pt>
                <c:pt idx="36">
                  <c:v>92.423950195000003</c:v>
                </c:pt>
                <c:pt idx="37">
                  <c:v>92.423950195000003</c:v>
                </c:pt>
                <c:pt idx="38">
                  <c:v>92.423950195000003</c:v>
                </c:pt>
                <c:pt idx="39">
                  <c:v>92.423950195000003</c:v>
                </c:pt>
                <c:pt idx="40">
                  <c:v>92.423950195000003</c:v>
                </c:pt>
                <c:pt idx="41">
                  <c:v>92.423950195000003</c:v>
                </c:pt>
                <c:pt idx="42">
                  <c:v>92.423950195000003</c:v>
                </c:pt>
                <c:pt idx="43">
                  <c:v>92.423950195000003</c:v>
                </c:pt>
                <c:pt idx="44">
                  <c:v>92.423950195000003</c:v>
                </c:pt>
                <c:pt idx="45">
                  <c:v>92.423950195000003</c:v>
                </c:pt>
                <c:pt idx="46">
                  <c:v>92.423950195000003</c:v>
                </c:pt>
                <c:pt idx="47">
                  <c:v>91.268676757999998</c:v>
                </c:pt>
                <c:pt idx="48">
                  <c:v>91.268676757999998</c:v>
                </c:pt>
                <c:pt idx="49">
                  <c:v>93.578999999999994</c:v>
                </c:pt>
                <c:pt idx="50">
                  <c:v>93.578999999999994</c:v>
                </c:pt>
                <c:pt idx="51">
                  <c:v>93.578999999999994</c:v>
                </c:pt>
                <c:pt idx="52">
                  <c:v>93.578999999999994</c:v>
                </c:pt>
                <c:pt idx="53">
                  <c:v>93.578999999999994</c:v>
                </c:pt>
                <c:pt idx="54">
                  <c:v>93.578999999999994</c:v>
                </c:pt>
                <c:pt idx="55">
                  <c:v>93.578999999999994</c:v>
                </c:pt>
                <c:pt idx="56">
                  <c:v>93.578999999999994</c:v>
                </c:pt>
                <c:pt idx="57">
                  <c:v>93.578999999999994</c:v>
                </c:pt>
                <c:pt idx="58">
                  <c:v>93.578999999999994</c:v>
                </c:pt>
                <c:pt idx="59">
                  <c:v>93.578999999999994</c:v>
                </c:pt>
                <c:pt idx="60">
                  <c:v>93.578999999999994</c:v>
                </c:pt>
                <c:pt idx="61">
                  <c:v>93.578999999999994</c:v>
                </c:pt>
                <c:pt idx="62">
                  <c:v>93.578999999999994</c:v>
                </c:pt>
                <c:pt idx="63">
                  <c:v>93.578999999999994</c:v>
                </c:pt>
                <c:pt idx="64">
                  <c:v>93.578999999999994</c:v>
                </c:pt>
                <c:pt idx="65">
                  <c:v>92.424000000000007</c:v>
                </c:pt>
                <c:pt idx="66">
                  <c:v>92.424000000000007</c:v>
                </c:pt>
                <c:pt idx="67">
                  <c:v>92.424000000000007</c:v>
                </c:pt>
                <c:pt idx="68">
                  <c:v>92.424000000000007</c:v>
                </c:pt>
                <c:pt idx="69">
                  <c:v>92.424000000000007</c:v>
                </c:pt>
                <c:pt idx="70">
                  <c:v>92.424000000000007</c:v>
                </c:pt>
                <c:pt idx="71">
                  <c:v>92.424000000000007</c:v>
                </c:pt>
                <c:pt idx="72">
                  <c:v>92.424000000000007</c:v>
                </c:pt>
                <c:pt idx="73">
                  <c:v>92.424000000000007</c:v>
                </c:pt>
                <c:pt idx="74">
                  <c:v>92.424000000000007</c:v>
                </c:pt>
                <c:pt idx="75">
                  <c:v>92.424000000000007</c:v>
                </c:pt>
                <c:pt idx="76">
                  <c:v>92.424000000000007</c:v>
                </c:pt>
                <c:pt idx="77">
                  <c:v>92.424000000000007</c:v>
                </c:pt>
                <c:pt idx="78">
                  <c:v>91.269000000000005</c:v>
                </c:pt>
                <c:pt idx="79">
                  <c:v>91.269000000000005</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-20% - &lt;-10% (N=275)</c:v>
                </c:pt>
              </c:strCache>
            </c:strRef>
          </c:tx>
          <c:spPr>
            <a:ln w="41275">
              <a:solidFill>
                <a:srgbClr val="0070C0"/>
              </a:solidFill>
              <a:prstDash val="solid"/>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4.5</c:v>
                </c:pt>
                <c:pt idx="50">
                  <c:v>4.75</c:v>
                </c:pt>
                <c:pt idx="51">
                  <c:v>5</c:v>
                </c:pt>
                <c:pt idx="52">
                  <c:v>5.25</c:v>
                </c:pt>
                <c:pt idx="53">
                  <c:v>5.5</c:v>
                </c:pt>
                <c:pt idx="54">
                  <c:v>5.75</c:v>
                </c:pt>
                <c:pt idx="55">
                  <c:v>6</c:v>
                </c:pt>
                <c:pt idx="56">
                  <c:v>6.25</c:v>
                </c:pt>
                <c:pt idx="57">
                  <c:v>6.5</c:v>
                </c:pt>
                <c:pt idx="58">
                  <c:v>6.75</c:v>
                </c:pt>
                <c:pt idx="59">
                  <c:v>7</c:v>
                </c:pt>
                <c:pt idx="60">
                  <c:v>7.25</c:v>
                </c:pt>
                <c:pt idx="61">
                  <c:v>7.5</c:v>
                </c:pt>
                <c:pt idx="62">
                  <c:v>7.75</c:v>
                </c:pt>
                <c:pt idx="63">
                  <c:v>8</c:v>
                </c:pt>
                <c:pt idx="64">
                  <c:v>8.25</c:v>
                </c:pt>
                <c:pt idx="65">
                  <c:v>8.5</c:v>
                </c:pt>
                <c:pt idx="66">
                  <c:v>8.75</c:v>
                </c:pt>
                <c:pt idx="67">
                  <c:v>9</c:v>
                </c:pt>
                <c:pt idx="68">
                  <c:v>9.25</c:v>
                </c:pt>
                <c:pt idx="69">
                  <c:v>9.5</c:v>
                </c:pt>
                <c:pt idx="70">
                  <c:v>9.75</c:v>
                </c:pt>
                <c:pt idx="71">
                  <c:v>10</c:v>
                </c:pt>
                <c:pt idx="72">
                  <c:v>10.25</c:v>
                </c:pt>
                <c:pt idx="73">
                  <c:v>10.5</c:v>
                </c:pt>
                <c:pt idx="74">
                  <c:v>10.75</c:v>
                </c:pt>
                <c:pt idx="75">
                  <c:v>11</c:v>
                </c:pt>
                <c:pt idx="76">
                  <c:v>11.25</c:v>
                </c:pt>
                <c:pt idx="77">
                  <c:v>11.5</c:v>
                </c:pt>
                <c:pt idx="78">
                  <c:v>11.75</c:v>
                </c:pt>
                <c:pt idx="79">
                  <c:v>12</c:v>
                </c:pt>
              </c:numCache>
            </c:numRef>
          </c:xVal>
          <c:yVal>
            <c:numRef>
              <c:f>Sheet1!$C$2:$C$81</c:f>
              <c:numCache>
                <c:formatCode>General</c:formatCode>
                <c:ptCount val="80"/>
                <c:pt idx="0">
                  <c:v>100</c:v>
                </c:pt>
                <c:pt idx="1">
                  <c:v>98.909057617000002</c:v>
                </c:pt>
                <c:pt idx="2">
                  <c:v>98.179077148000005</c:v>
                </c:pt>
                <c:pt idx="3">
                  <c:v>97.449157714999998</c:v>
                </c:pt>
                <c:pt idx="4">
                  <c:v>96.708068847999996</c:v>
                </c:pt>
                <c:pt idx="5">
                  <c:v>96.708068847999996</c:v>
                </c:pt>
                <c:pt idx="6">
                  <c:v>95.964172363000003</c:v>
                </c:pt>
                <c:pt idx="7">
                  <c:v>95.590759277000004</c:v>
                </c:pt>
                <c:pt idx="8">
                  <c:v>95.590759277000004</c:v>
                </c:pt>
                <c:pt idx="9">
                  <c:v>95.590759277000004</c:v>
                </c:pt>
                <c:pt idx="10">
                  <c:v>95.211425781000003</c:v>
                </c:pt>
                <c:pt idx="11">
                  <c:v>95.211425781000003</c:v>
                </c:pt>
                <c:pt idx="12">
                  <c:v>95.211425781000003</c:v>
                </c:pt>
                <c:pt idx="13">
                  <c:v>94.832092285000002</c:v>
                </c:pt>
                <c:pt idx="14">
                  <c:v>94.832092285000002</c:v>
                </c:pt>
                <c:pt idx="15">
                  <c:v>94.832092285000002</c:v>
                </c:pt>
                <c:pt idx="16">
                  <c:v>94.832092285000002</c:v>
                </c:pt>
                <c:pt idx="17">
                  <c:v>94.832092285000002</c:v>
                </c:pt>
                <c:pt idx="18">
                  <c:v>94.067321777000004</c:v>
                </c:pt>
                <c:pt idx="19">
                  <c:v>93.684936523000005</c:v>
                </c:pt>
                <c:pt idx="20">
                  <c:v>93.684936523000005</c:v>
                </c:pt>
                <c:pt idx="21">
                  <c:v>93.684936523000005</c:v>
                </c:pt>
                <c:pt idx="22">
                  <c:v>93.684936523000005</c:v>
                </c:pt>
                <c:pt idx="23">
                  <c:v>93.302551269999995</c:v>
                </c:pt>
                <c:pt idx="24">
                  <c:v>92.918640136999997</c:v>
                </c:pt>
                <c:pt idx="25">
                  <c:v>92.534667968999997</c:v>
                </c:pt>
                <c:pt idx="26">
                  <c:v>92.534667968999997</c:v>
                </c:pt>
                <c:pt idx="27">
                  <c:v>92.534667968999997</c:v>
                </c:pt>
                <c:pt idx="28">
                  <c:v>92.534667968999997</c:v>
                </c:pt>
                <c:pt idx="29">
                  <c:v>92.534667968999997</c:v>
                </c:pt>
                <c:pt idx="30">
                  <c:v>92.150695800999998</c:v>
                </c:pt>
                <c:pt idx="31">
                  <c:v>92.150695800999998</c:v>
                </c:pt>
                <c:pt idx="32">
                  <c:v>92.150695800999998</c:v>
                </c:pt>
                <c:pt idx="33">
                  <c:v>91.766723632999998</c:v>
                </c:pt>
                <c:pt idx="34">
                  <c:v>91.766723632999998</c:v>
                </c:pt>
                <c:pt idx="35">
                  <c:v>91.382751464999998</c:v>
                </c:pt>
                <c:pt idx="36">
                  <c:v>91.382751464999998</c:v>
                </c:pt>
                <c:pt idx="37">
                  <c:v>91.382751464999998</c:v>
                </c:pt>
                <c:pt idx="38">
                  <c:v>91.382751464999998</c:v>
                </c:pt>
                <c:pt idx="39">
                  <c:v>90.614868164000001</c:v>
                </c:pt>
                <c:pt idx="40">
                  <c:v>90.614868164000001</c:v>
                </c:pt>
                <c:pt idx="41">
                  <c:v>90.614868164000001</c:v>
                </c:pt>
                <c:pt idx="42">
                  <c:v>90.229248046999999</c:v>
                </c:pt>
                <c:pt idx="43">
                  <c:v>90.229248046999999</c:v>
                </c:pt>
                <c:pt idx="44">
                  <c:v>90.229248046999999</c:v>
                </c:pt>
                <c:pt idx="45">
                  <c:v>89.841979980000005</c:v>
                </c:pt>
                <c:pt idx="46">
                  <c:v>89.841979980000005</c:v>
                </c:pt>
                <c:pt idx="47">
                  <c:v>89.841979980000005</c:v>
                </c:pt>
                <c:pt idx="48">
                  <c:v>89.841979980000005</c:v>
                </c:pt>
                <c:pt idx="49">
                  <c:v>94.066999999999993</c:v>
                </c:pt>
                <c:pt idx="50">
                  <c:v>93.685000000000002</c:v>
                </c:pt>
                <c:pt idx="51">
                  <c:v>93.685000000000002</c:v>
                </c:pt>
                <c:pt idx="52">
                  <c:v>93.685000000000002</c:v>
                </c:pt>
                <c:pt idx="53">
                  <c:v>93.685000000000002</c:v>
                </c:pt>
                <c:pt idx="54">
                  <c:v>93.302999999999997</c:v>
                </c:pt>
                <c:pt idx="55">
                  <c:v>92.918999999999997</c:v>
                </c:pt>
                <c:pt idx="56">
                  <c:v>92.534999999999997</c:v>
                </c:pt>
                <c:pt idx="57">
                  <c:v>92.534999999999997</c:v>
                </c:pt>
                <c:pt idx="58">
                  <c:v>92.534999999999997</c:v>
                </c:pt>
                <c:pt idx="59">
                  <c:v>92.534999999999997</c:v>
                </c:pt>
                <c:pt idx="60">
                  <c:v>92.534999999999997</c:v>
                </c:pt>
                <c:pt idx="61">
                  <c:v>92.150999999999996</c:v>
                </c:pt>
                <c:pt idx="62">
                  <c:v>92.150999999999996</c:v>
                </c:pt>
                <c:pt idx="63">
                  <c:v>92.150999999999996</c:v>
                </c:pt>
                <c:pt idx="64">
                  <c:v>91.766999999999996</c:v>
                </c:pt>
                <c:pt idx="65">
                  <c:v>91.766999999999996</c:v>
                </c:pt>
                <c:pt idx="66">
                  <c:v>91.382999999999996</c:v>
                </c:pt>
                <c:pt idx="67">
                  <c:v>91.382999999999996</c:v>
                </c:pt>
                <c:pt idx="68">
                  <c:v>91.382999999999996</c:v>
                </c:pt>
                <c:pt idx="69">
                  <c:v>91.382999999999996</c:v>
                </c:pt>
                <c:pt idx="70">
                  <c:v>90.614999999999995</c:v>
                </c:pt>
                <c:pt idx="71">
                  <c:v>90.614999999999995</c:v>
                </c:pt>
                <c:pt idx="72">
                  <c:v>90.614999999999995</c:v>
                </c:pt>
                <c:pt idx="73">
                  <c:v>90.228999999999999</c:v>
                </c:pt>
                <c:pt idx="74">
                  <c:v>90.228999999999999</c:v>
                </c:pt>
                <c:pt idx="75">
                  <c:v>90.228999999999999</c:v>
                </c:pt>
                <c:pt idx="76">
                  <c:v>89.841999999999999</c:v>
                </c:pt>
                <c:pt idx="77">
                  <c:v>89.841999999999999</c:v>
                </c:pt>
                <c:pt idx="78">
                  <c:v>89.841999999999999</c:v>
                </c:pt>
                <c:pt idx="79">
                  <c:v>89.841999999999999</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-10% - 10% (N=2,744)</c:v>
                </c:pt>
              </c:strCache>
            </c:strRef>
          </c:tx>
          <c:spPr>
            <a:ln w="41275">
              <a:solidFill>
                <a:srgbClr val="00B0F0"/>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4.5</c:v>
                </c:pt>
                <c:pt idx="50">
                  <c:v>4.75</c:v>
                </c:pt>
                <c:pt idx="51">
                  <c:v>5</c:v>
                </c:pt>
                <c:pt idx="52">
                  <c:v>5.25</c:v>
                </c:pt>
                <c:pt idx="53">
                  <c:v>5.5</c:v>
                </c:pt>
                <c:pt idx="54">
                  <c:v>5.75</c:v>
                </c:pt>
                <c:pt idx="55">
                  <c:v>6</c:v>
                </c:pt>
                <c:pt idx="56">
                  <c:v>6.25</c:v>
                </c:pt>
                <c:pt idx="57">
                  <c:v>6.5</c:v>
                </c:pt>
                <c:pt idx="58">
                  <c:v>6.75</c:v>
                </c:pt>
                <c:pt idx="59">
                  <c:v>7</c:v>
                </c:pt>
                <c:pt idx="60">
                  <c:v>7.25</c:v>
                </c:pt>
                <c:pt idx="61">
                  <c:v>7.5</c:v>
                </c:pt>
                <c:pt idx="62">
                  <c:v>7.75</c:v>
                </c:pt>
                <c:pt idx="63">
                  <c:v>8</c:v>
                </c:pt>
                <c:pt idx="64">
                  <c:v>8.25</c:v>
                </c:pt>
                <c:pt idx="65">
                  <c:v>8.5</c:v>
                </c:pt>
                <c:pt idx="66">
                  <c:v>8.75</c:v>
                </c:pt>
                <c:pt idx="67">
                  <c:v>9</c:v>
                </c:pt>
                <c:pt idx="68">
                  <c:v>9.25</c:v>
                </c:pt>
                <c:pt idx="69">
                  <c:v>9.5</c:v>
                </c:pt>
                <c:pt idx="70">
                  <c:v>9.75</c:v>
                </c:pt>
                <c:pt idx="71">
                  <c:v>10</c:v>
                </c:pt>
                <c:pt idx="72">
                  <c:v>10.25</c:v>
                </c:pt>
                <c:pt idx="73">
                  <c:v>10.5</c:v>
                </c:pt>
                <c:pt idx="74">
                  <c:v>10.75</c:v>
                </c:pt>
                <c:pt idx="75">
                  <c:v>11</c:v>
                </c:pt>
                <c:pt idx="76">
                  <c:v>11.25</c:v>
                </c:pt>
                <c:pt idx="77">
                  <c:v>11.5</c:v>
                </c:pt>
                <c:pt idx="78">
                  <c:v>11.75</c:v>
                </c:pt>
                <c:pt idx="79">
                  <c:v>12</c:v>
                </c:pt>
              </c:numCache>
            </c:numRef>
          </c:xVal>
          <c:yVal>
            <c:numRef>
              <c:f>Sheet1!$D$2:$D$81</c:f>
              <c:numCache>
                <c:formatCode>General</c:formatCode>
                <c:ptCount val="80"/>
                <c:pt idx="0">
                  <c:v>100</c:v>
                </c:pt>
                <c:pt idx="1">
                  <c:v>98.723571777000004</c:v>
                </c:pt>
                <c:pt idx="2">
                  <c:v>97.808532714999998</c:v>
                </c:pt>
                <c:pt idx="3">
                  <c:v>97.294372558999996</c:v>
                </c:pt>
                <c:pt idx="4">
                  <c:v>96.777221679999997</c:v>
                </c:pt>
                <c:pt idx="5">
                  <c:v>96.443359375</c:v>
                </c:pt>
                <c:pt idx="6">
                  <c:v>96.220214843999997</c:v>
                </c:pt>
                <c:pt idx="7">
                  <c:v>95.921203613000003</c:v>
                </c:pt>
                <c:pt idx="8">
                  <c:v>95.883789062999995</c:v>
                </c:pt>
                <c:pt idx="9">
                  <c:v>95.658996582</c:v>
                </c:pt>
                <c:pt idx="10">
                  <c:v>95.508972168</c:v>
                </c:pt>
                <c:pt idx="11">
                  <c:v>95.396423339999998</c:v>
                </c:pt>
                <c:pt idx="12">
                  <c:v>95.208740234000004</c:v>
                </c:pt>
                <c:pt idx="13">
                  <c:v>95.058471679999997</c:v>
                </c:pt>
                <c:pt idx="14">
                  <c:v>94.870361328000001</c:v>
                </c:pt>
                <c:pt idx="15">
                  <c:v>94.569274902000004</c:v>
                </c:pt>
                <c:pt idx="16">
                  <c:v>94.569274902000004</c:v>
                </c:pt>
                <c:pt idx="17">
                  <c:v>94.456298828000001</c:v>
                </c:pt>
                <c:pt idx="18">
                  <c:v>94.343261718999997</c:v>
                </c:pt>
                <c:pt idx="19">
                  <c:v>94.079528808999996</c:v>
                </c:pt>
                <c:pt idx="20">
                  <c:v>93.928833007999998</c:v>
                </c:pt>
                <c:pt idx="21">
                  <c:v>93.853454589999998</c:v>
                </c:pt>
                <c:pt idx="22">
                  <c:v>93.664978027000004</c:v>
                </c:pt>
                <c:pt idx="23">
                  <c:v>93.664978027000004</c:v>
                </c:pt>
                <c:pt idx="24">
                  <c:v>93.664978027000004</c:v>
                </c:pt>
                <c:pt idx="25">
                  <c:v>93.627136230000005</c:v>
                </c:pt>
                <c:pt idx="26">
                  <c:v>93.551452636999997</c:v>
                </c:pt>
                <c:pt idx="27">
                  <c:v>93.475646972999996</c:v>
                </c:pt>
                <c:pt idx="28">
                  <c:v>93.399780273000005</c:v>
                </c:pt>
                <c:pt idx="29">
                  <c:v>93.323913574000002</c:v>
                </c:pt>
                <c:pt idx="30">
                  <c:v>93.285949707</c:v>
                </c:pt>
                <c:pt idx="31">
                  <c:v>93.285949707</c:v>
                </c:pt>
                <c:pt idx="32">
                  <c:v>93.171997070000003</c:v>
                </c:pt>
                <c:pt idx="33">
                  <c:v>93.096008300999998</c:v>
                </c:pt>
                <c:pt idx="34">
                  <c:v>93.019958496000001</c:v>
                </c:pt>
                <c:pt idx="35">
                  <c:v>93.019958496000001</c:v>
                </c:pt>
                <c:pt idx="36">
                  <c:v>92.905761718999997</c:v>
                </c:pt>
                <c:pt idx="37">
                  <c:v>92.867675781000003</c:v>
                </c:pt>
                <c:pt idx="38">
                  <c:v>92.829589843999997</c:v>
                </c:pt>
                <c:pt idx="39">
                  <c:v>92.753295898000005</c:v>
                </c:pt>
                <c:pt idx="40">
                  <c:v>92.600646972999996</c:v>
                </c:pt>
                <c:pt idx="41">
                  <c:v>92.562377929999997</c:v>
                </c:pt>
                <c:pt idx="42">
                  <c:v>92.447631835999999</c:v>
                </c:pt>
                <c:pt idx="43">
                  <c:v>92.447631835999999</c:v>
                </c:pt>
                <c:pt idx="44">
                  <c:v>92.370910644999995</c:v>
                </c:pt>
                <c:pt idx="45">
                  <c:v>92.370910644999995</c:v>
                </c:pt>
                <c:pt idx="46">
                  <c:v>92.293640136999997</c:v>
                </c:pt>
                <c:pt idx="47">
                  <c:v>92.254638671999999</c:v>
                </c:pt>
                <c:pt idx="48">
                  <c:v>92.176086425999998</c:v>
                </c:pt>
                <c:pt idx="49">
                  <c:v>94.343000000000004</c:v>
                </c:pt>
                <c:pt idx="50">
                  <c:v>94.08</c:v>
                </c:pt>
                <c:pt idx="51">
                  <c:v>93.929000000000002</c:v>
                </c:pt>
                <c:pt idx="52">
                  <c:v>93.852999999999994</c:v>
                </c:pt>
                <c:pt idx="53">
                  <c:v>93.665000000000006</c:v>
                </c:pt>
                <c:pt idx="54">
                  <c:v>93.665000000000006</c:v>
                </c:pt>
                <c:pt idx="55">
                  <c:v>93.665000000000006</c:v>
                </c:pt>
                <c:pt idx="56">
                  <c:v>93.626999999999995</c:v>
                </c:pt>
                <c:pt idx="57">
                  <c:v>93.551000000000002</c:v>
                </c:pt>
                <c:pt idx="58">
                  <c:v>93.475999999999999</c:v>
                </c:pt>
                <c:pt idx="59">
                  <c:v>93.4</c:v>
                </c:pt>
                <c:pt idx="60">
                  <c:v>93.323999999999998</c:v>
                </c:pt>
                <c:pt idx="61">
                  <c:v>93.286000000000001</c:v>
                </c:pt>
                <c:pt idx="62">
                  <c:v>93.286000000000001</c:v>
                </c:pt>
                <c:pt idx="63">
                  <c:v>93.171999999999997</c:v>
                </c:pt>
                <c:pt idx="64">
                  <c:v>93.096000000000004</c:v>
                </c:pt>
                <c:pt idx="65">
                  <c:v>93.02</c:v>
                </c:pt>
                <c:pt idx="66">
                  <c:v>93.02</c:v>
                </c:pt>
                <c:pt idx="67">
                  <c:v>92.906000000000006</c:v>
                </c:pt>
                <c:pt idx="68">
                  <c:v>92.867999999999995</c:v>
                </c:pt>
                <c:pt idx="69">
                  <c:v>92.83</c:v>
                </c:pt>
                <c:pt idx="70">
                  <c:v>92.753</c:v>
                </c:pt>
                <c:pt idx="71">
                  <c:v>92.600999999999999</c:v>
                </c:pt>
                <c:pt idx="72">
                  <c:v>92.561999999999998</c:v>
                </c:pt>
                <c:pt idx="73">
                  <c:v>92.447999999999993</c:v>
                </c:pt>
                <c:pt idx="74">
                  <c:v>92.447999999999993</c:v>
                </c:pt>
                <c:pt idx="75">
                  <c:v>92.370999999999995</c:v>
                </c:pt>
                <c:pt idx="76">
                  <c:v>92.370999999999995</c:v>
                </c:pt>
                <c:pt idx="77">
                  <c:v>92.293999999999997</c:v>
                </c:pt>
                <c:pt idx="78">
                  <c:v>92.254999999999995</c:v>
                </c:pt>
                <c:pt idx="79">
                  <c:v>92.176000000000002</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&gt;10% - 20% (N=1,243)</c:v>
                </c:pt>
              </c:strCache>
            </c:strRef>
          </c:tx>
          <c:spPr>
            <a:ln w="41275">
              <a:solidFill>
                <a:schemeClr val="accent5">
                  <a:lumMod val="50000"/>
                </a:schemeClr>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4.5</c:v>
                </c:pt>
                <c:pt idx="50">
                  <c:v>4.75</c:v>
                </c:pt>
                <c:pt idx="51">
                  <c:v>5</c:v>
                </c:pt>
                <c:pt idx="52">
                  <c:v>5.25</c:v>
                </c:pt>
                <c:pt idx="53">
                  <c:v>5.5</c:v>
                </c:pt>
                <c:pt idx="54">
                  <c:v>5.75</c:v>
                </c:pt>
                <c:pt idx="55">
                  <c:v>6</c:v>
                </c:pt>
                <c:pt idx="56">
                  <c:v>6.25</c:v>
                </c:pt>
                <c:pt idx="57">
                  <c:v>6.5</c:v>
                </c:pt>
                <c:pt idx="58">
                  <c:v>6.75</c:v>
                </c:pt>
                <c:pt idx="59">
                  <c:v>7</c:v>
                </c:pt>
                <c:pt idx="60">
                  <c:v>7.25</c:v>
                </c:pt>
                <c:pt idx="61">
                  <c:v>7.5</c:v>
                </c:pt>
                <c:pt idx="62">
                  <c:v>7.75</c:v>
                </c:pt>
                <c:pt idx="63">
                  <c:v>8</c:v>
                </c:pt>
                <c:pt idx="64">
                  <c:v>8.25</c:v>
                </c:pt>
                <c:pt idx="65">
                  <c:v>8.5</c:v>
                </c:pt>
                <c:pt idx="66">
                  <c:v>8.75</c:v>
                </c:pt>
                <c:pt idx="67">
                  <c:v>9</c:v>
                </c:pt>
                <c:pt idx="68">
                  <c:v>9.25</c:v>
                </c:pt>
                <c:pt idx="69">
                  <c:v>9.5</c:v>
                </c:pt>
                <c:pt idx="70">
                  <c:v>9.75</c:v>
                </c:pt>
                <c:pt idx="71">
                  <c:v>10</c:v>
                </c:pt>
                <c:pt idx="72">
                  <c:v>10.25</c:v>
                </c:pt>
                <c:pt idx="73">
                  <c:v>10.5</c:v>
                </c:pt>
                <c:pt idx="74">
                  <c:v>10.75</c:v>
                </c:pt>
                <c:pt idx="75">
                  <c:v>11</c:v>
                </c:pt>
                <c:pt idx="76">
                  <c:v>11.25</c:v>
                </c:pt>
                <c:pt idx="77">
                  <c:v>11.5</c:v>
                </c:pt>
                <c:pt idx="78">
                  <c:v>11.75</c:v>
                </c:pt>
                <c:pt idx="79">
                  <c:v>12</c:v>
                </c:pt>
              </c:numCache>
            </c:numRef>
          </c:xVal>
          <c:yVal>
            <c:numRef>
              <c:f>Sheet1!$E$2:$E$81</c:f>
              <c:numCache>
                <c:formatCode>General</c:formatCode>
                <c:ptCount val="80"/>
                <c:pt idx="0">
                  <c:v>100</c:v>
                </c:pt>
                <c:pt idx="1">
                  <c:v>98.711486816000004</c:v>
                </c:pt>
                <c:pt idx="2">
                  <c:v>97.985717773000005</c:v>
                </c:pt>
                <c:pt idx="3">
                  <c:v>97.661743164000001</c:v>
                </c:pt>
                <c:pt idx="4">
                  <c:v>97.093505859000004</c:v>
                </c:pt>
                <c:pt idx="5">
                  <c:v>96.848327636999997</c:v>
                </c:pt>
                <c:pt idx="6">
                  <c:v>96.354675293</c:v>
                </c:pt>
                <c:pt idx="7">
                  <c:v>95.941711425999998</c:v>
                </c:pt>
                <c:pt idx="8">
                  <c:v>95.610656738000003</c:v>
                </c:pt>
                <c:pt idx="9">
                  <c:v>95.445129394999995</c:v>
                </c:pt>
                <c:pt idx="10">
                  <c:v>95.362304687999995</c:v>
                </c:pt>
                <c:pt idx="11">
                  <c:v>95.362304687999995</c:v>
                </c:pt>
                <c:pt idx="12">
                  <c:v>95.279235839999998</c:v>
                </c:pt>
                <c:pt idx="13">
                  <c:v>95.112548828000001</c:v>
                </c:pt>
                <c:pt idx="14">
                  <c:v>95.112548828000001</c:v>
                </c:pt>
                <c:pt idx="15">
                  <c:v>95.029113769999995</c:v>
                </c:pt>
                <c:pt idx="16">
                  <c:v>94.862121582</c:v>
                </c:pt>
                <c:pt idx="17">
                  <c:v>94.778564453000001</c:v>
                </c:pt>
                <c:pt idx="18">
                  <c:v>94.695068359000004</c:v>
                </c:pt>
                <c:pt idx="19">
                  <c:v>94.528076171999999</c:v>
                </c:pt>
                <c:pt idx="20">
                  <c:v>94.361083984000004</c:v>
                </c:pt>
                <c:pt idx="21">
                  <c:v>94.277526855000005</c:v>
                </c:pt>
                <c:pt idx="22">
                  <c:v>94.110534668</c:v>
                </c:pt>
                <c:pt idx="23">
                  <c:v>94.027038574000002</c:v>
                </c:pt>
                <c:pt idx="24">
                  <c:v>93.943481445000003</c:v>
                </c:pt>
                <c:pt idx="25">
                  <c:v>93.943481445000003</c:v>
                </c:pt>
                <c:pt idx="26">
                  <c:v>93.943481445000003</c:v>
                </c:pt>
                <c:pt idx="27">
                  <c:v>93.943481445000003</c:v>
                </c:pt>
                <c:pt idx="28">
                  <c:v>93.943481445000003</c:v>
                </c:pt>
                <c:pt idx="29">
                  <c:v>93.859436035000002</c:v>
                </c:pt>
                <c:pt idx="30">
                  <c:v>93.775329589999998</c:v>
                </c:pt>
                <c:pt idx="31">
                  <c:v>93.607116699000002</c:v>
                </c:pt>
                <c:pt idx="32">
                  <c:v>93.438903808999996</c:v>
                </c:pt>
                <c:pt idx="33">
                  <c:v>93.186584472999996</c:v>
                </c:pt>
                <c:pt idx="34">
                  <c:v>93.102478027000004</c:v>
                </c:pt>
                <c:pt idx="35">
                  <c:v>93.102478027000004</c:v>
                </c:pt>
                <c:pt idx="36">
                  <c:v>93.102478027000004</c:v>
                </c:pt>
                <c:pt idx="37">
                  <c:v>93.018371582</c:v>
                </c:pt>
                <c:pt idx="38">
                  <c:v>92.934204101999995</c:v>
                </c:pt>
                <c:pt idx="39">
                  <c:v>92.849975585999999</c:v>
                </c:pt>
                <c:pt idx="40">
                  <c:v>92.849975585999999</c:v>
                </c:pt>
                <c:pt idx="41">
                  <c:v>92.512878418</c:v>
                </c:pt>
                <c:pt idx="42">
                  <c:v>92.512878418</c:v>
                </c:pt>
                <c:pt idx="43">
                  <c:v>92.512878418</c:v>
                </c:pt>
                <c:pt idx="44">
                  <c:v>92.512878418</c:v>
                </c:pt>
                <c:pt idx="45">
                  <c:v>92.512878418</c:v>
                </c:pt>
                <c:pt idx="46">
                  <c:v>92.257629394999995</c:v>
                </c:pt>
                <c:pt idx="47">
                  <c:v>92.171630859000004</c:v>
                </c:pt>
                <c:pt idx="48">
                  <c:v>92.171630859000004</c:v>
                </c:pt>
                <c:pt idx="49">
                  <c:v>94.694999999999993</c:v>
                </c:pt>
                <c:pt idx="50">
                  <c:v>94.528000000000006</c:v>
                </c:pt>
                <c:pt idx="51">
                  <c:v>94.361000000000004</c:v>
                </c:pt>
                <c:pt idx="52">
                  <c:v>94.278000000000006</c:v>
                </c:pt>
                <c:pt idx="53">
                  <c:v>94.111000000000004</c:v>
                </c:pt>
                <c:pt idx="54">
                  <c:v>94.027000000000001</c:v>
                </c:pt>
                <c:pt idx="55">
                  <c:v>93.942999999999998</c:v>
                </c:pt>
                <c:pt idx="56">
                  <c:v>93.942999999999998</c:v>
                </c:pt>
                <c:pt idx="57">
                  <c:v>93.942999999999998</c:v>
                </c:pt>
                <c:pt idx="58">
                  <c:v>93.942999999999998</c:v>
                </c:pt>
                <c:pt idx="59">
                  <c:v>93.942999999999998</c:v>
                </c:pt>
                <c:pt idx="60">
                  <c:v>93.858999999999995</c:v>
                </c:pt>
                <c:pt idx="61">
                  <c:v>93.775000000000006</c:v>
                </c:pt>
                <c:pt idx="62">
                  <c:v>93.606999999999999</c:v>
                </c:pt>
                <c:pt idx="63">
                  <c:v>93.438999999999993</c:v>
                </c:pt>
                <c:pt idx="64">
                  <c:v>93.186999999999998</c:v>
                </c:pt>
                <c:pt idx="65">
                  <c:v>93.102000000000004</c:v>
                </c:pt>
                <c:pt idx="66">
                  <c:v>93.102000000000004</c:v>
                </c:pt>
                <c:pt idx="67">
                  <c:v>93.102000000000004</c:v>
                </c:pt>
                <c:pt idx="68">
                  <c:v>93.018000000000001</c:v>
                </c:pt>
                <c:pt idx="69">
                  <c:v>92.933999999999997</c:v>
                </c:pt>
                <c:pt idx="70">
                  <c:v>92.85</c:v>
                </c:pt>
                <c:pt idx="71">
                  <c:v>92.85</c:v>
                </c:pt>
                <c:pt idx="72">
                  <c:v>92.513000000000005</c:v>
                </c:pt>
                <c:pt idx="73">
                  <c:v>92.513000000000005</c:v>
                </c:pt>
                <c:pt idx="74">
                  <c:v>92.513000000000005</c:v>
                </c:pt>
                <c:pt idx="75">
                  <c:v>92.513000000000005</c:v>
                </c:pt>
                <c:pt idx="76">
                  <c:v>92.513000000000005</c:v>
                </c:pt>
                <c:pt idx="77">
                  <c:v>92.257999999999996</c:v>
                </c:pt>
                <c:pt idx="78">
                  <c:v>92.171999999999997</c:v>
                </c:pt>
                <c:pt idx="79">
                  <c:v>92.171999999999997</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&gt;20% (N=931)</c:v>
                </c:pt>
              </c:strCache>
            </c:strRef>
          </c:tx>
          <c:spPr>
            <a:ln w="41275">
              <a:solidFill>
                <a:schemeClr val="accent5">
                  <a:lumMod val="25000"/>
                </a:schemeClr>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pt idx="49">
                  <c:v>4.5</c:v>
                </c:pt>
                <c:pt idx="50">
                  <c:v>4.75</c:v>
                </c:pt>
                <c:pt idx="51">
                  <c:v>5</c:v>
                </c:pt>
                <c:pt idx="52">
                  <c:v>5.25</c:v>
                </c:pt>
                <c:pt idx="53">
                  <c:v>5.5</c:v>
                </c:pt>
                <c:pt idx="54">
                  <c:v>5.75</c:v>
                </c:pt>
                <c:pt idx="55">
                  <c:v>6</c:v>
                </c:pt>
                <c:pt idx="56">
                  <c:v>6.25</c:v>
                </c:pt>
                <c:pt idx="57">
                  <c:v>6.5</c:v>
                </c:pt>
                <c:pt idx="58">
                  <c:v>6.75</c:v>
                </c:pt>
                <c:pt idx="59">
                  <c:v>7</c:v>
                </c:pt>
                <c:pt idx="60">
                  <c:v>7.25</c:v>
                </c:pt>
                <c:pt idx="61">
                  <c:v>7.5</c:v>
                </c:pt>
                <c:pt idx="62">
                  <c:v>7.75</c:v>
                </c:pt>
                <c:pt idx="63">
                  <c:v>8</c:v>
                </c:pt>
                <c:pt idx="64">
                  <c:v>8.25</c:v>
                </c:pt>
                <c:pt idx="65">
                  <c:v>8.5</c:v>
                </c:pt>
                <c:pt idx="66">
                  <c:v>8.75</c:v>
                </c:pt>
                <c:pt idx="67">
                  <c:v>9</c:v>
                </c:pt>
                <c:pt idx="68">
                  <c:v>9.25</c:v>
                </c:pt>
                <c:pt idx="69">
                  <c:v>9.5</c:v>
                </c:pt>
                <c:pt idx="70">
                  <c:v>9.75</c:v>
                </c:pt>
                <c:pt idx="71">
                  <c:v>10</c:v>
                </c:pt>
                <c:pt idx="72">
                  <c:v>10.25</c:v>
                </c:pt>
                <c:pt idx="73">
                  <c:v>10.5</c:v>
                </c:pt>
                <c:pt idx="74">
                  <c:v>10.75</c:v>
                </c:pt>
                <c:pt idx="75">
                  <c:v>11</c:v>
                </c:pt>
                <c:pt idx="76">
                  <c:v>11.25</c:v>
                </c:pt>
                <c:pt idx="77">
                  <c:v>11.5</c:v>
                </c:pt>
                <c:pt idx="78">
                  <c:v>11.75</c:v>
                </c:pt>
                <c:pt idx="79">
                  <c:v>12</c:v>
                </c:pt>
              </c:numCache>
            </c:numRef>
          </c:xVal>
          <c:yVal>
            <c:numRef>
              <c:f>Sheet1!$F$2:$F$81</c:f>
              <c:numCache>
                <c:formatCode>General</c:formatCode>
                <c:ptCount val="80"/>
                <c:pt idx="0">
                  <c:v>100</c:v>
                </c:pt>
                <c:pt idx="1">
                  <c:v>98.710693359000004</c:v>
                </c:pt>
                <c:pt idx="2">
                  <c:v>97.740783691000004</c:v>
                </c:pt>
                <c:pt idx="3">
                  <c:v>97.415344238000003</c:v>
                </c:pt>
                <c:pt idx="4">
                  <c:v>97.087707519999995</c:v>
                </c:pt>
                <c:pt idx="5">
                  <c:v>96.538940429999997</c:v>
                </c:pt>
                <c:pt idx="6">
                  <c:v>96.097778320000003</c:v>
                </c:pt>
                <c:pt idx="7">
                  <c:v>95.876098632999998</c:v>
                </c:pt>
                <c:pt idx="8">
                  <c:v>95.653869628999999</c:v>
                </c:pt>
                <c:pt idx="9">
                  <c:v>94.761474609000004</c:v>
                </c:pt>
                <c:pt idx="10">
                  <c:v>94.314392089999998</c:v>
                </c:pt>
                <c:pt idx="11">
                  <c:v>94.090637207</c:v>
                </c:pt>
                <c:pt idx="12">
                  <c:v>93.754577636999997</c:v>
                </c:pt>
                <c:pt idx="13">
                  <c:v>93.418518066000004</c:v>
                </c:pt>
                <c:pt idx="14">
                  <c:v>93.193969726999995</c:v>
                </c:pt>
                <c:pt idx="15">
                  <c:v>93.081420898000005</c:v>
                </c:pt>
                <c:pt idx="16">
                  <c:v>92.96875</c:v>
                </c:pt>
                <c:pt idx="17">
                  <c:v>92.856018066000004</c:v>
                </c:pt>
                <c:pt idx="18">
                  <c:v>92.630676269999995</c:v>
                </c:pt>
                <c:pt idx="19">
                  <c:v>92.292602539000001</c:v>
                </c:pt>
                <c:pt idx="20">
                  <c:v>92.292602539000001</c:v>
                </c:pt>
                <c:pt idx="21">
                  <c:v>92.292602539000001</c:v>
                </c:pt>
                <c:pt idx="22">
                  <c:v>91.841857910000002</c:v>
                </c:pt>
                <c:pt idx="23">
                  <c:v>91.729003906000003</c:v>
                </c:pt>
                <c:pt idx="24">
                  <c:v>91.390380859000004</c:v>
                </c:pt>
                <c:pt idx="25">
                  <c:v>91.277404785000002</c:v>
                </c:pt>
                <c:pt idx="26">
                  <c:v>91.164306640999996</c:v>
                </c:pt>
                <c:pt idx="27">
                  <c:v>90.937683105000005</c:v>
                </c:pt>
                <c:pt idx="28">
                  <c:v>90.824279785000002</c:v>
                </c:pt>
                <c:pt idx="29">
                  <c:v>90.824279785000002</c:v>
                </c:pt>
                <c:pt idx="30">
                  <c:v>90.824279785000002</c:v>
                </c:pt>
                <c:pt idx="31">
                  <c:v>90.824279785000002</c:v>
                </c:pt>
                <c:pt idx="32">
                  <c:v>90.824279785000002</c:v>
                </c:pt>
                <c:pt idx="33">
                  <c:v>90.595520019999995</c:v>
                </c:pt>
                <c:pt idx="34">
                  <c:v>90.595520019999995</c:v>
                </c:pt>
                <c:pt idx="35">
                  <c:v>90.481140136999997</c:v>
                </c:pt>
                <c:pt idx="36">
                  <c:v>90.366760253999999</c:v>
                </c:pt>
                <c:pt idx="37">
                  <c:v>90.366760253999999</c:v>
                </c:pt>
                <c:pt idx="38">
                  <c:v>90.366760253999999</c:v>
                </c:pt>
                <c:pt idx="39">
                  <c:v>90.252197265999996</c:v>
                </c:pt>
                <c:pt idx="40">
                  <c:v>90.023132324000002</c:v>
                </c:pt>
                <c:pt idx="41">
                  <c:v>89.908630371000001</c:v>
                </c:pt>
                <c:pt idx="42">
                  <c:v>89.908630371000001</c:v>
                </c:pt>
                <c:pt idx="43">
                  <c:v>89.678955078000001</c:v>
                </c:pt>
                <c:pt idx="44">
                  <c:v>89.563842773000005</c:v>
                </c:pt>
                <c:pt idx="45">
                  <c:v>89.448242187999995</c:v>
                </c:pt>
                <c:pt idx="46">
                  <c:v>89.448242187999995</c:v>
                </c:pt>
                <c:pt idx="47">
                  <c:v>89.448242187999995</c:v>
                </c:pt>
                <c:pt idx="48">
                  <c:v>89.448242187999995</c:v>
                </c:pt>
                <c:pt idx="49">
                  <c:v>92.631</c:v>
                </c:pt>
                <c:pt idx="50">
                  <c:v>92.293000000000006</c:v>
                </c:pt>
                <c:pt idx="51">
                  <c:v>92.293000000000006</c:v>
                </c:pt>
                <c:pt idx="52">
                  <c:v>92.293000000000006</c:v>
                </c:pt>
                <c:pt idx="53">
                  <c:v>91.841999999999999</c:v>
                </c:pt>
                <c:pt idx="54">
                  <c:v>91.728999999999999</c:v>
                </c:pt>
                <c:pt idx="55">
                  <c:v>91.39</c:v>
                </c:pt>
                <c:pt idx="56">
                  <c:v>91.277000000000001</c:v>
                </c:pt>
                <c:pt idx="57">
                  <c:v>91.164000000000001</c:v>
                </c:pt>
                <c:pt idx="58">
                  <c:v>90.938000000000002</c:v>
                </c:pt>
                <c:pt idx="59">
                  <c:v>90.823999999999998</c:v>
                </c:pt>
                <c:pt idx="60">
                  <c:v>90.823999999999998</c:v>
                </c:pt>
                <c:pt idx="61">
                  <c:v>90.823999999999998</c:v>
                </c:pt>
                <c:pt idx="62">
                  <c:v>90.823999999999998</c:v>
                </c:pt>
                <c:pt idx="63">
                  <c:v>90.823999999999998</c:v>
                </c:pt>
                <c:pt idx="64">
                  <c:v>90.596000000000004</c:v>
                </c:pt>
                <c:pt idx="65">
                  <c:v>90.596000000000004</c:v>
                </c:pt>
                <c:pt idx="66">
                  <c:v>90.480999999999995</c:v>
                </c:pt>
                <c:pt idx="67">
                  <c:v>90.367000000000004</c:v>
                </c:pt>
                <c:pt idx="68">
                  <c:v>90.367000000000004</c:v>
                </c:pt>
                <c:pt idx="69">
                  <c:v>90.367000000000004</c:v>
                </c:pt>
                <c:pt idx="70">
                  <c:v>90.251999999999995</c:v>
                </c:pt>
                <c:pt idx="71">
                  <c:v>90.022999999999996</c:v>
                </c:pt>
                <c:pt idx="72">
                  <c:v>89.909000000000006</c:v>
                </c:pt>
                <c:pt idx="73">
                  <c:v>89.909000000000006</c:v>
                </c:pt>
                <c:pt idx="74">
                  <c:v>89.679000000000002</c:v>
                </c:pt>
                <c:pt idx="75">
                  <c:v>89.563999999999993</c:v>
                </c:pt>
                <c:pt idx="76">
                  <c:v>89.447999999999993</c:v>
                </c:pt>
                <c:pt idx="77">
                  <c:v>89.447999999999993</c:v>
                </c:pt>
                <c:pt idx="78">
                  <c:v>89.447999999999993</c:v>
                </c:pt>
                <c:pt idx="79">
                  <c:v>89.447999999999993</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3869932925051025E-2"/>
          <c:y val="0.67122391463362163"/>
          <c:w val="0.85630722007206717"/>
          <c:h val="0.1414883180586033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0105693519079368"/>
        </c:manualLayout>
      </c:layout>
      <c:scatterChart>
        <c:scatterStyle val="lineMarker"/>
        <c:varyColors val="0"/>
        <c:ser>
          <c:idx val="0"/>
          <c:order val="0"/>
          <c:tx>
            <c:strRef>
              <c:f>Sheet1!$B$1</c:f>
              <c:strCache>
                <c:ptCount val="1"/>
                <c:pt idx="0">
                  <c:v>&lt;-20% (N=17)</c:v>
                </c:pt>
              </c:strCache>
            </c:strRef>
          </c:tx>
          <c:spPr>
            <a:ln w="41275">
              <a:solidFill>
                <a:srgbClr val="00297A"/>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Sheet1!$B$2:$B$81</c:f>
              <c:numCache>
                <c:formatCode>General</c:formatCode>
                <c:ptCount val="80"/>
                <c:pt idx="0">
                  <c:v>100</c:v>
                </c:pt>
                <c:pt idx="1">
                  <c:v>94.117999999999995</c:v>
                </c:pt>
                <c:pt idx="2">
                  <c:v>94.117999999999995</c:v>
                </c:pt>
                <c:pt idx="3">
                  <c:v>88.234999999999999</c:v>
                </c:pt>
                <c:pt idx="4">
                  <c:v>88.234999999999999</c:v>
                </c:pt>
                <c:pt idx="5">
                  <c:v>88.234999999999999</c:v>
                </c:pt>
                <c:pt idx="6">
                  <c:v>88.234999999999999</c:v>
                </c:pt>
                <c:pt idx="7">
                  <c:v>88.234999999999999</c:v>
                </c:pt>
                <c:pt idx="8">
                  <c:v>88.234999999999999</c:v>
                </c:pt>
                <c:pt idx="9">
                  <c:v>88.234999999999999</c:v>
                </c:pt>
                <c:pt idx="10">
                  <c:v>82.352999999999994</c:v>
                </c:pt>
                <c:pt idx="11">
                  <c:v>82.352999999999994</c:v>
                </c:pt>
                <c:pt idx="12">
                  <c:v>82.352999999999994</c:v>
                </c:pt>
                <c:pt idx="13">
                  <c:v>82.352999999999994</c:v>
                </c:pt>
                <c:pt idx="14">
                  <c:v>82.352999999999994</c:v>
                </c:pt>
                <c:pt idx="15">
                  <c:v>82.352999999999994</c:v>
                </c:pt>
                <c:pt idx="16">
                  <c:v>82.352999999999994</c:v>
                </c:pt>
                <c:pt idx="17">
                  <c:v>82.352999999999994</c:v>
                </c:pt>
                <c:pt idx="18">
                  <c:v>82.352999999999994</c:v>
                </c:pt>
                <c:pt idx="19">
                  <c:v>82.352999999999994</c:v>
                </c:pt>
                <c:pt idx="20">
                  <c:v>82.352999999999994</c:v>
                </c:pt>
                <c:pt idx="21">
                  <c:v>82.352999999999994</c:v>
                </c:pt>
                <c:pt idx="22">
                  <c:v>82.352999999999994</c:v>
                </c:pt>
                <c:pt idx="23">
                  <c:v>82.352999999999994</c:v>
                </c:pt>
                <c:pt idx="24">
                  <c:v>82.352999999999994</c:v>
                </c:pt>
                <c:pt idx="25">
                  <c:v>82.352999999999994</c:v>
                </c:pt>
                <c:pt idx="26">
                  <c:v>82.352999999999994</c:v>
                </c:pt>
                <c:pt idx="27">
                  <c:v>82.352999999999994</c:v>
                </c:pt>
                <c:pt idx="28">
                  <c:v>82.352999999999994</c:v>
                </c:pt>
                <c:pt idx="29">
                  <c:v>82.352999999999994</c:v>
                </c:pt>
                <c:pt idx="30">
                  <c:v>82.352999999999994</c:v>
                </c:pt>
                <c:pt idx="31">
                  <c:v>82.352999999999994</c:v>
                </c:pt>
                <c:pt idx="32">
                  <c:v>82.352999999999994</c:v>
                </c:pt>
                <c:pt idx="33">
                  <c:v>82.352999999999994</c:v>
                </c:pt>
                <c:pt idx="34">
                  <c:v>82.352999999999994</c:v>
                </c:pt>
                <c:pt idx="35">
                  <c:v>82.352999999999994</c:v>
                </c:pt>
                <c:pt idx="36">
                  <c:v>82.352999999999994</c:v>
                </c:pt>
                <c:pt idx="37">
                  <c:v>82.352999999999994</c:v>
                </c:pt>
                <c:pt idx="38">
                  <c:v>82.352999999999994</c:v>
                </c:pt>
                <c:pt idx="39">
                  <c:v>82.352999999999994</c:v>
                </c:pt>
                <c:pt idx="40">
                  <c:v>82.352999999999994</c:v>
                </c:pt>
                <c:pt idx="41">
                  <c:v>82.352999999999994</c:v>
                </c:pt>
                <c:pt idx="42">
                  <c:v>82.352999999999994</c:v>
                </c:pt>
                <c:pt idx="43">
                  <c:v>82.352999999999994</c:v>
                </c:pt>
                <c:pt idx="44">
                  <c:v>82.352999999999994</c:v>
                </c:pt>
                <c:pt idx="45">
                  <c:v>82.352999999999994</c:v>
                </c:pt>
                <c:pt idx="46">
                  <c:v>82.352999999999994</c:v>
                </c:pt>
                <c:pt idx="47">
                  <c:v>82.352999999999994</c:v>
                </c:pt>
                <c:pt idx="48">
                  <c:v>82.352999999999994</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-20% - &lt;-10% (N=71)</c:v>
                </c:pt>
              </c:strCache>
            </c:strRef>
          </c:tx>
          <c:spPr>
            <a:ln w="41275">
              <a:solidFill>
                <a:srgbClr val="0070C0"/>
              </a:solidFill>
              <a:prstDash val="solid"/>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Sheet1!$C$2:$C$81</c:f>
              <c:numCache>
                <c:formatCode>General</c:formatCode>
                <c:ptCount val="80"/>
                <c:pt idx="0">
                  <c:v>100</c:v>
                </c:pt>
                <c:pt idx="1">
                  <c:v>98.590999999999994</c:v>
                </c:pt>
                <c:pt idx="2">
                  <c:v>95.775000000000006</c:v>
                </c:pt>
                <c:pt idx="3">
                  <c:v>94.366</c:v>
                </c:pt>
                <c:pt idx="4">
                  <c:v>92.936000000000007</c:v>
                </c:pt>
                <c:pt idx="5">
                  <c:v>92.936000000000007</c:v>
                </c:pt>
                <c:pt idx="6">
                  <c:v>91.507000000000005</c:v>
                </c:pt>
                <c:pt idx="7">
                  <c:v>90.076999999999998</c:v>
                </c:pt>
                <c:pt idx="8">
                  <c:v>90.076999999999998</c:v>
                </c:pt>
                <c:pt idx="9">
                  <c:v>90.076999999999998</c:v>
                </c:pt>
                <c:pt idx="10">
                  <c:v>88.623999999999995</c:v>
                </c:pt>
                <c:pt idx="11">
                  <c:v>88.623999999999995</c:v>
                </c:pt>
                <c:pt idx="12">
                  <c:v>88.623999999999995</c:v>
                </c:pt>
                <c:pt idx="13">
                  <c:v>88.623999999999995</c:v>
                </c:pt>
                <c:pt idx="14">
                  <c:v>88.623999999999995</c:v>
                </c:pt>
                <c:pt idx="15">
                  <c:v>88.623999999999995</c:v>
                </c:pt>
                <c:pt idx="16">
                  <c:v>88.623999999999995</c:v>
                </c:pt>
                <c:pt idx="17">
                  <c:v>88.623999999999995</c:v>
                </c:pt>
                <c:pt idx="18">
                  <c:v>87.171000000000006</c:v>
                </c:pt>
                <c:pt idx="19">
                  <c:v>87.171000000000006</c:v>
                </c:pt>
                <c:pt idx="20">
                  <c:v>87.171000000000006</c:v>
                </c:pt>
                <c:pt idx="21">
                  <c:v>87.171000000000006</c:v>
                </c:pt>
                <c:pt idx="22">
                  <c:v>87.171000000000006</c:v>
                </c:pt>
                <c:pt idx="23">
                  <c:v>87.171000000000006</c:v>
                </c:pt>
                <c:pt idx="24">
                  <c:v>87.171000000000006</c:v>
                </c:pt>
                <c:pt idx="25">
                  <c:v>85.718000000000004</c:v>
                </c:pt>
                <c:pt idx="26">
                  <c:v>85.718000000000004</c:v>
                </c:pt>
                <c:pt idx="27">
                  <c:v>85.718000000000004</c:v>
                </c:pt>
                <c:pt idx="28">
                  <c:v>85.718000000000004</c:v>
                </c:pt>
                <c:pt idx="29">
                  <c:v>85.718000000000004</c:v>
                </c:pt>
                <c:pt idx="30">
                  <c:v>85.718000000000004</c:v>
                </c:pt>
                <c:pt idx="31">
                  <c:v>85.718000000000004</c:v>
                </c:pt>
                <c:pt idx="32">
                  <c:v>85.718000000000004</c:v>
                </c:pt>
                <c:pt idx="33">
                  <c:v>85.718000000000004</c:v>
                </c:pt>
                <c:pt idx="34">
                  <c:v>85.718000000000004</c:v>
                </c:pt>
                <c:pt idx="35">
                  <c:v>85.718000000000004</c:v>
                </c:pt>
                <c:pt idx="36">
                  <c:v>85.718000000000004</c:v>
                </c:pt>
                <c:pt idx="37">
                  <c:v>85.718000000000004</c:v>
                </c:pt>
                <c:pt idx="38">
                  <c:v>85.718000000000004</c:v>
                </c:pt>
                <c:pt idx="39">
                  <c:v>85.718000000000004</c:v>
                </c:pt>
                <c:pt idx="40">
                  <c:v>85.718000000000004</c:v>
                </c:pt>
                <c:pt idx="41">
                  <c:v>85.718000000000004</c:v>
                </c:pt>
                <c:pt idx="42">
                  <c:v>84.24</c:v>
                </c:pt>
                <c:pt idx="43">
                  <c:v>84.24</c:v>
                </c:pt>
                <c:pt idx="44">
                  <c:v>84.24</c:v>
                </c:pt>
                <c:pt idx="45">
                  <c:v>82.762</c:v>
                </c:pt>
                <c:pt idx="46">
                  <c:v>82.762</c:v>
                </c:pt>
                <c:pt idx="47">
                  <c:v>82.762</c:v>
                </c:pt>
                <c:pt idx="48">
                  <c:v>82.762</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-10% - 10% (N=536)</c:v>
                </c:pt>
              </c:strCache>
            </c:strRef>
          </c:tx>
          <c:spPr>
            <a:ln w="41275">
              <a:solidFill>
                <a:srgbClr val="00B0F0"/>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Sheet1!$D$2:$D$81</c:f>
              <c:numCache>
                <c:formatCode>General</c:formatCode>
                <c:ptCount val="80"/>
                <c:pt idx="0">
                  <c:v>100</c:v>
                </c:pt>
                <c:pt idx="1">
                  <c:v>98.881</c:v>
                </c:pt>
                <c:pt idx="2">
                  <c:v>97.385999999999996</c:v>
                </c:pt>
                <c:pt idx="3">
                  <c:v>96.260999999999996</c:v>
                </c:pt>
                <c:pt idx="4">
                  <c:v>95.131</c:v>
                </c:pt>
                <c:pt idx="5">
                  <c:v>94.375</c:v>
                </c:pt>
                <c:pt idx="6">
                  <c:v>94.186000000000007</c:v>
                </c:pt>
                <c:pt idx="7">
                  <c:v>93.617000000000004</c:v>
                </c:pt>
                <c:pt idx="8">
                  <c:v>93.427000000000007</c:v>
                </c:pt>
                <c:pt idx="9">
                  <c:v>92.856999999999999</c:v>
                </c:pt>
                <c:pt idx="10">
                  <c:v>92.667000000000002</c:v>
                </c:pt>
                <c:pt idx="11">
                  <c:v>92.667000000000002</c:v>
                </c:pt>
                <c:pt idx="12">
                  <c:v>91.903000000000006</c:v>
                </c:pt>
                <c:pt idx="13">
                  <c:v>91.712000000000003</c:v>
                </c:pt>
                <c:pt idx="14">
                  <c:v>91.33</c:v>
                </c:pt>
                <c:pt idx="15">
                  <c:v>90.756</c:v>
                </c:pt>
                <c:pt idx="16">
                  <c:v>90.756</c:v>
                </c:pt>
                <c:pt idx="17">
                  <c:v>90.564999999999998</c:v>
                </c:pt>
                <c:pt idx="18">
                  <c:v>90.373000000000005</c:v>
                </c:pt>
                <c:pt idx="19">
                  <c:v>89.99</c:v>
                </c:pt>
                <c:pt idx="20">
                  <c:v>89.99</c:v>
                </c:pt>
                <c:pt idx="21">
                  <c:v>89.799000000000007</c:v>
                </c:pt>
                <c:pt idx="22">
                  <c:v>89.799000000000007</c:v>
                </c:pt>
                <c:pt idx="23">
                  <c:v>89.799000000000007</c:v>
                </c:pt>
                <c:pt idx="24">
                  <c:v>89.799000000000007</c:v>
                </c:pt>
                <c:pt idx="25">
                  <c:v>89.799000000000007</c:v>
                </c:pt>
                <c:pt idx="26">
                  <c:v>89.606999999999999</c:v>
                </c:pt>
                <c:pt idx="27">
                  <c:v>89.606999999999999</c:v>
                </c:pt>
                <c:pt idx="28">
                  <c:v>89.606999999999999</c:v>
                </c:pt>
                <c:pt idx="29">
                  <c:v>89.222999999999999</c:v>
                </c:pt>
                <c:pt idx="30">
                  <c:v>89.03</c:v>
                </c:pt>
                <c:pt idx="31">
                  <c:v>89.03</c:v>
                </c:pt>
                <c:pt idx="32">
                  <c:v>89.03</c:v>
                </c:pt>
                <c:pt idx="33">
                  <c:v>88.837999999999994</c:v>
                </c:pt>
                <c:pt idx="34">
                  <c:v>88.646000000000001</c:v>
                </c:pt>
                <c:pt idx="35">
                  <c:v>88.646000000000001</c:v>
                </c:pt>
                <c:pt idx="36">
                  <c:v>88.453999999999994</c:v>
                </c:pt>
                <c:pt idx="37">
                  <c:v>88.453999999999994</c:v>
                </c:pt>
                <c:pt idx="38">
                  <c:v>88.260999999999996</c:v>
                </c:pt>
                <c:pt idx="39">
                  <c:v>88.260999999999996</c:v>
                </c:pt>
                <c:pt idx="40">
                  <c:v>88.260999999999996</c:v>
                </c:pt>
                <c:pt idx="41">
                  <c:v>88.066999999999993</c:v>
                </c:pt>
                <c:pt idx="42">
                  <c:v>87.873999999999995</c:v>
                </c:pt>
                <c:pt idx="43">
                  <c:v>87.873999999999995</c:v>
                </c:pt>
                <c:pt idx="44">
                  <c:v>87.873999999999995</c:v>
                </c:pt>
                <c:pt idx="45">
                  <c:v>87.873999999999995</c:v>
                </c:pt>
                <c:pt idx="46">
                  <c:v>87.68</c:v>
                </c:pt>
                <c:pt idx="47">
                  <c:v>87.68</c:v>
                </c:pt>
                <c:pt idx="48">
                  <c:v>87.483000000000004</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&gt;10% - 20% (N=325)</c:v>
                </c:pt>
              </c:strCache>
            </c:strRef>
          </c:tx>
          <c:spPr>
            <a:ln w="41275">
              <a:solidFill>
                <a:schemeClr val="accent5">
                  <a:lumMod val="50000"/>
                </a:schemeClr>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Sheet1!$E$2:$E$81</c:f>
              <c:numCache>
                <c:formatCode>General</c:formatCode>
                <c:ptCount val="80"/>
                <c:pt idx="0">
                  <c:v>100</c:v>
                </c:pt>
                <c:pt idx="1">
                  <c:v>99.076999999999998</c:v>
                </c:pt>
                <c:pt idx="2">
                  <c:v>98.460999999999999</c:v>
                </c:pt>
                <c:pt idx="3">
                  <c:v>98.153000000000006</c:v>
                </c:pt>
                <c:pt idx="4">
                  <c:v>97.227000000000004</c:v>
                </c:pt>
                <c:pt idx="5">
                  <c:v>96.918000000000006</c:v>
                </c:pt>
                <c:pt idx="6">
                  <c:v>95.98</c:v>
                </c:pt>
                <c:pt idx="7">
                  <c:v>94.725999999999999</c:v>
                </c:pt>
                <c:pt idx="8">
                  <c:v>94.096000000000004</c:v>
                </c:pt>
                <c:pt idx="9">
                  <c:v>93.781000000000006</c:v>
                </c:pt>
                <c:pt idx="10">
                  <c:v>93.466999999999999</c:v>
                </c:pt>
                <c:pt idx="11">
                  <c:v>93.466999999999999</c:v>
                </c:pt>
                <c:pt idx="12">
                  <c:v>93.150999999999996</c:v>
                </c:pt>
                <c:pt idx="13">
                  <c:v>93.150999999999996</c:v>
                </c:pt>
                <c:pt idx="14">
                  <c:v>93.150999999999996</c:v>
                </c:pt>
                <c:pt idx="15">
                  <c:v>92.834999999999994</c:v>
                </c:pt>
                <c:pt idx="16">
                  <c:v>92.203999999999994</c:v>
                </c:pt>
                <c:pt idx="17">
                  <c:v>91.888000000000005</c:v>
                </c:pt>
                <c:pt idx="18">
                  <c:v>91.888000000000005</c:v>
                </c:pt>
                <c:pt idx="19">
                  <c:v>91.256</c:v>
                </c:pt>
                <c:pt idx="20">
                  <c:v>91.256</c:v>
                </c:pt>
                <c:pt idx="21">
                  <c:v>90.941000000000003</c:v>
                </c:pt>
                <c:pt idx="22">
                  <c:v>90.941000000000003</c:v>
                </c:pt>
                <c:pt idx="23">
                  <c:v>90.941000000000003</c:v>
                </c:pt>
                <c:pt idx="24">
                  <c:v>90.941000000000003</c:v>
                </c:pt>
                <c:pt idx="25">
                  <c:v>90.941000000000003</c:v>
                </c:pt>
                <c:pt idx="26">
                  <c:v>90.941000000000003</c:v>
                </c:pt>
                <c:pt idx="27">
                  <c:v>90.941000000000003</c:v>
                </c:pt>
                <c:pt idx="28">
                  <c:v>90.941000000000003</c:v>
                </c:pt>
                <c:pt idx="29">
                  <c:v>90.623000000000005</c:v>
                </c:pt>
                <c:pt idx="30">
                  <c:v>90.623000000000005</c:v>
                </c:pt>
                <c:pt idx="31">
                  <c:v>89.986999999999995</c:v>
                </c:pt>
                <c:pt idx="32">
                  <c:v>89.668999999999997</c:v>
                </c:pt>
                <c:pt idx="33">
                  <c:v>89.350999999999999</c:v>
                </c:pt>
                <c:pt idx="34">
                  <c:v>89.350999999999999</c:v>
                </c:pt>
                <c:pt idx="35">
                  <c:v>89.350999999999999</c:v>
                </c:pt>
                <c:pt idx="36">
                  <c:v>89.350999999999999</c:v>
                </c:pt>
                <c:pt idx="37">
                  <c:v>89.350999999999999</c:v>
                </c:pt>
                <c:pt idx="38">
                  <c:v>89.350999999999999</c:v>
                </c:pt>
                <c:pt idx="39">
                  <c:v>89.350999999999999</c:v>
                </c:pt>
                <c:pt idx="40">
                  <c:v>89.350999999999999</c:v>
                </c:pt>
                <c:pt idx="41">
                  <c:v>89.031999999999996</c:v>
                </c:pt>
                <c:pt idx="42">
                  <c:v>89.031999999999996</c:v>
                </c:pt>
                <c:pt idx="43">
                  <c:v>89.031999999999996</c:v>
                </c:pt>
                <c:pt idx="44">
                  <c:v>89.031999999999996</c:v>
                </c:pt>
                <c:pt idx="45">
                  <c:v>89.031999999999996</c:v>
                </c:pt>
                <c:pt idx="46">
                  <c:v>88.712999999999994</c:v>
                </c:pt>
                <c:pt idx="47">
                  <c:v>88.712999999999994</c:v>
                </c:pt>
                <c:pt idx="48">
                  <c:v>88.712999999999994</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&gt;20% (N=408)</c:v>
                </c:pt>
              </c:strCache>
            </c:strRef>
          </c:tx>
          <c:spPr>
            <a:ln w="41275">
              <a:solidFill>
                <a:schemeClr val="accent5">
                  <a:lumMod val="25000"/>
                </a:schemeClr>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Sheet1!$F$2:$F$81</c:f>
              <c:numCache>
                <c:formatCode>General</c:formatCode>
                <c:ptCount val="80"/>
                <c:pt idx="0">
                  <c:v>100</c:v>
                </c:pt>
                <c:pt idx="1">
                  <c:v>99.018000000000001</c:v>
                </c:pt>
                <c:pt idx="2">
                  <c:v>98.034999999999997</c:v>
                </c:pt>
                <c:pt idx="3">
                  <c:v>97.54</c:v>
                </c:pt>
                <c:pt idx="4">
                  <c:v>96.793999999999997</c:v>
                </c:pt>
                <c:pt idx="5">
                  <c:v>96.293000000000006</c:v>
                </c:pt>
                <c:pt idx="6">
                  <c:v>95.790999999999997</c:v>
                </c:pt>
                <c:pt idx="7">
                  <c:v>95.790999999999997</c:v>
                </c:pt>
                <c:pt idx="8">
                  <c:v>95.539000000000001</c:v>
                </c:pt>
                <c:pt idx="9">
                  <c:v>94.278999999999996</c:v>
                </c:pt>
                <c:pt idx="10">
                  <c:v>93.521000000000001</c:v>
                </c:pt>
                <c:pt idx="11">
                  <c:v>93.266999999999996</c:v>
                </c:pt>
                <c:pt idx="12">
                  <c:v>92.759</c:v>
                </c:pt>
                <c:pt idx="13">
                  <c:v>92.251000000000005</c:v>
                </c:pt>
                <c:pt idx="14">
                  <c:v>91.995999999999995</c:v>
                </c:pt>
                <c:pt idx="15">
                  <c:v>91.995999999999995</c:v>
                </c:pt>
                <c:pt idx="16">
                  <c:v>91.995999999999995</c:v>
                </c:pt>
                <c:pt idx="17">
                  <c:v>91.995999999999995</c:v>
                </c:pt>
                <c:pt idx="18">
                  <c:v>91.484999999999999</c:v>
                </c:pt>
                <c:pt idx="19">
                  <c:v>91.228999999999999</c:v>
                </c:pt>
                <c:pt idx="20">
                  <c:v>91.228999999999999</c:v>
                </c:pt>
                <c:pt idx="21">
                  <c:v>91.228999999999999</c:v>
                </c:pt>
                <c:pt idx="22">
                  <c:v>90.462999999999994</c:v>
                </c:pt>
                <c:pt idx="23">
                  <c:v>90.206999999999994</c:v>
                </c:pt>
                <c:pt idx="24">
                  <c:v>89.695999999999998</c:v>
                </c:pt>
                <c:pt idx="25">
                  <c:v>89.695999999999998</c:v>
                </c:pt>
                <c:pt idx="26">
                  <c:v>89.44</c:v>
                </c:pt>
                <c:pt idx="27">
                  <c:v>89.185000000000002</c:v>
                </c:pt>
                <c:pt idx="28">
                  <c:v>88.929000000000002</c:v>
                </c:pt>
                <c:pt idx="29">
                  <c:v>88.929000000000002</c:v>
                </c:pt>
                <c:pt idx="30">
                  <c:v>88.929000000000002</c:v>
                </c:pt>
                <c:pt idx="31">
                  <c:v>88.929000000000002</c:v>
                </c:pt>
                <c:pt idx="32">
                  <c:v>88.929000000000002</c:v>
                </c:pt>
                <c:pt idx="33">
                  <c:v>88.414000000000001</c:v>
                </c:pt>
                <c:pt idx="34">
                  <c:v>88.414000000000001</c:v>
                </c:pt>
                <c:pt idx="35">
                  <c:v>88.156000000000006</c:v>
                </c:pt>
                <c:pt idx="36">
                  <c:v>87.897999999999996</c:v>
                </c:pt>
                <c:pt idx="37">
                  <c:v>87.897999999999996</c:v>
                </c:pt>
                <c:pt idx="38">
                  <c:v>87.897999999999996</c:v>
                </c:pt>
                <c:pt idx="39">
                  <c:v>87.897999999999996</c:v>
                </c:pt>
                <c:pt idx="40">
                  <c:v>87.382999999999996</c:v>
                </c:pt>
                <c:pt idx="41">
                  <c:v>87.125</c:v>
                </c:pt>
                <c:pt idx="42">
                  <c:v>87.125</c:v>
                </c:pt>
                <c:pt idx="43">
                  <c:v>86.61</c:v>
                </c:pt>
                <c:pt idx="44">
                  <c:v>86.350999999999999</c:v>
                </c:pt>
                <c:pt idx="45">
                  <c:v>86.350999999999999</c:v>
                </c:pt>
                <c:pt idx="46">
                  <c:v>86.350999999999999</c:v>
                </c:pt>
                <c:pt idx="47">
                  <c:v>86.350999999999999</c:v>
                </c:pt>
                <c:pt idx="48">
                  <c:v>86.350999999999999</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3869932925051025E-2"/>
          <c:y val="0.67122391463362163"/>
          <c:w val="0.85630722007206717"/>
          <c:h val="0.1414883180586033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176211947865492E-2"/>
          <c:y val="6.8633893743321475E-2"/>
          <c:w val="0.90442489489698741"/>
          <c:h val="0.80105693519079368"/>
        </c:manualLayout>
      </c:layout>
      <c:scatterChart>
        <c:scatterStyle val="lineMarker"/>
        <c:varyColors val="0"/>
        <c:ser>
          <c:idx val="0"/>
          <c:order val="0"/>
          <c:tx>
            <c:strRef>
              <c:f>Sheet1!$B$1</c:f>
              <c:strCache>
                <c:ptCount val="1"/>
                <c:pt idx="0">
                  <c:v>&lt;-20% (N=56)</c:v>
                </c:pt>
              </c:strCache>
            </c:strRef>
          </c:tx>
          <c:spPr>
            <a:ln w="41275">
              <a:solidFill>
                <a:srgbClr val="00297A"/>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Sheet1!$B$2:$B$81</c:f>
              <c:numCache>
                <c:formatCode>General</c:formatCode>
                <c:ptCount val="80"/>
                <c:pt idx="0">
                  <c:v>100</c:v>
                </c:pt>
                <c:pt idx="1">
                  <c:v>98.213999999999999</c:v>
                </c:pt>
                <c:pt idx="2">
                  <c:v>98.213999999999999</c:v>
                </c:pt>
                <c:pt idx="3">
                  <c:v>96.394999999999996</c:v>
                </c:pt>
                <c:pt idx="4">
                  <c:v>96.394999999999996</c:v>
                </c:pt>
                <c:pt idx="5">
                  <c:v>96.394999999999996</c:v>
                </c:pt>
                <c:pt idx="6">
                  <c:v>94.576999999999998</c:v>
                </c:pt>
                <c:pt idx="7">
                  <c:v>94.576999999999998</c:v>
                </c:pt>
                <c:pt idx="8">
                  <c:v>94.576999999999998</c:v>
                </c:pt>
                <c:pt idx="9">
                  <c:v>94.576999999999998</c:v>
                </c:pt>
                <c:pt idx="10">
                  <c:v>94.576999999999998</c:v>
                </c:pt>
                <c:pt idx="11">
                  <c:v>94.576999999999998</c:v>
                </c:pt>
                <c:pt idx="12">
                  <c:v>94.576999999999998</c:v>
                </c:pt>
                <c:pt idx="13">
                  <c:v>94.576999999999998</c:v>
                </c:pt>
                <c:pt idx="14">
                  <c:v>94.576999999999998</c:v>
                </c:pt>
                <c:pt idx="15">
                  <c:v>94.576999999999998</c:v>
                </c:pt>
                <c:pt idx="16">
                  <c:v>94.576999999999998</c:v>
                </c:pt>
                <c:pt idx="17">
                  <c:v>94.576999999999998</c:v>
                </c:pt>
                <c:pt idx="18">
                  <c:v>94.576999999999998</c:v>
                </c:pt>
                <c:pt idx="19">
                  <c:v>94.576999999999998</c:v>
                </c:pt>
                <c:pt idx="20">
                  <c:v>94.576999999999998</c:v>
                </c:pt>
                <c:pt idx="21">
                  <c:v>94.576999999999998</c:v>
                </c:pt>
                <c:pt idx="22">
                  <c:v>94.576999999999998</c:v>
                </c:pt>
                <c:pt idx="23">
                  <c:v>94.576999999999998</c:v>
                </c:pt>
                <c:pt idx="24">
                  <c:v>94.576999999999998</c:v>
                </c:pt>
                <c:pt idx="25">
                  <c:v>94.576999999999998</c:v>
                </c:pt>
                <c:pt idx="26">
                  <c:v>94.576999999999998</c:v>
                </c:pt>
                <c:pt idx="27">
                  <c:v>94.576999999999998</c:v>
                </c:pt>
                <c:pt idx="28">
                  <c:v>94.576999999999998</c:v>
                </c:pt>
                <c:pt idx="29">
                  <c:v>94.576999999999998</c:v>
                </c:pt>
                <c:pt idx="30">
                  <c:v>94.576999999999998</c:v>
                </c:pt>
                <c:pt idx="31">
                  <c:v>94.576999999999998</c:v>
                </c:pt>
                <c:pt idx="32">
                  <c:v>94.576999999999998</c:v>
                </c:pt>
                <c:pt idx="33">
                  <c:v>94.576999999999998</c:v>
                </c:pt>
                <c:pt idx="34">
                  <c:v>92.647000000000006</c:v>
                </c:pt>
                <c:pt idx="35">
                  <c:v>92.647000000000006</c:v>
                </c:pt>
                <c:pt idx="36">
                  <c:v>92.647000000000006</c:v>
                </c:pt>
                <c:pt idx="37">
                  <c:v>92.647000000000006</c:v>
                </c:pt>
                <c:pt idx="38">
                  <c:v>92.647000000000006</c:v>
                </c:pt>
                <c:pt idx="39">
                  <c:v>92.647000000000006</c:v>
                </c:pt>
                <c:pt idx="40">
                  <c:v>92.647000000000006</c:v>
                </c:pt>
                <c:pt idx="41">
                  <c:v>92.647000000000006</c:v>
                </c:pt>
                <c:pt idx="42">
                  <c:v>92.647000000000006</c:v>
                </c:pt>
                <c:pt idx="43">
                  <c:v>92.647000000000006</c:v>
                </c:pt>
                <c:pt idx="44">
                  <c:v>92.647000000000006</c:v>
                </c:pt>
                <c:pt idx="45">
                  <c:v>92.647000000000006</c:v>
                </c:pt>
                <c:pt idx="46">
                  <c:v>92.647000000000006</c:v>
                </c:pt>
                <c:pt idx="47">
                  <c:v>90.715999999999994</c:v>
                </c:pt>
                <c:pt idx="48">
                  <c:v>90.715999999999994</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-20% - &lt;-10% (N=97)</c:v>
                </c:pt>
              </c:strCache>
            </c:strRef>
          </c:tx>
          <c:spPr>
            <a:ln w="41275">
              <a:solidFill>
                <a:srgbClr val="0070C0"/>
              </a:solidFill>
              <a:prstDash val="solid"/>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Sheet1!$C$2:$C$81</c:f>
              <c:numCache>
                <c:formatCode>General</c:formatCode>
                <c:ptCount val="80"/>
                <c:pt idx="0">
                  <c:v>100</c:v>
                </c:pt>
                <c:pt idx="1">
                  <c:v>100</c:v>
                </c:pt>
                <c:pt idx="2">
                  <c:v>100</c:v>
                </c:pt>
                <c:pt idx="3">
                  <c:v>98.968999999999994</c:v>
                </c:pt>
                <c:pt idx="4">
                  <c:v>98.968999999999994</c:v>
                </c:pt>
                <c:pt idx="5">
                  <c:v>98.968999999999994</c:v>
                </c:pt>
                <c:pt idx="6">
                  <c:v>98.968999999999994</c:v>
                </c:pt>
                <c:pt idx="7">
                  <c:v>98.968999999999994</c:v>
                </c:pt>
                <c:pt idx="8">
                  <c:v>98.968999999999994</c:v>
                </c:pt>
                <c:pt idx="9">
                  <c:v>98.968999999999994</c:v>
                </c:pt>
                <c:pt idx="10">
                  <c:v>98.968999999999994</c:v>
                </c:pt>
                <c:pt idx="11">
                  <c:v>98.968999999999994</c:v>
                </c:pt>
                <c:pt idx="12">
                  <c:v>98.968999999999994</c:v>
                </c:pt>
                <c:pt idx="13">
                  <c:v>97.881</c:v>
                </c:pt>
                <c:pt idx="14">
                  <c:v>97.881</c:v>
                </c:pt>
                <c:pt idx="15">
                  <c:v>97.881</c:v>
                </c:pt>
                <c:pt idx="16">
                  <c:v>97.881</c:v>
                </c:pt>
                <c:pt idx="17">
                  <c:v>97.881</c:v>
                </c:pt>
                <c:pt idx="18">
                  <c:v>96.769000000000005</c:v>
                </c:pt>
                <c:pt idx="19">
                  <c:v>95.656999999999996</c:v>
                </c:pt>
                <c:pt idx="20">
                  <c:v>95.656999999999996</c:v>
                </c:pt>
                <c:pt idx="21">
                  <c:v>95.656999999999996</c:v>
                </c:pt>
                <c:pt idx="22">
                  <c:v>95.656999999999996</c:v>
                </c:pt>
                <c:pt idx="23">
                  <c:v>95.656999999999996</c:v>
                </c:pt>
                <c:pt idx="24">
                  <c:v>94.545000000000002</c:v>
                </c:pt>
                <c:pt idx="25">
                  <c:v>94.545000000000002</c:v>
                </c:pt>
                <c:pt idx="26">
                  <c:v>94.545000000000002</c:v>
                </c:pt>
                <c:pt idx="27">
                  <c:v>94.545000000000002</c:v>
                </c:pt>
                <c:pt idx="28">
                  <c:v>94.545000000000002</c:v>
                </c:pt>
                <c:pt idx="29">
                  <c:v>94.545000000000002</c:v>
                </c:pt>
                <c:pt idx="30">
                  <c:v>93.432000000000002</c:v>
                </c:pt>
                <c:pt idx="31">
                  <c:v>93.432000000000002</c:v>
                </c:pt>
                <c:pt idx="32">
                  <c:v>93.432000000000002</c:v>
                </c:pt>
                <c:pt idx="33">
                  <c:v>92.32</c:v>
                </c:pt>
                <c:pt idx="34">
                  <c:v>92.32</c:v>
                </c:pt>
                <c:pt idx="35">
                  <c:v>92.32</c:v>
                </c:pt>
                <c:pt idx="36">
                  <c:v>92.32</c:v>
                </c:pt>
                <c:pt idx="37">
                  <c:v>92.32</c:v>
                </c:pt>
                <c:pt idx="38">
                  <c:v>92.32</c:v>
                </c:pt>
                <c:pt idx="39">
                  <c:v>91.207999999999998</c:v>
                </c:pt>
                <c:pt idx="40">
                  <c:v>91.207999999999998</c:v>
                </c:pt>
                <c:pt idx="41">
                  <c:v>91.207999999999998</c:v>
                </c:pt>
                <c:pt idx="42">
                  <c:v>91.207999999999998</c:v>
                </c:pt>
                <c:pt idx="43">
                  <c:v>91.207999999999998</c:v>
                </c:pt>
                <c:pt idx="44">
                  <c:v>91.207999999999998</c:v>
                </c:pt>
                <c:pt idx="45">
                  <c:v>91.207999999999998</c:v>
                </c:pt>
                <c:pt idx="46">
                  <c:v>91.207999999999998</c:v>
                </c:pt>
                <c:pt idx="47">
                  <c:v>91.207999999999998</c:v>
                </c:pt>
                <c:pt idx="48">
                  <c:v>91.207999999999998</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-10% - 10% (N=450)</c:v>
                </c:pt>
              </c:strCache>
            </c:strRef>
          </c:tx>
          <c:spPr>
            <a:ln w="41275">
              <a:solidFill>
                <a:srgbClr val="00B0F0"/>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Sheet1!$D$2:$D$81</c:f>
              <c:numCache>
                <c:formatCode>General</c:formatCode>
                <c:ptCount val="80"/>
                <c:pt idx="0">
                  <c:v>100</c:v>
                </c:pt>
                <c:pt idx="1">
                  <c:v>98.665999999999997</c:v>
                </c:pt>
                <c:pt idx="2">
                  <c:v>97.766999999999996</c:v>
                </c:pt>
                <c:pt idx="3">
                  <c:v>96.418000000000006</c:v>
                </c:pt>
                <c:pt idx="4">
                  <c:v>95.515000000000001</c:v>
                </c:pt>
                <c:pt idx="5">
                  <c:v>94.61</c:v>
                </c:pt>
                <c:pt idx="6">
                  <c:v>94.156999999999996</c:v>
                </c:pt>
                <c:pt idx="7">
                  <c:v>93.245000000000005</c:v>
                </c:pt>
                <c:pt idx="8">
                  <c:v>93.245000000000005</c:v>
                </c:pt>
                <c:pt idx="9">
                  <c:v>93.245000000000005</c:v>
                </c:pt>
                <c:pt idx="10">
                  <c:v>93.016999999999996</c:v>
                </c:pt>
                <c:pt idx="11">
                  <c:v>92.789000000000001</c:v>
                </c:pt>
                <c:pt idx="12">
                  <c:v>92.789000000000001</c:v>
                </c:pt>
                <c:pt idx="13">
                  <c:v>92.561999999999998</c:v>
                </c:pt>
                <c:pt idx="14">
                  <c:v>92.331999999999994</c:v>
                </c:pt>
                <c:pt idx="15">
                  <c:v>91.873999999999995</c:v>
                </c:pt>
                <c:pt idx="16">
                  <c:v>91.873999999999995</c:v>
                </c:pt>
                <c:pt idx="17">
                  <c:v>91.873999999999995</c:v>
                </c:pt>
                <c:pt idx="18">
                  <c:v>91.644000000000005</c:v>
                </c:pt>
                <c:pt idx="19">
                  <c:v>90.954999999999998</c:v>
                </c:pt>
                <c:pt idx="20">
                  <c:v>90.495999999999995</c:v>
                </c:pt>
                <c:pt idx="21">
                  <c:v>90.495999999999995</c:v>
                </c:pt>
                <c:pt idx="22">
                  <c:v>90.495999999999995</c:v>
                </c:pt>
                <c:pt idx="23">
                  <c:v>90.495999999999995</c:v>
                </c:pt>
                <c:pt idx="24">
                  <c:v>90.495999999999995</c:v>
                </c:pt>
                <c:pt idx="25">
                  <c:v>90.265000000000001</c:v>
                </c:pt>
                <c:pt idx="26">
                  <c:v>90.265000000000001</c:v>
                </c:pt>
                <c:pt idx="27">
                  <c:v>89.799000000000007</c:v>
                </c:pt>
                <c:pt idx="28">
                  <c:v>89.799000000000007</c:v>
                </c:pt>
                <c:pt idx="29">
                  <c:v>89.799000000000007</c:v>
                </c:pt>
                <c:pt idx="30">
                  <c:v>89.799000000000007</c:v>
                </c:pt>
                <c:pt idx="31">
                  <c:v>89.799000000000007</c:v>
                </c:pt>
                <c:pt idx="32">
                  <c:v>89.566000000000003</c:v>
                </c:pt>
                <c:pt idx="33">
                  <c:v>89.566000000000003</c:v>
                </c:pt>
                <c:pt idx="34">
                  <c:v>89.566000000000003</c:v>
                </c:pt>
                <c:pt idx="35">
                  <c:v>89.566000000000003</c:v>
                </c:pt>
                <c:pt idx="36">
                  <c:v>89.331999999999994</c:v>
                </c:pt>
                <c:pt idx="37">
                  <c:v>89.331999999999994</c:v>
                </c:pt>
                <c:pt idx="38">
                  <c:v>89.331999999999994</c:v>
                </c:pt>
                <c:pt idx="39">
                  <c:v>89.331999999999994</c:v>
                </c:pt>
                <c:pt idx="40">
                  <c:v>89.096000000000004</c:v>
                </c:pt>
                <c:pt idx="41">
                  <c:v>89.096000000000004</c:v>
                </c:pt>
                <c:pt idx="42">
                  <c:v>89.096000000000004</c:v>
                </c:pt>
                <c:pt idx="43">
                  <c:v>89.096000000000004</c:v>
                </c:pt>
                <c:pt idx="44">
                  <c:v>89.096000000000004</c:v>
                </c:pt>
                <c:pt idx="45">
                  <c:v>89.096000000000004</c:v>
                </c:pt>
                <c:pt idx="46">
                  <c:v>89.096000000000004</c:v>
                </c:pt>
                <c:pt idx="47">
                  <c:v>89.096000000000004</c:v>
                </c:pt>
                <c:pt idx="48">
                  <c:v>88.855000000000004</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&gt;10% - 20% (N=294)</c:v>
                </c:pt>
              </c:strCache>
            </c:strRef>
          </c:tx>
          <c:spPr>
            <a:ln w="41275">
              <a:solidFill>
                <a:srgbClr val="009900"/>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Sheet1!$E$2:$E$81</c:f>
              <c:numCache>
                <c:formatCode>General</c:formatCode>
                <c:ptCount val="80"/>
                <c:pt idx="0">
                  <c:v>100</c:v>
                </c:pt>
                <c:pt idx="1">
                  <c:v>99.32</c:v>
                </c:pt>
                <c:pt idx="2">
                  <c:v>98.638000000000005</c:v>
                </c:pt>
                <c:pt idx="3">
                  <c:v>97.956000000000003</c:v>
                </c:pt>
                <c:pt idx="4">
                  <c:v>97.614000000000004</c:v>
                </c:pt>
                <c:pt idx="5">
                  <c:v>97.614000000000004</c:v>
                </c:pt>
                <c:pt idx="6">
                  <c:v>97.614000000000004</c:v>
                </c:pt>
                <c:pt idx="7">
                  <c:v>97.614000000000004</c:v>
                </c:pt>
                <c:pt idx="8">
                  <c:v>97.263999999999996</c:v>
                </c:pt>
                <c:pt idx="9">
                  <c:v>96.915000000000006</c:v>
                </c:pt>
                <c:pt idx="10">
                  <c:v>96.915000000000006</c:v>
                </c:pt>
                <c:pt idx="11">
                  <c:v>96.915000000000006</c:v>
                </c:pt>
                <c:pt idx="12">
                  <c:v>96.915000000000006</c:v>
                </c:pt>
                <c:pt idx="13">
                  <c:v>96.915000000000006</c:v>
                </c:pt>
                <c:pt idx="14">
                  <c:v>96.915000000000006</c:v>
                </c:pt>
                <c:pt idx="15">
                  <c:v>96.915000000000006</c:v>
                </c:pt>
                <c:pt idx="16">
                  <c:v>96.915000000000006</c:v>
                </c:pt>
                <c:pt idx="17">
                  <c:v>96.915000000000006</c:v>
                </c:pt>
                <c:pt idx="18">
                  <c:v>96.915000000000006</c:v>
                </c:pt>
                <c:pt idx="19">
                  <c:v>96.915000000000006</c:v>
                </c:pt>
                <c:pt idx="20">
                  <c:v>96.915000000000006</c:v>
                </c:pt>
                <c:pt idx="21">
                  <c:v>96.915000000000006</c:v>
                </c:pt>
                <c:pt idx="22">
                  <c:v>96.915000000000006</c:v>
                </c:pt>
                <c:pt idx="23">
                  <c:v>96.561000000000007</c:v>
                </c:pt>
                <c:pt idx="24">
                  <c:v>96.206999999999994</c:v>
                </c:pt>
                <c:pt idx="25">
                  <c:v>96.206999999999994</c:v>
                </c:pt>
                <c:pt idx="26">
                  <c:v>96.206999999999994</c:v>
                </c:pt>
                <c:pt idx="27">
                  <c:v>96.206999999999994</c:v>
                </c:pt>
                <c:pt idx="28">
                  <c:v>96.206999999999994</c:v>
                </c:pt>
                <c:pt idx="29">
                  <c:v>96.206999999999994</c:v>
                </c:pt>
                <c:pt idx="30">
                  <c:v>96.206999999999994</c:v>
                </c:pt>
                <c:pt idx="31">
                  <c:v>96.206999999999994</c:v>
                </c:pt>
                <c:pt idx="32">
                  <c:v>96.206999999999994</c:v>
                </c:pt>
                <c:pt idx="33">
                  <c:v>95.85</c:v>
                </c:pt>
                <c:pt idx="34">
                  <c:v>95.85</c:v>
                </c:pt>
                <c:pt idx="35">
                  <c:v>95.85</c:v>
                </c:pt>
                <c:pt idx="36">
                  <c:v>95.85</c:v>
                </c:pt>
                <c:pt idx="37">
                  <c:v>95.85</c:v>
                </c:pt>
                <c:pt idx="38">
                  <c:v>95.492000000000004</c:v>
                </c:pt>
                <c:pt idx="39">
                  <c:v>95.492000000000004</c:v>
                </c:pt>
                <c:pt idx="40">
                  <c:v>95.492000000000004</c:v>
                </c:pt>
                <c:pt idx="41">
                  <c:v>95.492000000000004</c:v>
                </c:pt>
                <c:pt idx="42">
                  <c:v>95.492000000000004</c:v>
                </c:pt>
                <c:pt idx="43">
                  <c:v>95.492000000000004</c:v>
                </c:pt>
                <c:pt idx="44">
                  <c:v>95.492000000000004</c:v>
                </c:pt>
                <c:pt idx="45">
                  <c:v>95.492000000000004</c:v>
                </c:pt>
                <c:pt idx="46">
                  <c:v>95.13</c:v>
                </c:pt>
                <c:pt idx="47">
                  <c:v>94.763999999999996</c:v>
                </c:pt>
                <c:pt idx="48">
                  <c:v>94.763999999999996</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&gt;20% (N=339)</c:v>
                </c:pt>
              </c:strCache>
            </c:strRef>
          </c:tx>
          <c:spPr>
            <a:ln w="41275">
              <a:solidFill>
                <a:schemeClr val="accent5">
                  <a:lumMod val="25000"/>
                </a:schemeClr>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Sheet1!$F$2:$F$81</c:f>
              <c:numCache>
                <c:formatCode>General</c:formatCode>
                <c:ptCount val="80"/>
                <c:pt idx="0">
                  <c:v>100</c:v>
                </c:pt>
                <c:pt idx="1">
                  <c:v>99.41</c:v>
                </c:pt>
                <c:pt idx="2">
                  <c:v>99.114000000000004</c:v>
                </c:pt>
                <c:pt idx="3">
                  <c:v>98.816000000000003</c:v>
                </c:pt>
                <c:pt idx="4">
                  <c:v>98.816000000000003</c:v>
                </c:pt>
                <c:pt idx="5">
                  <c:v>98.212000000000003</c:v>
                </c:pt>
                <c:pt idx="6">
                  <c:v>97.906999999999996</c:v>
                </c:pt>
                <c:pt idx="7">
                  <c:v>97.290999999999997</c:v>
                </c:pt>
                <c:pt idx="8">
                  <c:v>97.290999999999997</c:v>
                </c:pt>
                <c:pt idx="9">
                  <c:v>96.981999999999999</c:v>
                </c:pt>
                <c:pt idx="10">
                  <c:v>96.981999999999999</c:v>
                </c:pt>
                <c:pt idx="11">
                  <c:v>96.981999999999999</c:v>
                </c:pt>
                <c:pt idx="12">
                  <c:v>96.671000000000006</c:v>
                </c:pt>
                <c:pt idx="13">
                  <c:v>96.671000000000006</c:v>
                </c:pt>
                <c:pt idx="14">
                  <c:v>96.36</c:v>
                </c:pt>
                <c:pt idx="15">
                  <c:v>96.048000000000002</c:v>
                </c:pt>
                <c:pt idx="16">
                  <c:v>95.736000000000004</c:v>
                </c:pt>
                <c:pt idx="17">
                  <c:v>95.424000000000007</c:v>
                </c:pt>
                <c:pt idx="18">
                  <c:v>95.424000000000007</c:v>
                </c:pt>
                <c:pt idx="19">
                  <c:v>95.111999999999995</c:v>
                </c:pt>
                <c:pt idx="20">
                  <c:v>95.111999999999995</c:v>
                </c:pt>
                <c:pt idx="21">
                  <c:v>95.111999999999995</c:v>
                </c:pt>
                <c:pt idx="22">
                  <c:v>95.111999999999995</c:v>
                </c:pt>
                <c:pt idx="23">
                  <c:v>95.111999999999995</c:v>
                </c:pt>
                <c:pt idx="24">
                  <c:v>94.801000000000002</c:v>
                </c:pt>
                <c:pt idx="25">
                  <c:v>94.801000000000002</c:v>
                </c:pt>
                <c:pt idx="26">
                  <c:v>94.801000000000002</c:v>
                </c:pt>
                <c:pt idx="27">
                  <c:v>94.486999999999995</c:v>
                </c:pt>
                <c:pt idx="28">
                  <c:v>94.486999999999995</c:v>
                </c:pt>
                <c:pt idx="29">
                  <c:v>94.486999999999995</c:v>
                </c:pt>
                <c:pt idx="30">
                  <c:v>94.486999999999995</c:v>
                </c:pt>
                <c:pt idx="31">
                  <c:v>94.486999999999995</c:v>
                </c:pt>
                <c:pt idx="32">
                  <c:v>94.486999999999995</c:v>
                </c:pt>
                <c:pt idx="33">
                  <c:v>94.486999999999995</c:v>
                </c:pt>
                <c:pt idx="34">
                  <c:v>94.486999999999995</c:v>
                </c:pt>
                <c:pt idx="35">
                  <c:v>94.486999999999995</c:v>
                </c:pt>
                <c:pt idx="36">
                  <c:v>94.486999999999995</c:v>
                </c:pt>
                <c:pt idx="37">
                  <c:v>94.486999999999995</c:v>
                </c:pt>
                <c:pt idx="38">
                  <c:v>94.486999999999995</c:v>
                </c:pt>
                <c:pt idx="39">
                  <c:v>94.167000000000002</c:v>
                </c:pt>
                <c:pt idx="40">
                  <c:v>94.167000000000002</c:v>
                </c:pt>
                <c:pt idx="41">
                  <c:v>94.167000000000002</c:v>
                </c:pt>
                <c:pt idx="42">
                  <c:v>94.167000000000002</c:v>
                </c:pt>
                <c:pt idx="43">
                  <c:v>94.167000000000002</c:v>
                </c:pt>
                <c:pt idx="44">
                  <c:v>94.167000000000002</c:v>
                </c:pt>
                <c:pt idx="45">
                  <c:v>93.843000000000004</c:v>
                </c:pt>
                <c:pt idx="46">
                  <c:v>93.843000000000004</c:v>
                </c:pt>
                <c:pt idx="47">
                  <c:v>93.843000000000004</c:v>
                </c:pt>
                <c:pt idx="48">
                  <c:v>93.843000000000004</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6718935774053869E-2"/>
          <c:y val="0.69597312457168103"/>
          <c:w val="0.85630722007206717"/>
          <c:h val="0.1414883180586033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0105693519079368"/>
        </c:manualLayout>
      </c:layout>
      <c:scatterChart>
        <c:scatterStyle val="lineMarker"/>
        <c:varyColors val="0"/>
        <c:ser>
          <c:idx val="0"/>
          <c:order val="0"/>
          <c:tx>
            <c:strRef>
              <c:f>Sheet1!$B$1</c:f>
              <c:strCache>
                <c:ptCount val="1"/>
                <c:pt idx="0">
                  <c:v>&lt;-20% (N=15)</c:v>
                </c:pt>
              </c:strCache>
            </c:strRef>
          </c:tx>
          <c:spPr>
            <a:ln w="41275">
              <a:solidFill>
                <a:srgbClr val="00297A"/>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Sheet1!$B$2:$B$81</c:f>
              <c:numCache>
                <c:formatCode>General</c:formatCode>
                <c:ptCount val="80"/>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-20% - &lt;-10% (N=37)</c:v>
                </c:pt>
              </c:strCache>
            </c:strRef>
          </c:tx>
          <c:spPr>
            <a:ln w="41275">
              <a:solidFill>
                <a:srgbClr val="0070C0"/>
              </a:solidFill>
              <a:prstDash val="solid"/>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Sheet1!$C$2:$C$81</c:f>
              <c:numCache>
                <c:formatCode>General</c:formatCode>
                <c:ptCount val="80"/>
                <c:pt idx="0">
                  <c:v>100</c:v>
                </c:pt>
                <c:pt idx="1">
                  <c:v>97.296999999999997</c:v>
                </c:pt>
                <c:pt idx="2">
                  <c:v>97.296999999999997</c:v>
                </c:pt>
                <c:pt idx="3">
                  <c:v>97.296999999999997</c:v>
                </c:pt>
                <c:pt idx="4">
                  <c:v>94.516999999999996</c:v>
                </c:pt>
                <c:pt idx="5">
                  <c:v>94.516999999999996</c:v>
                </c:pt>
                <c:pt idx="6">
                  <c:v>94.516999999999996</c:v>
                </c:pt>
                <c:pt idx="7">
                  <c:v>94.516999999999996</c:v>
                </c:pt>
                <c:pt idx="8">
                  <c:v>94.516999999999996</c:v>
                </c:pt>
                <c:pt idx="9">
                  <c:v>94.516999999999996</c:v>
                </c:pt>
                <c:pt idx="10">
                  <c:v>94.516999999999996</c:v>
                </c:pt>
                <c:pt idx="11">
                  <c:v>94.516999999999996</c:v>
                </c:pt>
                <c:pt idx="12">
                  <c:v>94.516999999999996</c:v>
                </c:pt>
                <c:pt idx="13">
                  <c:v>94.516999999999996</c:v>
                </c:pt>
                <c:pt idx="14">
                  <c:v>94.516999999999996</c:v>
                </c:pt>
                <c:pt idx="15">
                  <c:v>94.516999999999996</c:v>
                </c:pt>
                <c:pt idx="16">
                  <c:v>94.516999999999996</c:v>
                </c:pt>
                <c:pt idx="17">
                  <c:v>94.516999999999996</c:v>
                </c:pt>
                <c:pt idx="18">
                  <c:v>94.516999999999996</c:v>
                </c:pt>
                <c:pt idx="19">
                  <c:v>94.516999999999996</c:v>
                </c:pt>
                <c:pt idx="20">
                  <c:v>94.516999999999996</c:v>
                </c:pt>
                <c:pt idx="21">
                  <c:v>94.516999999999996</c:v>
                </c:pt>
                <c:pt idx="22">
                  <c:v>94.516999999999996</c:v>
                </c:pt>
                <c:pt idx="23">
                  <c:v>94.516999999999996</c:v>
                </c:pt>
                <c:pt idx="24">
                  <c:v>94.516999999999996</c:v>
                </c:pt>
                <c:pt idx="25">
                  <c:v>94.516999999999996</c:v>
                </c:pt>
                <c:pt idx="26">
                  <c:v>94.516999999999996</c:v>
                </c:pt>
                <c:pt idx="27">
                  <c:v>94.516999999999996</c:v>
                </c:pt>
                <c:pt idx="28">
                  <c:v>94.516999999999996</c:v>
                </c:pt>
                <c:pt idx="29">
                  <c:v>94.516999999999996</c:v>
                </c:pt>
                <c:pt idx="30">
                  <c:v>94.516999999999996</c:v>
                </c:pt>
                <c:pt idx="31">
                  <c:v>94.516999999999996</c:v>
                </c:pt>
                <c:pt idx="32">
                  <c:v>94.516999999999996</c:v>
                </c:pt>
                <c:pt idx="33">
                  <c:v>94.516999999999996</c:v>
                </c:pt>
                <c:pt idx="34">
                  <c:v>94.516999999999996</c:v>
                </c:pt>
                <c:pt idx="35">
                  <c:v>94.516999999999996</c:v>
                </c:pt>
                <c:pt idx="36">
                  <c:v>94.516999999999996</c:v>
                </c:pt>
                <c:pt idx="37">
                  <c:v>94.516999999999996</c:v>
                </c:pt>
                <c:pt idx="38">
                  <c:v>94.516999999999996</c:v>
                </c:pt>
                <c:pt idx="39">
                  <c:v>91.563999999999993</c:v>
                </c:pt>
                <c:pt idx="40">
                  <c:v>91.563999999999993</c:v>
                </c:pt>
                <c:pt idx="41">
                  <c:v>91.563999999999993</c:v>
                </c:pt>
                <c:pt idx="42">
                  <c:v>91.563999999999993</c:v>
                </c:pt>
                <c:pt idx="43">
                  <c:v>91.563999999999993</c:v>
                </c:pt>
                <c:pt idx="44">
                  <c:v>91.563999999999993</c:v>
                </c:pt>
                <c:pt idx="45">
                  <c:v>91.563999999999993</c:v>
                </c:pt>
                <c:pt idx="46">
                  <c:v>91.563999999999993</c:v>
                </c:pt>
                <c:pt idx="47">
                  <c:v>91.563999999999993</c:v>
                </c:pt>
                <c:pt idx="48">
                  <c:v>91.563999999999993</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-10% - 10% (N=295)</c:v>
                </c:pt>
              </c:strCache>
            </c:strRef>
          </c:tx>
          <c:spPr>
            <a:ln w="41275">
              <a:solidFill>
                <a:srgbClr val="00B0F0"/>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Sheet1!$D$2:$D$81</c:f>
              <c:numCache>
                <c:formatCode>General</c:formatCode>
                <c:ptCount val="80"/>
                <c:pt idx="0">
                  <c:v>100</c:v>
                </c:pt>
                <c:pt idx="1">
                  <c:v>98.305000000000007</c:v>
                </c:pt>
                <c:pt idx="2">
                  <c:v>97.274000000000001</c:v>
                </c:pt>
                <c:pt idx="3">
                  <c:v>96.929000000000002</c:v>
                </c:pt>
                <c:pt idx="4">
                  <c:v>96.929000000000002</c:v>
                </c:pt>
                <c:pt idx="5">
                  <c:v>96.929000000000002</c:v>
                </c:pt>
                <c:pt idx="6">
                  <c:v>96.929000000000002</c:v>
                </c:pt>
                <c:pt idx="7">
                  <c:v>96.929000000000002</c:v>
                </c:pt>
                <c:pt idx="8">
                  <c:v>96.929000000000002</c:v>
                </c:pt>
                <c:pt idx="9">
                  <c:v>96.929000000000002</c:v>
                </c:pt>
                <c:pt idx="10">
                  <c:v>96.573999999999998</c:v>
                </c:pt>
                <c:pt idx="11">
                  <c:v>96.218999999999994</c:v>
                </c:pt>
                <c:pt idx="12">
                  <c:v>95.864000000000004</c:v>
                </c:pt>
                <c:pt idx="13">
                  <c:v>95.864000000000004</c:v>
                </c:pt>
                <c:pt idx="14">
                  <c:v>95.509</c:v>
                </c:pt>
                <c:pt idx="15">
                  <c:v>95.152000000000001</c:v>
                </c:pt>
                <c:pt idx="16">
                  <c:v>95.152000000000001</c:v>
                </c:pt>
                <c:pt idx="17">
                  <c:v>95.152000000000001</c:v>
                </c:pt>
                <c:pt idx="18">
                  <c:v>94.796000000000006</c:v>
                </c:pt>
                <c:pt idx="19">
                  <c:v>94.44</c:v>
                </c:pt>
                <c:pt idx="20">
                  <c:v>94.44</c:v>
                </c:pt>
                <c:pt idx="21">
                  <c:v>94.44</c:v>
                </c:pt>
                <c:pt idx="22">
                  <c:v>94.44</c:v>
                </c:pt>
                <c:pt idx="23">
                  <c:v>94.44</c:v>
                </c:pt>
                <c:pt idx="24">
                  <c:v>94.44</c:v>
                </c:pt>
                <c:pt idx="25">
                  <c:v>94.44</c:v>
                </c:pt>
                <c:pt idx="26">
                  <c:v>94.44</c:v>
                </c:pt>
                <c:pt idx="27">
                  <c:v>94.44</c:v>
                </c:pt>
                <c:pt idx="28">
                  <c:v>94.44</c:v>
                </c:pt>
                <c:pt idx="29">
                  <c:v>94.44</c:v>
                </c:pt>
                <c:pt idx="30">
                  <c:v>94.44</c:v>
                </c:pt>
                <c:pt idx="31">
                  <c:v>94.44</c:v>
                </c:pt>
                <c:pt idx="32">
                  <c:v>94.44</c:v>
                </c:pt>
                <c:pt idx="33">
                  <c:v>94.44</c:v>
                </c:pt>
                <c:pt idx="34">
                  <c:v>94.44</c:v>
                </c:pt>
                <c:pt idx="35">
                  <c:v>94.44</c:v>
                </c:pt>
                <c:pt idx="36">
                  <c:v>94.44</c:v>
                </c:pt>
                <c:pt idx="37">
                  <c:v>94.44</c:v>
                </c:pt>
                <c:pt idx="38">
                  <c:v>94.44</c:v>
                </c:pt>
                <c:pt idx="39">
                  <c:v>94.44</c:v>
                </c:pt>
                <c:pt idx="40">
                  <c:v>94.44</c:v>
                </c:pt>
                <c:pt idx="41">
                  <c:v>94.44</c:v>
                </c:pt>
                <c:pt idx="42">
                  <c:v>94.44</c:v>
                </c:pt>
                <c:pt idx="43">
                  <c:v>94.44</c:v>
                </c:pt>
                <c:pt idx="44">
                  <c:v>94.44</c:v>
                </c:pt>
                <c:pt idx="45">
                  <c:v>94.44</c:v>
                </c:pt>
                <c:pt idx="46">
                  <c:v>94.44</c:v>
                </c:pt>
                <c:pt idx="47">
                  <c:v>94.44</c:v>
                </c:pt>
                <c:pt idx="48">
                  <c:v>94.44</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&gt;10% - 20% (N=268)</c:v>
                </c:pt>
              </c:strCache>
            </c:strRef>
          </c:tx>
          <c:spPr>
            <a:ln w="41275">
              <a:solidFill>
                <a:schemeClr val="accent5">
                  <a:lumMod val="50000"/>
                </a:schemeClr>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Sheet1!$E$2:$E$81</c:f>
              <c:numCache>
                <c:formatCode>General</c:formatCode>
                <c:ptCount val="80"/>
                <c:pt idx="0">
                  <c:v>100</c:v>
                </c:pt>
                <c:pt idx="1">
                  <c:v>97.75</c:v>
                </c:pt>
                <c:pt idx="2">
                  <c:v>96.622</c:v>
                </c:pt>
                <c:pt idx="3">
                  <c:v>96.622</c:v>
                </c:pt>
                <c:pt idx="4">
                  <c:v>96.622</c:v>
                </c:pt>
                <c:pt idx="5">
                  <c:v>96.622</c:v>
                </c:pt>
                <c:pt idx="6">
                  <c:v>96.622</c:v>
                </c:pt>
                <c:pt idx="7">
                  <c:v>96.622</c:v>
                </c:pt>
                <c:pt idx="8">
                  <c:v>96.622</c:v>
                </c:pt>
                <c:pt idx="9">
                  <c:v>96.622</c:v>
                </c:pt>
                <c:pt idx="10">
                  <c:v>96.622</c:v>
                </c:pt>
                <c:pt idx="11">
                  <c:v>96.622</c:v>
                </c:pt>
                <c:pt idx="12">
                  <c:v>96.622</c:v>
                </c:pt>
                <c:pt idx="13">
                  <c:v>96.622</c:v>
                </c:pt>
                <c:pt idx="14">
                  <c:v>96.622</c:v>
                </c:pt>
                <c:pt idx="15">
                  <c:v>96.622</c:v>
                </c:pt>
                <c:pt idx="16">
                  <c:v>96.622</c:v>
                </c:pt>
                <c:pt idx="17">
                  <c:v>96.622</c:v>
                </c:pt>
                <c:pt idx="18">
                  <c:v>96.622</c:v>
                </c:pt>
                <c:pt idx="19">
                  <c:v>96.622</c:v>
                </c:pt>
                <c:pt idx="20">
                  <c:v>96.224000000000004</c:v>
                </c:pt>
                <c:pt idx="21">
                  <c:v>96.224000000000004</c:v>
                </c:pt>
                <c:pt idx="22">
                  <c:v>96.224000000000004</c:v>
                </c:pt>
                <c:pt idx="23">
                  <c:v>96.224000000000004</c:v>
                </c:pt>
                <c:pt idx="24">
                  <c:v>96.224000000000004</c:v>
                </c:pt>
                <c:pt idx="25">
                  <c:v>96.224000000000004</c:v>
                </c:pt>
                <c:pt idx="26">
                  <c:v>96.224000000000004</c:v>
                </c:pt>
                <c:pt idx="27">
                  <c:v>96.224000000000004</c:v>
                </c:pt>
                <c:pt idx="28">
                  <c:v>96.224000000000004</c:v>
                </c:pt>
                <c:pt idx="29">
                  <c:v>96.224000000000004</c:v>
                </c:pt>
                <c:pt idx="30">
                  <c:v>95.825000000000003</c:v>
                </c:pt>
                <c:pt idx="31">
                  <c:v>95.825000000000003</c:v>
                </c:pt>
                <c:pt idx="32">
                  <c:v>95.825000000000003</c:v>
                </c:pt>
                <c:pt idx="33">
                  <c:v>95.426000000000002</c:v>
                </c:pt>
                <c:pt idx="34">
                  <c:v>95.426000000000002</c:v>
                </c:pt>
                <c:pt idx="35">
                  <c:v>95.426000000000002</c:v>
                </c:pt>
                <c:pt idx="36">
                  <c:v>95.426000000000002</c:v>
                </c:pt>
                <c:pt idx="37">
                  <c:v>95.426000000000002</c:v>
                </c:pt>
                <c:pt idx="38">
                  <c:v>95.426000000000002</c:v>
                </c:pt>
                <c:pt idx="39">
                  <c:v>95.025000000000006</c:v>
                </c:pt>
                <c:pt idx="40">
                  <c:v>95.025000000000006</c:v>
                </c:pt>
                <c:pt idx="41">
                  <c:v>94.623999999999995</c:v>
                </c:pt>
                <c:pt idx="42">
                  <c:v>94.623999999999995</c:v>
                </c:pt>
                <c:pt idx="43">
                  <c:v>94.623999999999995</c:v>
                </c:pt>
                <c:pt idx="44">
                  <c:v>94.623999999999995</c:v>
                </c:pt>
                <c:pt idx="45">
                  <c:v>94.623999999999995</c:v>
                </c:pt>
                <c:pt idx="46">
                  <c:v>94.623999999999995</c:v>
                </c:pt>
                <c:pt idx="47">
                  <c:v>94.623999999999995</c:v>
                </c:pt>
                <c:pt idx="48">
                  <c:v>94.623999999999995</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&gt;20% (N=153)</c:v>
                </c:pt>
              </c:strCache>
            </c:strRef>
          </c:tx>
          <c:spPr>
            <a:ln w="41275">
              <a:solidFill>
                <a:schemeClr val="accent5">
                  <a:lumMod val="25000"/>
                </a:schemeClr>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Sheet1!$F$2:$F$81</c:f>
              <c:numCache>
                <c:formatCode>General</c:formatCode>
                <c:ptCount val="80"/>
                <c:pt idx="0">
                  <c:v>100</c:v>
                </c:pt>
                <c:pt idx="1">
                  <c:v>96.078000000000003</c:v>
                </c:pt>
                <c:pt idx="2">
                  <c:v>93.450999999999993</c:v>
                </c:pt>
                <c:pt idx="3">
                  <c:v>93.450999999999993</c:v>
                </c:pt>
                <c:pt idx="4">
                  <c:v>93.450999999999993</c:v>
                </c:pt>
                <c:pt idx="5">
                  <c:v>92.787999999999997</c:v>
                </c:pt>
                <c:pt idx="6">
                  <c:v>92.125</c:v>
                </c:pt>
                <c:pt idx="7">
                  <c:v>92.125</c:v>
                </c:pt>
                <c:pt idx="8">
                  <c:v>91.456999999999994</c:v>
                </c:pt>
                <c:pt idx="9">
                  <c:v>90.784999999999997</c:v>
                </c:pt>
                <c:pt idx="10">
                  <c:v>90.784999999999997</c:v>
                </c:pt>
                <c:pt idx="11">
                  <c:v>90.111999999999995</c:v>
                </c:pt>
                <c:pt idx="12">
                  <c:v>90.111999999999995</c:v>
                </c:pt>
                <c:pt idx="13">
                  <c:v>89.44</c:v>
                </c:pt>
                <c:pt idx="14">
                  <c:v>89.44</c:v>
                </c:pt>
                <c:pt idx="15">
                  <c:v>89.44</c:v>
                </c:pt>
                <c:pt idx="16">
                  <c:v>89.44</c:v>
                </c:pt>
                <c:pt idx="17">
                  <c:v>89.44</c:v>
                </c:pt>
                <c:pt idx="18">
                  <c:v>89.44</c:v>
                </c:pt>
                <c:pt idx="19">
                  <c:v>89.44</c:v>
                </c:pt>
                <c:pt idx="20">
                  <c:v>89.44</c:v>
                </c:pt>
                <c:pt idx="21">
                  <c:v>89.44</c:v>
                </c:pt>
                <c:pt idx="22">
                  <c:v>88.762</c:v>
                </c:pt>
                <c:pt idx="23">
                  <c:v>88.762</c:v>
                </c:pt>
                <c:pt idx="24">
                  <c:v>88.762</c:v>
                </c:pt>
                <c:pt idx="25">
                  <c:v>88.073999999999998</c:v>
                </c:pt>
                <c:pt idx="26">
                  <c:v>88.073999999999998</c:v>
                </c:pt>
                <c:pt idx="27">
                  <c:v>88.073999999999998</c:v>
                </c:pt>
                <c:pt idx="28">
                  <c:v>88.073999999999998</c:v>
                </c:pt>
                <c:pt idx="29">
                  <c:v>88.073999999999998</c:v>
                </c:pt>
                <c:pt idx="30">
                  <c:v>88.073999999999998</c:v>
                </c:pt>
                <c:pt idx="31">
                  <c:v>88.073999999999998</c:v>
                </c:pt>
                <c:pt idx="32">
                  <c:v>88.073999999999998</c:v>
                </c:pt>
                <c:pt idx="33">
                  <c:v>88.073999999999998</c:v>
                </c:pt>
                <c:pt idx="34">
                  <c:v>88.073999999999998</c:v>
                </c:pt>
                <c:pt idx="35">
                  <c:v>88.073999999999998</c:v>
                </c:pt>
                <c:pt idx="36">
                  <c:v>88.073999999999998</c:v>
                </c:pt>
                <c:pt idx="37">
                  <c:v>88.073999999999998</c:v>
                </c:pt>
                <c:pt idx="38">
                  <c:v>88.073999999999998</c:v>
                </c:pt>
                <c:pt idx="39">
                  <c:v>88.073999999999998</c:v>
                </c:pt>
                <c:pt idx="40">
                  <c:v>88.073999999999998</c:v>
                </c:pt>
                <c:pt idx="41">
                  <c:v>88.073999999999998</c:v>
                </c:pt>
                <c:pt idx="42">
                  <c:v>88.073999999999998</c:v>
                </c:pt>
                <c:pt idx="43">
                  <c:v>88.073999999999998</c:v>
                </c:pt>
                <c:pt idx="44">
                  <c:v>88.073999999999998</c:v>
                </c:pt>
                <c:pt idx="45">
                  <c:v>88.073999999999998</c:v>
                </c:pt>
                <c:pt idx="46">
                  <c:v>88.073999999999998</c:v>
                </c:pt>
                <c:pt idx="47">
                  <c:v>88.073999999999998</c:v>
                </c:pt>
                <c:pt idx="48">
                  <c:v>88.073999999999998</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3869932925051025E-2"/>
          <c:y val="0.67122391463362163"/>
          <c:w val="0.85630722007206717"/>
          <c:h val="0.1414883180586033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0105693519079368"/>
        </c:manualLayout>
      </c:layout>
      <c:scatterChart>
        <c:scatterStyle val="lineMarker"/>
        <c:varyColors val="0"/>
        <c:ser>
          <c:idx val="0"/>
          <c:order val="0"/>
          <c:tx>
            <c:strRef>
              <c:f>Sheet1!$B$1</c:f>
              <c:strCache>
                <c:ptCount val="1"/>
              </c:strCache>
            </c:strRef>
          </c:tx>
          <c:spPr>
            <a:ln w="41275">
              <a:solidFill>
                <a:srgbClr val="FFC000"/>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Sheet1!$B$2:$B$81</c:f>
              <c:numCache>
                <c:formatCode>General</c:formatCode>
                <c:ptCount val="80"/>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-20% - &lt;-10% (N=70)</c:v>
                </c:pt>
              </c:strCache>
            </c:strRef>
          </c:tx>
          <c:spPr>
            <a:ln w="41275">
              <a:solidFill>
                <a:srgbClr val="0070C0"/>
              </a:solidFill>
              <a:prstDash val="solid"/>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Sheet1!$C$2:$C$81</c:f>
              <c:numCache>
                <c:formatCode>General</c:formatCode>
                <c:ptCount val="80"/>
                <c:pt idx="0">
                  <c:v>100</c:v>
                </c:pt>
                <c:pt idx="1">
                  <c:v>98.570999999999998</c:v>
                </c:pt>
                <c:pt idx="2">
                  <c:v>98.570999999999998</c:v>
                </c:pt>
                <c:pt idx="3">
                  <c:v>98.570999999999998</c:v>
                </c:pt>
                <c:pt idx="4">
                  <c:v>98.570999999999998</c:v>
                </c:pt>
                <c:pt idx="5">
                  <c:v>98.570999999999998</c:v>
                </c:pt>
                <c:pt idx="6">
                  <c:v>97.122</c:v>
                </c:pt>
                <c:pt idx="7">
                  <c:v>97.122</c:v>
                </c:pt>
                <c:pt idx="8">
                  <c:v>97.122</c:v>
                </c:pt>
                <c:pt idx="9">
                  <c:v>97.122</c:v>
                </c:pt>
                <c:pt idx="10">
                  <c:v>97.122</c:v>
                </c:pt>
                <c:pt idx="11">
                  <c:v>97.122</c:v>
                </c:pt>
                <c:pt idx="12">
                  <c:v>97.122</c:v>
                </c:pt>
                <c:pt idx="13">
                  <c:v>97.122</c:v>
                </c:pt>
                <c:pt idx="14">
                  <c:v>97.122</c:v>
                </c:pt>
                <c:pt idx="15">
                  <c:v>97.122</c:v>
                </c:pt>
                <c:pt idx="16">
                  <c:v>97.122</c:v>
                </c:pt>
                <c:pt idx="17">
                  <c:v>97.122</c:v>
                </c:pt>
                <c:pt idx="18">
                  <c:v>97.122</c:v>
                </c:pt>
                <c:pt idx="19">
                  <c:v>97.122</c:v>
                </c:pt>
                <c:pt idx="20">
                  <c:v>97.122</c:v>
                </c:pt>
                <c:pt idx="21">
                  <c:v>97.122</c:v>
                </c:pt>
                <c:pt idx="22">
                  <c:v>97.122</c:v>
                </c:pt>
                <c:pt idx="23">
                  <c:v>95.65</c:v>
                </c:pt>
                <c:pt idx="24">
                  <c:v>95.65</c:v>
                </c:pt>
                <c:pt idx="25">
                  <c:v>95.65</c:v>
                </c:pt>
                <c:pt idx="26">
                  <c:v>95.65</c:v>
                </c:pt>
                <c:pt idx="27">
                  <c:v>95.65</c:v>
                </c:pt>
                <c:pt idx="28">
                  <c:v>95.65</c:v>
                </c:pt>
                <c:pt idx="29">
                  <c:v>95.65</c:v>
                </c:pt>
                <c:pt idx="30">
                  <c:v>95.65</c:v>
                </c:pt>
                <c:pt idx="31">
                  <c:v>95.65</c:v>
                </c:pt>
                <c:pt idx="32">
                  <c:v>95.65</c:v>
                </c:pt>
                <c:pt idx="33">
                  <c:v>95.65</c:v>
                </c:pt>
                <c:pt idx="34">
                  <c:v>95.65</c:v>
                </c:pt>
                <c:pt idx="35">
                  <c:v>94.179000000000002</c:v>
                </c:pt>
                <c:pt idx="36">
                  <c:v>94.179000000000002</c:v>
                </c:pt>
                <c:pt idx="37">
                  <c:v>94.179000000000002</c:v>
                </c:pt>
                <c:pt idx="38">
                  <c:v>94.179000000000002</c:v>
                </c:pt>
                <c:pt idx="39">
                  <c:v>94.179000000000002</c:v>
                </c:pt>
                <c:pt idx="40">
                  <c:v>94.179000000000002</c:v>
                </c:pt>
                <c:pt idx="41">
                  <c:v>94.179000000000002</c:v>
                </c:pt>
                <c:pt idx="42">
                  <c:v>94.179000000000002</c:v>
                </c:pt>
                <c:pt idx="43">
                  <c:v>94.179000000000002</c:v>
                </c:pt>
                <c:pt idx="44">
                  <c:v>94.179000000000002</c:v>
                </c:pt>
                <c:pt idx="45">
                  <c:v>94.179000000000002</c:v>
                </c:pt>
                <c:pt idx="46">
                  <c:v>94.179000000000002</c:v>
                </c:pt>
                <c:pt idx="47">
                  <c:v>94.179000000000002</c:v>
                </c:pt>
                <c:pt idx="48">
                  <c:v>94.179000000000002</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-10% - 10% (N=1,463)</c:v>
                </c:pt>
              </c:strCache>
            </c:strRef>
          </c:tx>
          <c:spPr>
            <a:ln w="41275">
              <a:solidFill>
                <a:srgbClr val="00B0F0"/>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Sheet1!$D$2:$D$81</c:f>
              <c:numCache>
                <c:formatCode>General</c:formatCode>
                <c:ptCount val="80"/>
                <c:pt idx="0">
                  <c:v>100</c:v>
                </c:pt>
                <c:pt idx="1">
                  <c:v>98.769000000000005</c:v>
                </c:pt>
                <c:pt idx="2">
                  <c:v>98.082999999999998</c:v>
                </c:pt>
                <c:pt idx="3">
                  <c:v>98.015000000000001</c:v>
                </c:pt>
                <c:pt idx="4">
                  <c:v>97.738</c:v>
                </c:pt>
                <c:pt idx="5">
                  <c:v>97.668999999999997</c:v>
                </c:pt>
                <c:pt idx="6">
                  <c:v>97.46</c:v>
                </c:pt>
                <c:pt idx="7">
                  <c:v>97.39</c:v>
                </c:pt>
                <c:pt idx="8">
                  <c:v>97.39</c:v>
                </c:pt>
                <c:pt idx="9">
                  <c:v>97.179000000000002</c:v>
                </c:pt>
                <c:pt idx="10">
                  <c:v>97.108999999999995</c:v>
                </c:pt>
                <c:pt idx="11">
                  <c:v>97.037999999999997</c:v>
                </c:pt>
                <c:pt idx="12">
                  <c:v>97.037999999999997</c:v>
                </c:pt>
                <c:pt idx="13">
                  <c:v>96.897000000000006</c:v>
                </c:pt>
                <c:pt idx="14">
                  <c:v>96.826999999999998</c:v>
                </c:pt>
                <c:pt idx="15">
                  <c:v>96.685000000000002</c:v>
                </c:pt>
                <c:pt idx="16">
                  <c:v>96.685000000000002</c:v>
                </c:pt>
                <c:pt idx="17">
                  <c:v>96.543999999999997</c:v>
                </c:pt>
                <c:pt idx="18">
                  <c:v>96.543999999999997</c:v>
                </c:pt>
                <c:pt idx="19">
                  <c:v>96.474000000000004</c:v>
                </c:pt>
                <c:pt idx="20">
                  <c:v>96.331999999999994</c:v>
                </c:pt>
                <c:pt idx="21">
                  <c:v>96.262</c:v>
                </c:pt>
                <c:pt idx="22">
                  <c:v>95.909000000000006</c:v>
                </c:pt>
                <c:pt idx="23">
                  <c:v>95.909000000000006</c:v>
                </c:pt>
                <c:pt idx="24">
                  <c:v>95.909000000000006</c:v>
                </c:pt>
                <c:pt idx="25">
                  <c:v>95.909000000000006</c:v>
                </c:pt>
                <c:pt idx="26">
                  <c:v>95.837999999999994</c:v>
                </c:pt>
                <c:pt idx="27">
                  <c:v>95.837999999999994</c:v>
                </c:pt>
                <c:pt idx="28">
                  <c:v>95.695999999999998</c:v>
                </c:pt>
                <c:pt idx="29">
                  <c:v>95.695999999999998</c:v>
                </c:pt>
                <c:pt idx="30">
                  <c:v>95.695999999999998</c:v>
                </c:pt>
                <c:pt idx="31">
                  <c:v>95.695999999999998</c:v>
                </c:pt>
                <c:pt idx="32">
                  <c:v>95.552999999999997</c:v>
                </c:pt>
                <c:pt idx="33">
                  <c:v>95.481999999999999</c:v>
                </c:pt>
                <c:pt idx="34">
                  <c:v>95.411000000000001</c:v>
                </c:pt>
                <c:pt idx="35">
                  <c:v>95.411000000000001</c:v>
                </c:pt>
                <c:pt idx="36">
                  <c:v>95.34</c:v>
                </c:pt>
                <c:pt idx="37">
                  <c:v>95.268000000000001</c:v>
                </c:pt>
                <c:pt idx="38">
                  <c:v>95.268000000000001</c:v>
                </c:pt>
                <c:pt idx="39">
                  <c:v>95.125</c:v>
                </c:pt>
                <c:pt idx="40">
                  <c:v>94.911000000000001</c:v>
                </c:pt>
                <c:pt idx="41">
                  <c:v>94.911000000000001</c:v>
                </c:pt>
                <c:pt idx="42">
                  <c:v>94.768000000000001</c:v>
                </c:pt>
                <c:pt idx="43">
                  <c:v>94.768000000000001</c:v>
                </c:pt>
                <c:pt idx="44">
                  <c:v>94.623999999999995</c:v>
                </c:pt>
                <c:pt idx="45">
                  <c:v>94.623999999999995</c:v>
                </c:pt>
                <c:pt idx="46">
                  <c:v>94.551000000000002</c:v>
                </c:pt>
                <c:pt idx="47">
                  <c:v>94.477999999999994</c:v>
                </c:pt>
                <c:pt idx="48">
                  <c:v>94.477999999999994</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&gt;10% - 20% (N=356)</c:v>
                </c:pt>
              </c:strCache>
            </c:strRef>
          </c:tx>
          <c:spPr>
            <a:ln w="41275">
              <a:solidFill>
                <a:schemeClr val="accent5">
                  <a:lumMod val="50000"/>
                </a:schemeClr>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Sheet1!$E$2:$E$81</c:f>
              <c:numCache>
                <c:formatCode>General</c:formatCode>
                <c:ptCount val="80"/>
                <c:pt idx="0">
                  <c:v>100</c:v>
                </c:pt>
                <c:pt idx="1">
                  <c:v>98.594999999999999</c:v>
                </c:pt>
                <c:pt idx="2">
                  <c:v>98.034000000000006</c:v>
                </c:pt>
                <c:pt idx="3">
                  <c:v>97.75</c:v>
                </c:pt>
                <c:pt idx="4">
                  <c:v>96.9</c:v>
                </c:pt>
                <c:pt idx="5">
                  <c:v>96.331999999999994</c:v>
                </c:pt>
                <c:pt idx="6">
                  <c:v>95.472999999999999</c:v>
                </c:pt>
                <c:pt idx="7">
                  <c:v>95.186000000000007</c:v>
                </c:pt>
                <c:pt idx="8">
                  <c:v>94.899000000000001</c:v>
                </c:pt>
                <c:pt idx="9">
                  <c:v>94.899000000000001</c:v>
                </c:pt>
                <c:pt idx="10">
                  <c:v>94.899000000000001</c:v>
                </c:pt>
                <c:pt idx="11">
                  <c:v>94.899000000000001</c:v>
                </c:pt>
                <c:pt idx="12">
                  <c:v>94.899000000000001</c:v>
                </c:pt>
                <c:pt idx="13">
                  <c:v>94.323999999999998</c:v>
                </c:pt>
                <c:pt idx="14">
                  <c:v>94.323999999999998</c:v>
                </c:pt>
                <c:pt idx="15">
                  <c:v>94.323999999999998</c:v>
                </c:pt>
                <c:pt idx="16">
                  <c:v>94.323999999999998</c:v>
                </c:pt>
                <c:pt idx="17">
                  <c:v>94.323999999999998</c:v>
                </c:pt>
                <c:pt idx="18">
                  <c:v>94.036000000000001</c:v>
                </c:pt>
                <c:pt idx="19">
                  <c:v>94.036000000000001</c:v>
                </c:pt>
                <c:pt idx="20">
                  <c:v>93.747</c:v>
                </c:pt>
                <c:pt idx="21">
                  <c:v>93.747</c:v>
                </c:pt>
                <c:pt idx="22">
                  <c:v>93.17</c:v>
                </c:pt>
                <c:pt idx="23">
                  <c:v>93.17</c:v>
                </c:pt>
                <c:pt idx="24">
                  <c:v>93.17</c:v>
                </c:pt>
                <c:pt idx="25">
                  <c:v>93.17</c:v>
                </c:pt>
                <c:pt idx="26">
                  <c:v>93.17</c:v>
                </c:pt>
                <c:pt idx="27">
                  <c:v>93.17</c:v>
                </c:pt>
                <c:pt idx="28">
                  <c:v>93.17</c:v>
                </c:pt>
                <c:pt idx="29">
                  <c:v>93.17</c:v>
                </c:pt>
                <c:pt idx="30">
                  <c:v>93.17</c:v>
                </c:pt>
                <c:pt idx="31">
                  <c:v>93.17</c:v>
                </c:pt>
                <c:pt idx="32">
                  <c:v>92.88</c:v>
                </c:pt>
                <c:pt idx="33">
                  <c:v>92.88</c:v>
                </c:pt>
                <c:pt idx="34">
                  <c:v>92.59</c:v>
                </c:pt>
                <c:pt idx="35">
                  <c:v>92.59</c:v>
                </c:pt>
                <c:pt idx="36">
                  <c:v>92.59</c:v>
                </c:pt>
                <c:pt idx="37">
                  <c:v>92.3</c:v>
                </c:pt>
                <c:pt idx="38">
                  <c:v>92.3</c:v>
                </c:pt>
                <c:pt idx="39">
                  <c:v>92.3</c:v>
                </c:pt>
                <c:pt idx="40">
                  <c:v>92.3</c:v>
                </c:pt>
                <c:pt idx="41">
                  <c:v>91.718000000000004</c:v>
                </c:pt>
                <c:pt idx="42">
                  <c:v>91.718000000000004</c:v>
                </c:pt>
                <c:pt idx="43">
                  <c:v>91.718000000000004</c:v>
                </c:pt>
                <c:pt idx="44">
                  <c:v>91.718000000000004</c:v>
                </c:pt>
                <c:pt idx="45">
                  <c:v>91.718000000000004</c:v>
                </c:pt>
                <c:pt idx="46">
                  <c:v>91.421999999999997</c:v>
                </c:pt>
                <c:pt idx="47">
                  <c:v>91.421999999999997</c:v>
                </c:pt>
                <c:pt idx="48">
                  <c:v>91.421999999999997</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&gt;20% (N=31)</c:v>
                </c:pt>
              </c:strCache>
            </c:strRef>
          </c:tx>
          <c:spPr>
            <a:ln w="41275">
              <a:solidFill>
                <a:schemeClr val="accent5">
                  <a:lumMod val="25000"/>
                </a:schemeClr>
              </a:solidFill>
            </a:ln>
          </c:spPr>
          <c:marker>
            <c:symbol val="none"/>
          </c:marker>
          <c:xVal>
            <c:numRef>
              <c:f>Sheet1!$A$2:$A$81</c:f>
              <c:numCache>
                <c:formatCode>General</c:formatCode>
                <c:ptCount val="80"/>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Sheet1!$F$2:$F$81</c:f>
              <c:numCache>
                <c:formatCode>General</c:formatCode>
                <c:ptCount val="80"/>
                <c:pt idx="0">
                  <c:v>100</c:v>
                </c:pt>
                <c:pt idx="1">
                  <c:v>100</c:v>
                </c:pt>
                <c:pt idx="2">
                  <c:v>100</c:v>
                </c:pt>
                <c:pt idx="3">
                  <c:v>100</c:v>
                </c:pt>
                <c:pt idx="4">
                  <c:v>100</c:v>
                </c:pt>
                <c:pt idx="5">
                  <c:v>100</c:v>
                </c:pt>
                <c:pt idx="6">
                  <c:v>100</c:v>
                </c:pt>
                <c:pt idx="7">
                  <c:v>100</c:v>
                </c:pt>
                <c:pt idx="8">
                  <c:v>100</c:v>
                </c:pt>
                <c:pt idx="9">
                  <c:v>96.552000000000007</c:v>
                </c:pt>
                <c:pt idx="10">
                  <c:v>93.102999999999994</c:v>
                </c:pt>
                <c:pt idx="11">
                  <c:v>93.102999999999994</c:v>
                </c:pt>
                <c:pt idx="12">
                  <c:v>93.102999999999994</c:v>
                </c:pt>
                <c:pt idx="13">
                  <c:v>93.102999999999994</c:v>
                </c:pt>
                <c:pt idx="14">
                  <c:v>93.102999999999994</c:v>
                </c:pt>
                <c:pt idx="15">
                  <c:v>93.102999999999994</c:v>
                </c:pt>
                <c:pt idx="16">
                  <c:v>93.102999999999994</c:v>
                </c:pt>
                <c:pt idx="17">
                  <c:v>93.102999999999994</c:v>
                </c:pt>
                <c:pt idx="18">
                  <c:v>93.102999999999994</c:v>
                </c:pt>
                <c:pt idx="19">
                  <c:v>89.522999999999996</c:v>
                </c:pt>
                <c:pt idx="20">
                  <c:v>89.522999999999996</c:v>
                </c:pt>
                <c:pt idx="21">
                  <c:v>89.522999999999996</c:v>
                </c:pt>
                <c:pt idx="22">
                  <c:v>89.522999999999996</c:v>
                </c:pt>
                <c:pt idx="23">
                  <c:v>89.522999999999996</c:v>
                </c:pt>
                <c:pt idx="24">
                  <c:v>89.522999999999996</c:v>
                </c:pt>
                <c:pt idx="25">
                  <c:v>89.522999999999996</c:v>
                </c:pt>
                <c:pt idx="26">
                  <c:v>89.522999999999996</c:v>
                </c:pt>
                <c:pt idx="27">
                  <c:v>89.522999999999996</c:v>
                </c:pt>
                <c:pt idx="28">
                  <c:v>89.522999999999996</c:v>
                </c:pt>
                <c:pt idx="29">
                  <c:v>89.522999999999996</c:v>
                </c:pt>
                <c:pt idx="30">
                  <c:v>89.522999999999996</c:v>
                </c:pt>
                <c:pt idx="31">
                  <c:v>89.522999999999996</c:v>
                </c:pt>
                <c:pt idx="32">
                  <c:v>89.522999999999996</c:v>
                </c:pt>
                <c:pt idx="33">
                  <c:v>89.522999999999996</c:v>
                </c:pt>
                <c:pt idx="34">
                  <c:v>89.522999999999996</c:v>
                </c:pt>
                <c:pt idx="35">
                  <c:v>89.522999999999996</c:v>
                </c:pt>
                <c:pt idx="36">
                  <c:v>89.522999999999996</c:v>
                </c:pt>
                <c:pt idx="37">
                  <c:v>89.522999999999996</c:v>
                </c:pt>
                <c:pt idx="38">
                  <c:v>89.522999999999996</c:v>
                </c:pt>
                <c:pt idx="39">
                  <c:v>89.522999999999996</c:v>
                </c:pt>
                <c:pt idx="40">
                  <c:v>89.522999999999996</c:v>
                </c:pt>
                <c:pt idx="41">
                  <c:v>89.522999999999996</c:v>
                </c:pt>
                <c:pt idx="42">
                  <c:v>89.522999999999996</c:v>
                </c:pt>
                <c:pt idx="43">
                  <c:v>89.522999999999996</c:v>
                </c:pt>
                <c:pt idx="44">
                  <c:v>89.522999999999996</c:v>
                </c:pt>
                <c:pt idx="45">
                  <c:v>89.522999999999996</c:v>
                </c:pt>
                <c:pt idx="46">
                  <c:v>89.522999999999996</c:v>
                </c:pt>
                <c:pt idx="47">
                  <c:v>89.522999999999996</c:v>
                </c:pt>
                <c:pt idx="48">
                  <c:v>89.522999999999996</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egendEntry>
        <c:idx val="0"/>
        <c:delete val="1"/>
      </c:legendEntry>
      <c:layout>
        <c:manualLayout>
          <c:xMode val="edge"/>
          <c:yMode val="edge"/>
          <c:x val="9.3869932925051025E-2"/>
          <c:y val="0.68258607343044997"/>
          <c:w val="0.85630722007206717"/>
          <c:h val="0.13012608647904633"/>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6593663039930174E-2"/>
          <c:w val="0.90442489489698741"/>
          <c:h val="0.82109783171293416"/>
        </c:manualLayout>
      </c:layout>
      <c:scatterChart>
        <c:scatterStyle val="lineMarker"/>
        <c:varyColors val="0"/>
        <c:ser>
          <c:idx val="0"/>
          <c:order val="0"/>
          <c:tx>
            <c:strRef>
              <c:f>Sheet1!$B$1</c:f>
              <c:strCache>
                <c:ptCount val="1"/>
                <c:pt idx="0">
                  <c:v>&lt;-30% (N=128)</c:v>
                </c:pt>
              </c:strCache>
            </c:strRef>
          </c:tx>
          <c:spPr>
            <a:ln w="41275">
              <a:solidFill>
                <a:srgbClr val="0039AC"/>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pt idx="0">
                  <c:v>100</c:v>
                </c:pt>
                <c:pt idx="1">
                  <c:v>97.656000000000006</c:v>
                </c:pt>
                <c:pt idx="2">
                  <c:v>96.093999999999994</c:v>
                </c:pt>
                <c:pt idx="3">
                  <c:v>93.75</c:v>
                </c:pt>
                <c:pt idx="4">
                  <c:v>91.406000000000006</c:v>
                </c:pt>
                <c:pt idx="5">
                  <c:v>91.406000000000006</c:v>
                </c:pt>
                <c:pt idx="6">
                  <c:v>90.625</c:v>
                </c:pt>
                <c:pt idx="7">
                  <c:v>90.625</c:v>
                </c:pt>
                <c:pt idx="8">
                  <c:v>90.625</c:v>
                </c:pt>
                <c:pt idx="9">
                  <c:v>90.625</c:v>
                </c:pt>
                <c:pt idx="10">
                  <c:v>90.625</c:v>
                </c:pt>
                <c:pt idx="11">
                  <c:v>90.625</c:v>
                </c:pt>
                <c:pt idx="12">
                  <c:v>90.625</c:v>
                </c:pt>
                <c:pt idx="13">
                  <c:v>90.625</c:v>
                </c:pt>
                <c:pt idx="14">
                  <c:v>90.625</c:v>
                </c:pt>
                <c:pt idx="15">
                  <c:v>90.625</c:v>
                </c:pt>
                <c:pt idx="16">
                  <c:v>90.625</c:v>
                </c:pt>
                <c:pt idx="17">
                  <c:v>90.625</c:v>
                </c:pt>
                <c:pt idx="18">
                  <c:v>90.625</c:v>
                </c:pt>
                <c:pt idx="19">
                  <c:v>90.625</c:v>
                </c:pt>
                <c:pt idx="20">
                  <c:v>90.625</c:v>
                </c:pt>
                <c:pt idx="21">
                  <c:v>90.625</c:v>
                </c:pt>
                <c:pt idx="22">
                  <c:v>90.625</c:v>
                </c:pt>
                <c:pt idx="23">
                  <c:v>90.625</c:v>
                </c:pt>
                <c:pt idx="24">
                  <c:v>90.625</c:v>
                </c:pt>
                <c:pt idx="25">
                  <c:v>90.625</c:v>
                </c:pt>
                <c:pt idx="26">
                  <c:v>90.625</c:v>
                </c:pt>
                <c:pt idx="27">
                  <c:v>90.625</c:v>
                </c:pt>
                <c:pt idx="28">
                  <c:v>90.625</c:v>
                </c:pt>
                <c:pt idx="29">
                  <c:v>90.625</c:v>
                </c:pt>
                <c:pt idx="30">
                  <c:v>89.801000000000002</c:v>
                </c:pt>
                <c:pt idx="31">
                  <c:v>89.801000000000002</c:v>
                </c:pt>
                <c:pt idx="32">
                  <c:v>89.801000000000002</c:v>
                </c:pt>
                <c:pt idx="33">
                  <c:v>89.801000000000002</c:v>
                </c:pt>
                <c:pt idx="34">
                  <c:v>88.977000000000004</c:v>
                </c:pt>
                <c:pt idx="35">
                  <c:v>88.977000000000004</c:v>
                </c:pt>
                <c:pt idx="36">
                  <c:v>88.977000000000004</c:v>
                </c:pt>
                <c:pt idx="37">
                  <c:v>88.977000000000004</c:v>
                </c:pt>
                <c:pt idx="38">
                  <c:v>88.977000000000004</c:v>
                </c:pt>
                <c:pt idx="39">
                  <c:v>88.977000000000004</c:v>
                </c:pt>
                <c:pt idx="40">
                  <c:v>88.977000000000004</c:v>
                </c:pt>
                <c:pt idx="41">
                  <c:v>88.977000000000004</c:v>
                </c:pt>
                <c:pt idx="42">
                  <c:v>88.146000000000001</c:v>
                </c:pt>
                <c:pt idx="43">
                  <c:v>88.146000000000001</c:v>
                </c:pt>
                <c:pt idx="44">
                  <c:v>88.146000000000001</c:v>
                </c:pt>
                <c:pt idx="45">
                  <c:v>88.146000000000001</c:v>
                </c:pt>
                <c:pt idx="46">
                  <c:v>88.146000000000001</c:v>
                </c:pt>
                <c:pt idx="47">
                  <c:v>87.313999999999993</c:v>
                </c:pt>
                <c:pt idx="48">
                  <c:v>87.313999999999993</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-30% - &lt;-20% (N=131)</c:v>
                </c:pt>
              </c:strCache>
            </c:strRef>
          </c:tx>
          <c:spPr>
            <a:ln w="41275">
              <a:solidFill>
                <a:srgbClr val="0070C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pt idx="0">
                  <c:v>100</c:v>
                </c:pt>
                <c:pt idx="1">
                  <c:v>100</c:v>
                </c:pt>
                <c:pt idx="2">
                  <c:v>98.460999999999999</c:v>
                </c:pt>
                <c:pt idx="3">
                  <c:v>97.691999999999993</c:v>
                </c:pt>
                <c:pt idx="4">
                  <c:v>96.923000000000002</c:v>
                </c:pt>
                <c:pt idx="5">
                  <c:v>96.147999999999996</c:v>
                </c:pt>
                <c:pt idx="6">
                  <c:v>96.147999999999996</c:v>
                </c:pt>
                <c:pt idx="7">
                  <c:v>95.366</c:v>
                </c:pt>
                <c:pt idx="8">
                  <c:v>95.366</c:v>
                </c:pt>
                <c:pt idx="9">
                  <c:v>95.366</c:v>
                </c:pt>
                <c:pt idx="10">
                  <c:v>95.366</c:v>
                </c:pt>
                <c:pt idx="11">
                  <c:v>95.366</c:v>
                </c:pt>
                <c:pt idx="12">
                  <c:v>95.366</c:v>
                </c:pt>
                <c:pt idx="13">
                  <c:v>94.578000000000003</c:v>
                </c:pt>
                <c:pt idx="14">
                  <c:v>94.578000000000003</c:v>
                </c:pt>
                <c:pt idx="15">
                  <c:v>94.578000000000003</c:v>
                </c:pt>
                <c:pt idx="16">
                  <c:v>94.578000000000003</c:v>
                </c:pt>
                <c:pt idx="17">
                  <c:v>94.578000000000003</c:v>
                </c:pt>
                <c:pt idx="18">
                  <c:v>94.578000000000003</c:v>
                </c:pt>
                <c:pt idx="19">
                  <c:v>94.578000000000003</c:v>
                </c:pt>
                <c:pt idx="20">
                  <c:v>94.578000000000003</c:v>
                </c:pt>
                <c:pt idx="21">
                  <c:v>94.578000000000003</c:v>
                </c:pt>
                <c:pt idx="22">
                  <c:v>94.578000000000003</c:v>
                </c:pt>
                <c:pt idx="23">
                  <c:v>93.79</c:v>
                </c:pt>
                <c:pt idx="24">
                  <c:v>93.79</c:v>
                </c:pt>
                <c:pt idx="25">
                  <c:v>92.995000000000005</c:v>
                </c:pt>
                <c:pt idx="26">
                  <c:v>92.995000000000005</c:v>
                </c:pt>
                <c:pt idx="27">
                  <c:v>92.995000000000005</c:v>
                </c:pt>
                <c:pt idx="28">
                  <c:v>92.995000000000005</c:v>
                </c:pt>
                <c:pt idx="29">
                  <c:v>92.995000000000005</c:v>
                </c:pt>
                <c:pt idx="30">
                  <c:v>92.995000000000005</c:v>
                </c:pt>
                <c:pt idx="31">
                  <c:v>92.995000000000005</c:v>
                </c:pt>
                <c:pt idx="32">
                  <c:v>92.995000000000005</c:v>
                </c:pt>
                <c:pt idx="33">
                  <c:v>92.2</c:v>
                </c:pt>
                <c:pt idx="34">
                  <c:v>92.2</c:v>
                </c:pt>
                <c:pt idx="35">
                  <c:v>92.2</c:v>
                </c:pt>
                <c:pt idx="36">
                  <c:v>92.2</c:v>
                </c:pt>
                <c:pt idx="37">
                  <c:v>92.2</c:v>
                </c:pt>
                <c:pt idx="38">
                  <c:v>92.2</c:v>
                </c:pt>
                <c:pt idx="39">
                  <c:v>92.2</c:v>
                </c:pt>
                <c:pt idx="40">
                  <c:v>92.2</c:v>
                </c:pt>
                <c:pt idx="41">
                  <c:v>92.2</c:v>
                </c:pt>
                <c:pt idx="42">
                  <c:v>92.2</c:v>
                </c:pt>
                <c:pt idx="43">
                  <c:v>92.2</c:v>
                </c:pt>
                <c:pt idx="44">
                  <c:v>92.2</c:v>
                </c:pt>
                <c:pt idx="45">
                  <c:v>92.2</c:v>
                </c:pt>
                <c:pt idx="46">
                  <c:v>92.2</c:v>
                </c:pt>
                <c:pt idx="47">
                  <c:v>92.2</c:v>
                </c:pt>
                <c:pt idx="48">
                  <c:v>92.2</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-20% - 20% (N=2,214)</c:v>
                </c:pt>
              </c:strCache>
            </c:strRef>
          </c:tx>
          <c:spPr>
            <a:ln w="41275">
              <a:solidFill>
                <a:srgbClr val="00B0F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98.644000000000005</c:v>
                </c:pt>
                <c:pt idx="2">
                  <c:v>97.828999999999994</c:v>
                </c:pt>
                <c:pt idx="3">
                  <c:v>97.239000000000004</c:v>
                </c:pt>
                <c:pt idx="4">
                  <c:v>96.784000000000006</c:v>
                </c:pt>
                <c:pt idx="5">
                  <c:v>96.418000000000006</c:v>
                </c:pt>
                <c:pt idx="6">
                  <c:v>96.096999999999994</c:v>
                </c:pt>
                <c:pt idx="7">
                  <c:v>95.820999999999998</c:v>
                </c:pt>
                <c:pt idx="8">
                  <c:v>95.683000000000007</c:v>
                </c:pt>
                <c:pt idx="9">
                  <c:v>95.453000000000003</c:v>
                </c:pt>
                <c:pt idx="10">
                  <c:v>95.268000000000001</c:v>
                </c:pt>
                <c:pt idx="11">
                  <c:v>95.129000000000005</c:v>
                </c:pt>
                <c:pt idx="12">
                  <c:v>95.037000000000006</c:v>
                </c:pt>
                <c:pt idx="13">
                  <c:v>94.852000000000004</c:v>
                </c:pt>
                <c:pt idx="14">
                  <c:v>94.759</c:v>
                </c:pt>
                <c:pt idx="15">
                  <c:v>94.480999999999995</c:v>
                </c:pt>
                <c:pt idx="16">
                  <c:v>94.480999999999995</c:v>
                </c:pt>
                <c:pt idx="17">
                  <c:v>94.435000000000002</c:v>
                </c:pt>
                <c:pt idx="18">
                  <c:v>94.203000000000003</c:v>
                </c:pt>
                <c:pt idx="19">
                  <c:v>93.924000000000007</c:v>
                </c:pt>
                <c:pt idx="20">
                  <c:v>93.646000000000001</c:v>
                </c:pt>
                <c:pt idx="21">
                  <c:v>93.552999999999997</c:v>
                </c:pt>
                <c:pt idx="22">
                  <c:v>93.46</c:v>
                </c:pt>
                <c:pt idx="23">
                  <c:v>93.46</c:v>
                </c:pt>
                <c:pt idx="24">
                  <c:v>93.414000000000001</c:v>
                </c:pt>
                <c:pt idx="25">
                  <c:v>93.414000000000001</c:v>
                </c:pt>
                <c:pt idx="26">
                  <c:v>93.320999999999998</c:v>
                </c:pt>
                <c:pt idx="27">
                  <c:v>93.274000000000001</c:v>
                </c:pt>
                <c:pt idx="28">
                  <c:v>93.227000000000004</c:v>
                </c:pt>
                <c:pt idx="29">
                  <c:v>93.134</c:v>
                </c:pt>
                <c:pt idx="30">
                  <c:v>93.087000000000003</c:v>
                </c:pt>
                <c:pt idx="31">
                  <c:v>93.087000000000003</c:v>
                </c:pt>
                <c:pt idx="32">
                  <c:v>92.852999999999994</c:v>
                </c:pt>
                <c:pt idx="33">
                  <c:v>92.805999999999997</c:v>
                </c:pt>
                <c:pt idx="34">
                  <c:v>92.76</c:v>
                </c:pt>
                <c:pt idx="35">
                  <c:v>92.712999999999994</c:v>
                </c:pt>
                <c:pt idx="36">
                  <c:v>92.619</c:v>
                </c:pt>
                <c:pt idx="37">
                  <c:v>92.525000000000006</c:v>
                </c:pt>
                <c:pt idx="38">
                  <c:v>92.477999999999994</c:v>
                </c:pt>
                <c:pt idx="39">
                  <c:v>92.337000000000003</c:v>
                </c:pt>
                <c:pt idx="40">
                  <c:v>92.242999999999995</c:v>
                </c:pt>
                <c:pt idx="41">
                  <c:v>92.102000000000004</c:v>
                </c:pt>
                <c:pt idx="42">
                  <c:v>92.007999999999996</c:v>
                </c:pt>
                <c:pt idx="43">
                  <c:v>92.007999999999996</c:v>
                </c:pt>
                <c:pt idx="44">
                  <c:v>91.914000000000001</c:v>
                </c:pt>
                <c:pt idx="45">
                  <c:v>91.866</c:v>
                </c:pt>
                <c:pt idx="46">
                  <c:v>91.819000000000003</c:v>
                </c:pt>
                <c:pt idx="47">
                  <c:v>91.771000000000001</c:v>
                </c:pt>
                <c:pt idx="48">
                  <c:v>91.674000000000007</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&gt;20% - 30% (N=811)</c:v>
                </c:pt>
              </c:strCache>
            </c:strRef>
          </c:tx>
          <c:spPr>
            <a:ln w="41275">
              <a:solidFill>
                <a:schemeClr val="accent5">
                  <a:lumMod val="50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Sheet1!$E$2:$E$58</c:f>
              <c:numCache>
                <c:formatCode>General</c:formatCode>
                <c:ptCount val="57"/>
                <c:pt idx="0">
                  <c:v>100</c:v>
                </c:pt>
                <c:pt idx="1">
                  <c:v>98.89</c:v>
                </c:pt>
                <c:pt idx="2">
                  <c:v>98.396000000000001</c:v>
                </c:pt>
                <c:pt idx="3">
                  <c:v>98.024000000000001</c:v>
                </c:pt>
                <c:pt idx="4">
                  <c:v>97.403000000000006</c:v>
                </c:pt>
                <c:pt idx="5">
                  <c:v>97.277000000000001</c:v>
                </c:pt>
                <c:pt idx="6">
                  <c:v>97.022999999999996</c:v>
                </c:pt>
                <c:pt idx="7">
                  <c:v>96.643000000000001</c:v>
                </c:pt>
                <c:pt idx="8">
                  <c:v>96.643000000000001</c:v>
                </c:pt>
                <c:pt idx="9">
                  <c:v>96.135000000000005</c:v>
                </c:pt>
                <c:pt idx="10">
                  <c:v>95.754000000000005</c:v>
                </c:pt>
                <c:pt idx="11">
                  <c:v>95.754000000000005</c:v>
                </c:pt>
                <c:pt idx="12">
                  <c:v>95.5</c:v>
                </c:pt>
                <c:pt idx="13">
                  <c:v>95.372</c:v>
                </c:pt>
                <c:pt idx="14">
                  <c:v>95.117000000000004</c:v>
                </c:pt>
                <c:pt idx="15">
                  <c:v>94.605999999999995</c:v>
                </c:pt>
                <c:pt idx="16">
                  <c:v>94.477999999999994</c:v>
                </c:pt>
                <c:pt idx="17">
                  <c:v>94.35</c:v>
                </c:pt>
                <c:pt idx="18">
                  <c:v>94.35</c:v>
                </c:pt>
                <c:pt idx="19">
                  <c:v>94.221999999999994</c:v>
                </c:pt>
                <c:pt idx="20">
                  <c:v>94.221999999999994</c:v>
                </c:pt>
                <c:pt idx="21">
                  <c:v>94.221999999999994</c:v>
                </c:pt>
                <c:pt idx="22">
                  <c:v>93.838999999999999</c:v>
                </c:pt>
                <c:pt idx="23">
                  <c:v>93.838999999999999</c:v>
                </c:pt>
                <c:pt idx="24">
                  <c:v>93.710999999999999</c:v>
                </c:pt>
                <c:pt idx="25">
                  <c:v>93.710999999999999</c:v>
                </c:pt>
                <c:pt idx="26">
                  <c:v>93.710999999999999</c:v>
                </c:pt>
                <c:pt idx="27">
                  <c:v>93.581999999999994</c:v>
                </c:pt>
                <c:pt idx="28">
                  <c:v>93.453000000000003</c:v>
                </c:pt>
                <c:pt idx="29">
                  <c:v>93.323999999999998</c:v>
                </c:pt>
                <c:pt idx="30">
                  <c:v>93.323999999999998</c:v>
                </c:pt>
                <c:pt idx="31">
                  <c:v>93.323999999999998</c:v>
                </c:pt>
                <c:pt idx="32">
                  <c:v>93.323999999999998</c:v>
                </c:pt>
                <c:pt idx="33">
                  <c:v>92.936000000000007</c:v>
                </c:pt>
                <c:pt idx="34">
                  <c:v>92.807000000000002</c:v>
                </c:pt>
                <c:pt idx="35">
                  <c:v>92.807000000000002</c:v>
                </c:pt>
                <c:pt idx="36">
                  <c:v>92.807000000000002</c:v>
                </c:pt>
                <c:pt idx="37">
                  <c:v>92.807000000000002</c:v>
                </c:pt>
                <c:pt idx="38">
                  <c:v>92.677999999999997</c:v>
                </c:pt>
                <c:pt idx="39">
                  <c:v>92.548000000000002</c:v>
                </c:pt>
                <c:pt idx="40">
                  <c:v>92.418999999999997</c:v>
                </c:pt>
                <c:pt idx="41">
                  <c:v>92.289000000000001</c:v>
                </c:pt>
                <c:pt idx="42">
                  <c:v>92.16</c:v>
                </c:pt>
                <c:pt idx="43">
                  <c:v>92.16</c:v>
                </c:pt>
                <c:pt idx="44">
                  <c:v>92.16</c:v>
                </c:pt>
                <c:pt idx="45">
                  <c:v>92.028999999999996</c:v>
                </c:pt>
                <c:pt idx="46">
                  <c:v>91.504000000000005</c:v>
                </c:pt>
                <c:pt idx="47">
                  <c:v>91.370999999999995</c:v>
                </c:pt>
                <c:pt idx="48">
                  <c:v>91.370999999999995</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&gt;30% (N=2,003)</c:v>
                </c:pt>
              </c:strCache>
            </c:strRef>
          </c:tx>
          <c:spPr>
            <a:ln w="41275">
              <a:solidFill>
                <a:schemeClr val="accent5">
                  <a:lumMod val="25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Sheet1!$F$2:$F$58</c:f>
              <c:numCache>
                <c:formatCode>General</c:formatCode>
                <c:ptCount val="57"/>
                <c:pt idx="0">
                  <c:v>100</c:v>
                </c:pt>
                <c:pt idx="1">
                  <c:v>98.7</c:v>
                </c:pt>
                <c:pt idx="2">
                  <c:v>97.745999999999995</c:v>
                </c:pt>
                <c:pt idx="3">
                  <c:v>97.492999999999995</c:v>
                </c:pt>
                <c:pt idx="4">
                  <c:v>97.137</c:v>
                </c:pt>
                <c:pt idx="5">
                  <c:v>96.778000000000006</c:v>
                </c:pt>
                <c:pt idx="6">
                  <c:v>96.314999999999998</c:v>
                </c:pt>
                <c:pt idx="7">
                  <c:v>96.004000000000005</c:v>
                </c:pt>
                <c:pt idx="8">
                  <c:v>95.796000000000006</c:v>
                </c:pt>
                <c:pt idx="9">
                  <c:v>95.432000000000002</c:v>
                </c:pt>
                <c:pt idx="10">
                  <c:v>95.222999999999999</c:v>
                </c:pt>
                <c:pt idx="11">
                  <c:v>95.119</c:v>
                </c:pt>
                <c:pt idx="12">
                  <c:v>94.858000000000004</c:v>
                </c:pt>
                <c:pt idx="13">
                  <c:v>94.647999999999996</c:v>
                </c:pt>
                <c:pt idx="14">
                  <c:v>94.491</c:v>
                </c:pt>
                <c:pt idx="15">
                  <c:v>94.491</c:v>
                </c:pt>
                <c:pt idx="16">
                  <c:v>94.385999999999996</c:v>
                </c:pt>
                <c:pt idx="17">
                  <c:v>94.227999999999994</c:v>
                </c:pt>
                <c:pt idx="18">
                  <c:v>94.070999999999998</c:v>
                </c:pt>
                <c:pt idx="19">
                  <c:v>93.754999999999995</c:v>
                </c:pt>
                <c:pt idx="20">
                  <c:v>93.754999999999995</c:v>
                </c:pt>
                <c:pt idx="21">
                  <c:v>93.703000000000003</c:v>
                </c:pt>
                <c:pt idx="22">
                  <c:v>93.388000000000005</c:v>
                </c:pt>
                <c:pt idx="23">
                  <c:v>93.281999999999996</c:v>
                </c:pt>
                <c:pt idx="24">
                  <c:v>93.125</c:v>
                </c:pt>
                <c:pt idx="25">
                  <c:v>93.019000000000005</c:v>
                </c:pt>
                <c:pt idx="26">
                  <c:v>92.966999999999999</c:v>
                </c:pt>
                <c:pt idx="27">
                  <c:v>92.861000000000004</c:v>
                </c:pt>
                <c:pt idx="28">
                  <c:v>92.808000000000007</c:v>
                </c:pt>
                <c:pt idx="29">
                  <c:v>92.808000000000007</c:v>
                </c:pt>
                <c:pt idx="30">
                  <c:v>92.754999999999995</c:v>
                </c:pt>
                <c:pt idx="31">
                  <c:v>92.649000000000001</c:v>
                </c:pt>
                <c:pt idx="32">
                  <c:v>92.649000000000001</c:v>
                </c:pt>
                <c:pt idx="33">
                  <c:v>92.49</c:v>
                </c:pt>
                <c:pt idx="34">
                  <c:v>92.436999999999998</c:v>
                </c:pt>
                <c:pt idx="35">
                  <c:v>92.384</c:v>
                </c:pt>
                <c:pt idx="36">
                  <c:v>92.277000000000001</c:v>
                </c:pt>
                <c:pt idx="37">
                  <c:v>92.277000000000001</c:v>
                </c:pt>
                <c:pt idx="38">
                  <c:v>92.277000000000001</c:v>
                </c:pt>
                <c:pt idx="39">
                  <c:v>92.171000000000006</c:v>
                </c:pt>
                <c:pt idx="40">
                  <c:v>92.010999999999996</c:v>
                </c:pt>
                <c:pt idx="41">
                  <c:v>91.905000000000001</c:v>
                </c:pt>
                <c:pt idx="42">
                  <c:v>91.905000000000001</c:v>
                </c:pt>
                <c:pt idx="43">
                  <c:v>91.798000000000002</c:v>
                </c:pt>
                <c:pt idx="44">
                  <c:v>91.745000000000005</c:v>
                </c:pt>
                <c:pt idx="45">
                  <c:v>91.745000000000005</c:v>
                </c:pt>
                <c:pt idx="46">
                  <c:v>91.745000000000005</c:v>
                </c:pt>
                <c:pt idx="47">
                  <c:v>91.745000000000005</c:v>
                </c:pt>
                <c:pt idx="48">
                  <c:v>91.745000000000005</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3869932925051025E-2"/>
          <c:y val="0.67122391463362163"/>
          <c:w val="0.85630722007206717"/>
          <c:h val="0.1414883180586033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1275291246488923"/>
        </c:manualLayout>
      </c:layout>
      <c:scatterChart>
        <c:scatterStyle val="lineMarker"/>
        <c:varyColors val="0"/>
        <c:ser>
          <c:idx val="0"/>
          <c:order val="0"/>
          <c:tx>
            <c:strRef>
              <c:f>Sheet1!$B$1</c:f>
              <c:strCache>
                <c:ptCount val="1"/>
                <c:pt idx="0">
                  <c:v>&lt;-30% (N=42)</c:v>
                </c:pt>
              </c:strCache>
            </c:strRef>
          </c:tx>
          <c:spPr>
            <a:ln w="41275">
              <a:solidFill>
                <a:srgbClr val="0039AC"/>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pt idx="0">
                  <c:v>100</c:v>
                </c:pt>
                <c:pt idx="1">
                  <c:v>97.619</c:v>
                </c:pt>
                <c:pt idx="2">
                  <c:v>92.856999999999999</c:v>
                </c:pt>
                <c:pt idx="3">
                  <c:v>90.475999999999999</c:v>
                </c:pt>
                <c:pt idx="4">
                  <c:v>85.713999999999999</c:v>
                </c:pt>
                <c:pt idx="5">
                  <c:v>85.713999999999999</c:v>
                </c:pt>
                <c:pt idx="6">
                  <c:v>85.713999999999999</c:v>
                </c:pt>
                <c:pt idx="7">
                  <c:v>85.713999999999999</c:v>
                </c:pt>
                <c:pt idx="8">
                  <c:v>85.713999999999999</c:v>
                </c:pt>
                <c:pt idx="9">
                  <c:v>85.713999999999999</c:v>
                </c:pt>
                <c:pt idx="10">
                  <c:v>85.713999999999999</c:v>
                </c:pt>
                <c:pt idx="11">
                  <c:v>85.713999999999999</c:v>
                </c:pt>
                <c:pt idx="12">
                  <c:v>85.713999999999999</c:v>
                </c:pt>
                <c:pt idx="13">
                  <c:v>85.713999999999999</c:v>
                </c:pt>
                <c:pt idx="14">
                  <c:v>85.713999999999999</c:v>
                </c:pt>
                <c:pt idx="15">
                  <c:v>85.713999999999999</c:v>
                </c:pt>
                <c:pt idx="16">
                  <c:v>85.713999999999999</c:v>
                </c:pt>
                <c:pt idx="17">
                  <c:v>85.713999999999999</c:v>
                </c:pt>
                <c:pt idx="18">
                  <c:v>85.713999999999999</c:v>
                </c:pt>
                <c:pt idx="19">
                  <c:v>85.713999999999999</c:v>
                </c:pt>
                <c:pt idx="20">
                  <c:v>85.713999999999999</c:v>
                </c:pt>
                <c:pt idx="21">
                  <c:v>85.713999999999999</c:v>
                </c:pt>
                <c:pt idx="22">
                  <c:v>85.713999999999999</c:v>
                </c:pt>
                <c:pt idx="23">
                  <c:v>85.713999999999999</c:v>
                </c:pt>
                <c:pt idx="24">
                  <c:v>85.713999999999999</c:v>
                </c:pt>
                <c:pt idx="25">
                  <c:v>85.713999999999999</c:v>
                </c:pt>
                <c:pt idx="26">
                  <c:v>85.713999999999999</c:v>
                </c:pt>
                <c:pt idx="27">
                  <c:v>85.713999999999999</c:v>
                </c:pt>
                <c:pt idx="28">
                  <c:v>85.713999999999999</c:v>
                </c:pt>
                <c:pt idx="29">
                  <c:v>85.713999999999999</c:v>
                </c:pt>
                <c:pt idx="30">
                  <c:v>83.192999999999998</c:v>
                </c:pt>
                <c:pt idx="31">
                  <c:v>83.192999999999998</c:v>
                </c:pt>
                <c:pt idx="32">
                  <c:v>83.192999999999998</c:v>
                </c:pt>
                <c:pt idx="33">
                  <c:v>83.192999999999998</c:v>
                </c:pt>
                <c:pt idx="34">
                  <c:v>83.192999999999998</c:v>
                </c:pt>
                <c:pt idx="35">
                  <c:v>83.192999999999998</c:v>
                </c:pt>
                <c:pt idx="36">
                  <c:v>83.192999999999998</c:v>
                </c:pt>
                <c:pt idx="37">
                  <c:v>83.192999999999998</c:v>
                </c:pt>
                <c:pt idx="38">
                  <c:v>83.192999999999998</c:v>
                </c:pt>
                <c:pt idx="39">
                  <c:v>83.192999999999998</c:v>
                </c:pt>
                <c:pt idx="40">
                  <c:v>83.192999999999998</c:v>
                </c:pt>
                <c:pt idx="41">
                  <c:v>83.192999999999998</c:v>
                </c:pt>
                <c:pt idx="42">
                  <c:v>80.593000000000004</c:v>
                </c:pt>
                <c:pt idx="43">
                  <c:v>80.593000000000004</c:v>
                </c:pt>
                <c:pt idx="44">
                  <c:v>80.593000000000004</c:v>
                </c:pt>
                <c:pt idx="45">
                  <c:v>80.593000000000004</c:v>
                </c:pt>
                <c:pt idx="46">
                  <c:v>80.593000000000004</c:v>
                </c:pt>
                <c:pt idx="47">
                  <c:v>80.593000000000004</c:v>
                </c:pt>
                <c:pt idx="48">
                  <c:v>80.593000000000004</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-30% - &lt;-20% (N=29)</c:v>
                </c:pt>
              </c:strCache>
            </c:strRef>
          </c:tx>
          <c:spPr>
            <a:ln w="41275">
              <a:solidFill>
                <a:srgbClr val="0070C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pt idx="0">
                  <c:v>100</c:v>
                </c:pt>
                <c:pt idx="1">
                  <c:v>100</c:v>
                </c:pt>
                <c:pt idx="2">
                  <c:v>93.102999999999994</c:v>
                </c:pt>
                <c:pt idx="3">
                  <c:v>93.102999999999994</c:v>
                </c:pt>
                <c:pt idx="4">
                  <c:v>93.102999999999994</c:v>
                </c:pt>
                <c:pt idx="5">
                  <c:v>93.102999999999994</c:v>
                </c:pt>
                <c:pt idx="6">
                  <c:v>93.102999999999994</c:v>
                </c:pt>
                <c:pt idx="7">
                  <c:v>93.102999999999994</c:v>
                </c:pt>
                <c:pt idx="8">
                  <c:v>93.102999999999994</c:v>
                </c:pt>
                <c:pt idx="9">
                  <c:v>93.102999999999994</c:v>
                </c:pt>
                <c:pt idx="10">
                  <c:v>93.102999999999994</c:v>
                </c:pt>
                <c:pt idx="11">
                  <c:v>93.102999999999994</c:v>
                </c:pt>
                <c:pt idx="12">
                  <c:v>93.102999999999994</c:v>
                </c:pt>
                <c:pt idx="13">
                  <c:v>93.102999999999994</c:v>
                </c:pt>
                <c:pt idx="14">
                  <c:v>93.102999999999994</c:v>
                </c:pt>
                <c:pt idx="15">
                  <c:v>93.102999999999994</c:v>
                </c:pt>
                <c:pt idx="16">
                  <c:v>93.102999999999994</c:v>
                </c:pt>
                <c:pt idx="17">
                  <c:v>93.102999999999994</c:v>
                </c:pt>
                <c:pt idx="18">
                  <c:v>93.102999999999994</c:v>
                </c:pt>
                <c:pt idx="19">
                  <c:v>93.102999999999994</c:v>
                </c:pt>
                <c:pt idx="20">
                  <c:v>93.102999999999994</c:v>
                </c:pt>
                <c:pt idx="21">
                  <c:v>93.102999999999994</c:v>
                </c:pt>
                <c:pt idx="22">
                  <c:v>93.102999999999994</c:v>
                </c:pt>
                <c:pt idx="23">
                  <c:v>93.102999999999994</c:v>
                </c:pt>
                <c:pt idx="24">
                  <c:v>93.102999999999994</c:v>
                </c:pt>
                <c:pt idx="25">
                  <c:v>89.655000000000001</c:v>
                </c:pt>
                <c:pt idx="26">
                  <c:v>89.655000000000001</c:v>
                </c:pt>
                <c:pt idx="27">
                  <c:v>89.655000000000001</c:v>
                </c:pt>
                <c:pt idx="28">
                  <c:v>89.655000000000001</c:v>
                </c:pt>
                <c:pt idx="29">
                  <c:v>89.655000000000001</c:v>
                </c:pt>
                <c:pt idx="30">
                  <c:v>89.655000000000001</c:v>
                </c:pt>
                <c:pt idx="31">
                  <c:v>89.655000000000001</c:v>
                </c:pt>
                <c:pt idx="32">
                  <c:v>89.655000000000001</c:v>
                </c:pt>
                <c:pt idx="33">
                  <c:v>89.655000000000001</c:v>
                </c:pt>
                <c:pt idx="34">
                  <c:v>89.655000000000001</c:v>
                </c:pt>
                <c:pt idx="35">
                  <c:v>89.655000000000001</c:v>
                </c:pt>
                <c:pt idx="36">
                  <c:v>89.655000000000001</c:v>
                </c:pt>
                <c:pt idx="37">
                  <c:v>89.655000000000001</c:v>
                </c:pt>
                <c:pt idx="38">
                  <c:v>89.655000000000001</c:v>
                </c:pt>
                <c:pt idx="39">
                  <c:v>89.655000000000001</c:v>
                </c:pt>
                <c:pt idx="40">
                  <c:v>89.655000000000001</c:v>
                </c:pt>
                <c:pt idx="41">
                  <c:v>89.655000000000001</c:v>
                </c:pt>
                <c:pt idx="42">
                  <c:v>89.655000000000001</c:v>
                </c:pt>
                <c:pt idx="43">
                  <c:v>89.655000000000001</c:v>
                </c:pt>
                <c:pt idx="44">
                  <c:v>89.655000000000001</c:v>
                </c:pt>
                <c:pt idx="45">
                  <c:v>89.655000000000001</c:v>
                </c:pt>
                <c:pt idx="46">
                  <c:v>89.655000000000001</c:v>
                </c:pt>
                <c:pt idx="47">
                  <c:v>89.655000000000001</c:v>
                </c:pt>
                <c:pt idx="48">
                  <c:v>89.655000000000001</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-20% - 20% (N=445) </c:v>
                </c:pt>
              </c:strCache>
            </c:strRef>
          </c:tx>
          <c:spPr>
            <a:ln w="41275">
              <a:solidFill>
                <a:srgbClr val="00B0F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98.201999999999998</c:v>
                </c:pt>
                <c:pt idx="2">
                  <c:v>97.302999999999997</c:v>
                </c:pt>
                <c:pt idx="3">
                  <c:v>96.176000000000002</c:v>
                </c:pt>
                <c:pt idx="4">
                  <c:v>94.813000000000002</c:v>
                </c:pt>
                <c:pt idx="5">
                  <c:v>93.902000000000001</c:v>
                </c:pt>
                <c:pt idx="6">
                  <c:v>93.444999999999993</c:v>
                </c:pt>
                <c:pt idx="7">
                  <c:v>92.53</c:v>
                </c:pt>
                <c:pt idx="8">
                  <c:v>92.072000000000003</c:v>
                </c:pt>
                <c:pt idx="9">
                  <c:v>91.384</c:v>
                </c:pt>
                <c:pt idx="10">
                  <c:v>90.923000000000002</c:v>
                </c:pt>
                <c:pt idx="11">
                  <c:v>90.923000000000002</c:v>
                </c:pt>
                <c:pt idx="12">
                  <c:v>90.460999999999999</c:v>
                </c:pt>
                <c:pt idx="13">
                  <c:v>90.23</c:v>
                </c:pt>
                <c:pt idx="14">
                  <c:v>89.769000000000005</c:v>
                </c:pt>
                <c:pt idx="15">
                  <c:v>89.075999999999993</c:v>
                </c:pt>
                <c:pt idx="16">
                  <c:v>89.075999999999993</c:v>
                </c:pt>
                <c:pt idx="17">
                  <c:v>89.075999999999993</c:v>
                </c:pt>
                <c:pt idx="18">
                  <c:v>88.846000000000004</c:v>
                </c:pt>
                <c:pt idx="19">
                  <c:v>88.384</c:v>
                </c:pt>
                <c:pt idx="20">
                  <c:v>88.384</c:v>
                </c:pt>
                <c:pt idx="21">
                  <c:v>87.923000000000002</c:v>
                </c:pt>
                <c:pt idx="22">
                  <c:v>87.923000000000002</c:v>
                </c:pt>
                <c:pt idx="23">
                  <c:v>87.923000000000002</c:v>
                </c:pt>
                <c:pt idx="24">
                  <c:v>87.923000000000002</c:v>
                </c:pt>
                <c:pt idx="25">
                  <c:v>87.923000000000002</c:v>
                </c:pt>
                <c:pt idx="26">
                  <c:v>87.691000000000003</c:v>
                </c:pt>
                <c:pt idx="27">
                  <c:v>87.691000000000003</c:v>
                </c:pt>
                <c:pt idx="28">
                  <c:v>87.691000000000003</c:v>
                </c:pt>
                <c:pt idx="29">
                  <c:v>87.227000000000004</c:v>
                </c:pt>
                <c:pt idx="30">
                  <c:v>87.227000000000004</c:v>
                </c:pt>
                <c:pt idx="31">
                  <c:v>87.227000000000004</c:v>
                </c:pt>
                <c:pt idx="32">
                  <c:v>86.995000000000005</c:v>
                </c:pt>
                <c:pt idx="33">
                  <c:v>86.763000000000005</c:v>
                </c:pt>
                <c:pt idx="34">
                  <c:v>86.763000000000005</c:v>
                </c:pt>
                <c:pt idx="35">
                  <c:v>86.763000000000005</c:v>
                </c:pt>
                <c:pt idx="36">
                  <c:v>86.531000000000006</c:v>
                </c:pt>
                <c:pt idx="37">
                  <c:v>86.531000000000006</c:v>
                </c:pt>
                <c:pt idx="38">
                  <c:v>86.531000000000006</c:v>
                </c:pt>
                <c:pt idx="39">
                  <c:v>86.531000000000006</c:v>
                </c:pt>
                <c:pt idx="40">
                  <c:v>86.531000000000006</c:v>
                </c:pt>
                <c:pt idx="41">
                  <c:v>86.063999999999993</c:v>
                </c:pt>
                <c:pt idx="42">
                  <c:v>85.83</c:v>
                </c:pt>
                <c:pt idx="43">
                  <c:v>85.83</c:v>
                </c:pt>
                <c:pt idx="44">
                  <c:v>85.83</c:v>
                </c:pt>
                <c:pt idx="45">
                  <c:v>85.596000000000004</c:v>
                </c:pt>
                <c:pt idx="46">
                  <c:v>85.361000000000004</c:v>
                </c:pt>
                <c:pt idx="47">
                  <c:v>85.361000000000004</c:v>
                </c:pt>
                <c:pt idx="48">
                  <c:v>85.123000000000005</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&gt;20% - 30% (N=191) </c:v>
                </c:pt>
              </c:strCache>
            </c:strRef>
          </c:tx>
          <c:spPr>
            <a:ln w="41275">
              <a:solidFill>
                <a:schemeClr val="accent5">
                  <a:lumMod val="50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Sheet1!$E$2:$E$58</c:f>
              <c:numCache>
                <c:formatCode>General</c:formatCode>
                <c:ptCount val="57"/>
                <c:pt idx="0">
                  <c:v>100</c:v>
                </c:pt>
                <c:pt idx="1">
                  <c:v>100</c:v>
                </c:pt>
                <c:pt idx="2">
                  <c:v>99.475999999999999</c:v>
                </c:pt>
                <c:pt idx="3">
                  <c:v>98.429000000000002</c:v>
                </c:pt>
                <c:pt idx="4">
                  <c:v>97.906000000000006</c:v>
                </c:pt>
                <c:pt idx="5">
                  <c:v>97.382000000000005</c:v>
                </c:pt>
                <c:pt idx="6">
                  <c:v>96.85</c:v>
                </c:pt>
                <c:pt idx="7">
                  <c:v>96.317999999999998</c:v>
                </c:pt>
                <c:pt idx="8">
                  <c:v>96.317999999999998</c:v>
                </c:pt>
                <c:pt idx="9">
                  <c:v>95.786000000000001</c:v>
                </c:pt>
                <c:pt idx="10">
                  <c:v>94.721000000000004</c:v>
                </c:pt>
                <c:pt idx="11">
                  <c:v>94.721000000000004</c:v>
                </c:pt>
                <c:pt idx="12">
                  <c:v>93.647999999999996</c:v>
                </c:pt>
                <c:pt idx="13">
                  <c:v>93.647999999999996</c:v>
                </c:pt>
                <c:pt idx="14">
                  <c:v>93.647999999999996</c:v>
                </c:pt>
                <c:pt idx="15">
                  <c:v>93.106999999999999</c:v>
                </c:pt>
                <c:pt idx="16">
                  <c:v>92.564999999999998</c:v>
                </c:pt>
                <c:pt idx="17">
                  <c:v>92.024000000000001</c:v>
                </c:pt>
                <c:pt idx="18">
                  <c:v>92.024000000000001</c:v>
                </c:pt>
                <c:pt idx="19">
                  <c:v>92.024000000000001</c:v>
                </c:pt>
                <c:pt idx="20">
                  <c:v>92.024000000000001</c:v>
                </c:pt>
                <c:pt idx="21">
                  <c:v>92.024000000000001</c:v>
                </c:pt>
                <c:pt idx="22">
                  <c:v>92.024000000000001</c:v>
                </c:pt>
                <c:pt idx="23">
                  <c:v>92.024000000000001</c:v>
                </c:pt>
                <c:pt idx="24">
                  <c:v>92.024000000000001</c:v>
                </c:pt>
                <c:pt idx="25">
                  <c:v>92.024000000000001</c:v>
                </c:pt>
                <c:pt idx="26">
                  <c:v>92.024000000000001</c:v>
                </c:pt>
                <c:pt idx="27">
                  <c:v>92.024000000000001</c:v>
                </c:pt>
                <c:pt idx="28">
                  <c:v>92.024000000000001</c:v>
                </c:pt>
                <c:pt idx="29">
                  <c:v>91.48</c:v>
                </c:pt>
                <c:pt idx="30">
                  <c:v>91.48</c:v>
                </c:pt>
                <c:pt idx="31">
                  <c:v>91.48</c:v>
                </c:pt>
                <c:pt idx="32">
                  <c:v>91.48</c:v>
                </c:pt>
                <c:pt idx="33">
                  <c:v>90.391000000000005</c:v>
                </c:pt>
                <c:pt idx="34">
                  <c:v>90.391000000000005</c:v>
                </c:pt>
                <c:pt idx="35">
                  <c:v>90.391000000000005</c:v>
                </c:pt>
                <c:pt idx="36">
                  <c:v>90.391000000000005</c:v>
                </c:pt>
                <c:pt idx="37">
                  <c:v>90.391000000000005</c:v>
                </c:pt>
                <c:pt idx="38">
                  <c:v>89.846000000000004</c:v>
                </c:pt>
                <c:pt idx="39">
                  <c:v>89.846000000000004</c:v>
                </c:pt>
                <c:pt idx="40">
                  <c:v>89.846000000000004</c:v>
                </c:pt>
                <c:pt idx="41">
                  <c:v>89.846000000000004</c:v>
                </c:pt>
                <c:pt idx="42">
                  <c:v>89.846000000000004</c:v>
                </c:pt>
                <c:pt idx="43">
                  <c:v>89.846000000000004</c:v>
                </c:pt>
                <c:pt idx="44">
                  <c:v>89.846000000000004</c:v>
                </c:pt>
                <c:pt idx="45">
                  <c:v>89.846000000000004</c:v>
                </c:pt>
                <c:pt idx="46">
                  <c:v>89.298000000000002</c:v>
                </c:pt>
                <c:pt idx="47">
                  <c:v>89.298000000000002</c:v>
                </c:pt>
                <c:pt idx="48">
                  <c:v>89.298000000000002</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&gt;30% (N=650)</c:v>
                </c:pt>
              </c:strCache>
            </c:strRef>
          </c:tx>
          <c:spPr>
            <a:ln w="41275">
              <a:solidFill>
                <a:schemeClr val="accent5">
                  <a:lumMod val="25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Sheet1!$F$2:$F$58</c:f>
              <c:numCache>
                <c:formatCode>General</c:formatCode>
                <c:ptCount val="57"/>
                <c:pt idx="0">
                  <c:v>100</c:v>
                </c:pt>
                <c:pt idx="1">
                  <c:v>99.075999999999993</c:v>
                </c:pt>
                <c:pt idx="2">
                  <c:v>97.995999999999995</c:v>
                </c:pt>
                <c:pt idx="3">
                  <c:v>97.53</c:v>
                </c:pt>
                <c:pt idx="4">
                  <c:v>96.906000000000006</c:v>
                </c:pt>
                <c:pt idx="5">
                  <c:v>96.591999999999999</c:v>
                </c:pt>
                <c:pt idx="6">
                  <c:v>95.962999999999994</c:v>
                </c:pt>
                <c:pt idx="7">
                  <c:v>95.491</c:v>
                </c:pt>
                <c:pt idx="8">
                  <c:v>95.174999999999997</c:v>
                </c:pt>
                <c:pt idx="9">
                  <c:v>94.385000000000005</c:v>
                </c:pt>
                <c:pt idx="10">
                  <c:v>93.91</c:v>
                </c:pt>
                <c:pt idx="11">
                  <c:v>93.751000000000005</c:v>
                </c:pt>
                <c:pt idx="12">
                  <c:v>93.275000000000006</c:v>
                </c:pt>
                <c:pt idx="13">
                  <c:v>92.957999999999998</c:v>
                </c:pt>
                <c:pt idx="14">
                  <c:v>92.799000000000007</c:v>
                </c:pt>
                <c:pt idx="15">
                  <c:v>92.799000000000007</c:v>
                </c:pt>
                <c:pt idx="16">
                  <c:v>92.64</c:v>
                </c:pt>
                <c:pt idx="17">
                  <c:v>92.480999999999995</c:v>
                </c:pt>
                <c:pt idx="18">
                  <c:v>92.003</c:v>
                </c:pt>
                <c:pt idx="19">
                  <c:v>91.525999999999996</c:v>
                </c:pt>
                <c:pt idx="20">
                  <c:v>91.525999999999996</c:v>
                </c:pt>
                <c:pt idx="21">
                  <c:v>91.525999999999996</c:v>
                </c:pt>
                <c:pt idx="22">
                  <c:v>91.048000000000002</c:v>
                </c:pt>
                <c:pt idx="23">
                  <c:v>90.888999999999996</c:v>
                </c:pt>
                <c:pt idx="24">
                  <c:v>90.570999999999998</c:v>
                </c:pt>
                <c:pt idx="25">
                  <c:v>90.570999999999998</c:v>
                </c:pt>
                <c:pt idx="26">
                  <c:v>90.411000000000001</c:v>
                </c:pt>
                <c:pt idx="27">
                  <c:v>90.251999999999995</c:v>
                </c:pt>
                <c:pt idx="28">
                  <c:v>90.093000000000004</c:v>
                </c:pt>
                <c:pt idx="29">
                  <c:v>90.093000000000004</c:v>
                </c:pt>
                <c:pt idx="30">
                  <c:v>90.093000000000004</c:v>
                </c:pt>
                <c:pt idx="31">
                  <c:v>89.772999999999996</c:v>
                </c:pt>
                <c:pt idx="32">
                  <c:v>89.772999999999996</c:v>
                </c:pt>
                <c:pt idx="33">
                  <c:v>89.613</c:v>
                </c:pt>
                <c:pt idx="34">
                  <c:v>89.453000000000003</c:v>
                </c:pt>
                <c:pt idx="35">
                  <c:v>89.292000000000002</c:v>
                </c:pt>
                <c:pt idx="36">
                  <c:v>89.132000000000005</c:v>
                </c:pt>
                <c:pt idx="37">
                  <c:v>89.132000000000005</c:v>
                </c:pt>
                <c:pt idx="38">
                  <c:v>89.132000000000005</c:v>
                </c:pt>
                <c:pt idx="39">
                  <c:v>89.132000000000005</c:v>
                </c:pt>
                <c:pt idx="40">
                  <c:v>88.811000000000007</c:v>
                </c:pt>
                <c:pt idx="41">
                  <c:v>88.650999999999996</c:v>
                </c:pt>
                <c:pt idx="42">
                  <c:v>88.650999999999996</c:v>
                </c:pt>
                <c:pt idx="43">
                  <c:v>88.33</c:v>
                </c:pt>
                <c:pt idx="44">
                  <c:v>88.17</c:v>
                </c:pt>
                <c:pt idx="45">
                  <c:v>88.17</c:v>
                </c:pt>
                <c:pt idx="46">
                  <c:v>88.17</c:v>
                </c:pt>
                <c:pt idx="47">
                  <c:v>88.17</c:v>
                </c:pt>
                <c:pt idx="48">
                  <c:v>88.17</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3869932925051025E-2"/>
          <c:y val="0.67122391463362163"/>
          <c:w val="0.85630722007206717"/>
          <c:h val="0.1414883180586033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49716221369764E-2"/>
          <c:y val="6.0949371768444324E-2"/>
          <c:w val="0.90442489489698741"/>
          <c:h val="0.81275291246488923"/>
        </c:manualLayout>
      </c:layout>
      <c:scatterChart>
        <c:scatterStyle val="lineMarker"/>
        <c:varyColors val="0"/>
        <c:ser>
          <c:idx val="0"/>
          <c:order val="0"/>
          <c:tx>
            <c:strRef>
              <c:f>Sheet1!$B$1</c:f>
              <c:strCache>
                <c:ptCount val="1"/>
                <c:pt idx="0">
                  <c:v>&lt;-30% (N=29)</c:v>
                </c:pt>
              </c:strCache>
            </c:strRef>
          </c:tx>
          <c:spPr>
            <a:ln w="41275">
              <a:solidFill>
                <a:srgbClr val="0039AC"/>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pt idx="0">
                  <c:v>100</c:v>
                </c:pt>
                <c:pt idx="1">
                  <c:v>96.552000000000007</c:v>
                </c:pt>
                <c:pt idx="2">
                  <c:v>96.552000000000007</c:v>
                </c:pt>
                <c:pt idx="3">
                  <c:v>89.655000000000001</c:v>
                </c:pt>
                <c:pt idx="4">
                  <c:v>86.206999999999994</c:v>
                </c:pt>
                <c:pt idx="5">
                  <c:v>86.206999999999994</c:v>
                </c:pt>
                <c:pt idx="6">
                  <c:v>82.759</c:v>
                </c:pt>
                <c:pt idx="7">
                  <c:v>82.759</c:v>
                </c:pt>
                <c:pt idx="8">
                  <c:v>82.759</c:v>
                </c:pt>
                <c:pt idx="9">
                  <c:v>82.759</c:v>
                </c:pt>
                <c:pt idx="10">
                  <c:v>82.759</c:v>
                </c:pt>
                <c:pt idx="11">
                  <c:v>82.759</c:v>
                </c:pt>
                <c:pt idx="12">
                  <c:v>82.759</c:v>
                </c:pt>
                <c:pt idx="13">
                  <c:v>82.759</c:v>
                </c:pt>
                <c:pt idx="14">
                  <c:v>82.759</c:v>
                </c:pt>
                <c:pt idx="15">
                  <c:v>82.759</c:v>
                </c:pt>
                <c:pt idx="16">
                  <c:v>82.759</c:v>
                </c:pt>
                <c:pt idx="17">
                  <c:v>82.759</c:v>
                </c:pt>
                <c:pt idx="18">
                  <c:v>82.759</c:v>
                </c:pt>
                <c:pt idx="19">
                  <c:v>82.759</c:v>
                </c:pt>
                <c:pt idx="20">
                  <c:v>82.759</c:v>
                </c:pt>
                <c:pt idx="21">
                  <c:v>82.759</c:v>
                </c:pt>
                <c:pt idx="22">
                  <c:v>82.759</c:v>
                </c:pt>
                <c:pt idx="23">
                  <c:v>82.759</c:v>
                </c:pt>
                <c:pt idx="24">
                  <c:v>82.759</c:v>
                </c:pt>
                <c:pt idx="25">
                  <c:v>82.759</c:v>
                </c:pt>
                <c:pt idx="26">
                  <c:v>82.759</c:v>
                </c:pt>
                <c:pt idx="27">
                  <c:v>82.759</c:v>
                </c:pt>
                <c:pt idx="28">
                  <c:v>82.759</c:v>
                </c:pt>
                <c:pt idx="29">
                  <c:v>82.759</c:v>
                </c:pt>
                <c:pt idx="30">
                  <c:v>82.759</c:v>
                </c:pt>
                <c:pt idx="31">
                  <c:v>82.759</c:v>
                </c:pt>
                <c:pt idx="32">
                  <c:v>82.759</c:v>
                </c:pt>
                <c:pt idx="33">
                  <c:v>82.759</c:v>
                </c:pt>
                <c:pt idx="34">
                  <c:v>79.16</c:v>
                </c:pt>
                <c:pt idx="35">
                  <c:v>79.16</c:v>
                </c:pt>
                <c:pt idx="36">
                  <c:v>79.16</c:v>
                </c:pt>
                <c:pt idx="37">
                  <c:v>79.16</c:v>
                </c:pt>
                <c:pt idx="38">
                  <c:v>79.16</c:v>
                </c:pt>
                <c:pt idx="39">
                  <c:v>79.16</c:v>
                </c:pt>
                <c:pt idx="40">
                  <c:v>79.16</c:v>
                </c:pt>
                <c:pt idx="41">
                  <c:v>79.16</c:v>
                </c:pt>
                <c:pt idx="42">
                  <c:v>79.16</c:v>
                </c:pt>
                <c:pt idx="43">
                  <c:v>79.16</c:v>
                </c:pt>
                <c:pt idx="44">
                  <c:v>79.16</c:v>
                </c:pt>
                <c:pt idx="45">
                  <c:v>79.16</c:v>
                </c:pt>
                <c:pt idx="46">
                  <c:v>79.16</c:v>
                </c:pt>
                <c:pt idx="47">
                  <c:v>75.561999999999998</c:v>
                </c:pt>
                <c:pt idx="48">
                  <c:v>75.561999999999998</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-30% - &lt;-20% (N=37)</c:v>
                </c:pt>
              </c:strCache>
            </c:strRef>
          </c:tx>
          <c:spPr>
            <a:ln w="41275">
              <a:solidFill>
                <a:srgbClr val="0070C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pt idx="0">
                  <c:v>100</c:v>
                </c:pt>
                <c:pt idx="1">
                  <c:v>100</c:v>
                </c:pt>
                <c:pt idx="2">
                  <c:v>100</c:v>
                </c:pt>
                <c:pt idx="3">
                  <c:v>97.296999999999997</c:v>
                </c:pt>
                <c:pt idx="4">
                  <c:v>97.296999999999997</c:v>
                </c:pt>
                <c:pt idx="5">
                  <c:v>94.594999999999999</c:v>
                </c:pt>
                <c:pt idx="6">
                  <c:v>94.594999999999999</c:v>
                </c:pt>
                <c:pt idx="7">
                  <c:v>91.891999999999996</c:v>
                </c:pt>
                <c:pt idx="8">
                  <c:v>91.891999999999996</c:v>
                </c:pt>
                <c:pt idx="9">
                  <c:v>91.891999999999996</c:v>
                </c:pt>
                <c:pt idx="10">
                  <c:v>91.891999999999996</c:v>
                </c:pt>
                <c:pt idx="11">
                  <c:v>91.891999999999996</c:v>
                </c:pt>
                <c:pt idx="12">
                  <c:v>91.891999999999996</c:v>
                </c:pt>
                <c:pt idx="13">
                  <c:v>89.106999999999999</c:v>
                </c:pt>
                <c:pt idx="14">
                  <c:v>89.106999999999999</c:v>
                </c:pt>
                <c:pt idx="15">
                  <c:v>89.106999999999999</c:v>
                </c:pt>
                <c:pt idx="16">
                  <c:v>89.106999999999999</c:v>
                </c:pt>
                <c:pt idx="17">
                  <c:v>89.106999999999999</c:v>
                </c:pt>
                <c:pt idx="18">
                  <c:v>89.106999999999999</c:v>
                </c:pt>
                <c:pt idx="19">
                  <c:v>89.106999999999999</c:v>
                </c:pt>
                <c:pt idx="20">
                  <c:v>89.106999999999999</c:v>
                </c:pt>
                <c:pt idx="21">
                  <c:v>89.106999999999999</c:v>
                </c:pt>
                <c:pt idx="22">
                  <c:v>89.106999999999999</c:v>
                </c:pt>
                <c:pt idx="23">
                  <c:v>89.106999999999999</c:v>
                </c:pt>
                <c:pt idx="24">
                  <c:v>89.106999999999999</c:v>
                </c:pt>
                <c:pt idx="25">
                  <c:v>89.106999999999999</c:v>
                </c:pt>
                <c:pt idx="26">
                  <c:v>89.106999999999999</c:v>
                </c:pt>
                <c:pt idx="27">
                  <c:v>89.106999999999999</c:v>
                </c:pt>
                <c:pt idx="28">
                  <c:v>89.106999999999999</c:v>
                </c:pt>
                <c:pt idx="29">
                  <c:v>89.106999999999999</c:v>
                </c:pt>
                <c:pt idx="30">
                  <c:v>89.106999999999999</c:v>
                </c:pt>
                <c:pt idx="31">
                  <c:v>89.106999999999999</c:v>
                </c:pt>
                <c:pt idx="32">
                  <c:v>89.106999999999999</c:v>
                </c:pt>
                <c:pt idx="33">
                  <c:v>86.322999999999993</c:v>
                </c:pt>
                <c:pt idx="34">
                  <c:v>86.322999999999993</c:v>
                </c:pt>
                <c:pt idx="35">
                  <c:v>86.322999999999993</c:v>
                </c:pt>
                <c:pt idx="36">
                  <c:v>86.322999999999993</c:v>
                </c:pt>
                <c:pt idx="37">
                  <c:v>86.322999999999993</c:v>
                </c:pt>
                <c:pt idx="38">
                  <c:v>86.322999999999993</c:v>
                </c:pt>
                <c:pt idx="39">
                  <c:v>86.322999999999993</c:v>
                </c:pt>
                <c:pt idx="40">
                  <c:v>86.322999999999993</c:v>
                </c:pt>
                <c:pt idx="41">
                  <c:v>86.322999999999993</c:v>
                </c:pt>
                <c:pt idx="42">
                  <c:v>86.322999999999993</c:v>
                </c:pt>
                <c:pt idx="43">
                  <c:v>86.322999999999993</c:v>
                </c:pt>
                <c:pt idx="44">
                  <c:v>86.322999999999993</c:v>
                </c:pt>
                <c:pt idx="45">
                  <c:v>86.322999999999993</c:v>
                </c:pt>
                <c:pt idx="46">
                  <c:v>86.322999999999993</c:v>
                </c:pt>
                <c:pt idx="47">
                  <c:v>86.322999999999993</c:v>
                </c:pt>
                <c:pt idx="48">
                  <c:v>86.322999999999993</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-20% - 20% (N=501) </c:v>
                </c:pt>
              </c:strCache>
            </c:strRef>
          </c:tx>
          <c:spPr>
            <a:ln w="41275">
              <a:solidFill>
                <a:srgbClr val="00B0F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99.400999999999996</c:v>
                </c:pt>
                <c:pt idx="2">
                  <c:v>98.6</c:v>
                </c:pt>
                <c:pt idx="3">
                  <c:v>97.191999999999993</c:v>
                </c:pt>
                <c:pt idx="4">
                  <c:v>96.786000000000001</c:v>
                </c:pt>
                <c:pt idx="5">
                  <c:v>96.177999999999997</c:v>
                </c:pt>
                <c:pt idx="6">
                  <c:v>95.771000000000001</c:v>
                </c:pt>
                <c:pt idx="7">
                  <c:v>95.566000000000003</c:v>
                </c:pt>
                <c:pt idx="8">
                  <c:v>95.36</c:v>
                </c:pt>
                <c:pt idx="9">
                  <c:v>95.155000000000001</c:v>
                </c:pt>
                <c:pt idx="10">
                  <c:v>94.948999999999998</c:v>
                </c:pt>
                <c:pt idx="11">
                  <c:v>94.742999999999995</c:v>
                </c:pt>
                <c:pt idx="12">
                  <c:v>94.742999999999995</c:v>
                </c:pt>
                <c:pt idx="13">
                  <c:v>94.537000000000006</c:v>
                </c:pt>
                <c:pt idx="14">
                  <c:v>94.537000000000006</c:v>
                </c:pt>
                <c:pt idx="15">
                  <c:v>94.537000000000006</c:v>
                </c:pt>
                <c:pt idx="16">
                  <c:v>94.537000000000006</c:v>
                </c:pt>
                <c:pt idx="17">
                  <c:v>94.537000000000006</c:v>
                </c:pt>
                <c:pt idx="18">
                  <c:v>94.12</c:v>
                </c:pt>
                <c:pt idx="19">
                  <c:v>93.495999999999995</c:v>
                </c:pt>
                <c:pt idx="20">
                  <c:v>93.078999999999994</c:v>
                </c:pt>
                <c:pt idx="21">
                  <c:v>93.078999999999994</c:v>
                </c:pt>
                <c:pt idx="22">
                  <c:v>93.078999999999994</c:v>
                </c:pt>
                <c:pt idx="23">
                  <c:v>93.078999999999994</c:v>
                </c:pt>
                <c:pt idx="24">
                  <c:v>92.87</c:v>
                </c:pt>
                <c:pt idx="25">
                  <c:v>92.87</c:v>
                </c:pt>
                <c:pt idx="26">
                  <c:v>92.87</c:v>
                </c:pt>
                <c:pt idx="27">
                  <c:v>92.66</c:v>
                </c:pt>
                <c:pt idx="28">
                  <c:v>92.66</c:v>
                </c:pt>
                <c:pt idx="29">
                  <c:v>92.66</c:v>
                </c:pt>
                <c:pt idx="30">
                  <c:v>92.45</c:v>
                </c:pt>
                <c:pt idx="31">
                  <c:v>92.45</c:v>
                </c:pt>
                <c:pt idx="32">
                  <c:v>92.24</c:v>
                </c:pt>
                <c:pt idx="33">
                  <c:v>92.24</c:v>
                </c:pt>
                <c:pt idx="34">
                  <c:v>92.24</c:v>
                </c:pt>
                <c:pt idx="35">
                  <c:v>92.24</c:v>
                </c:pt>
                <c:pt idx="36">
                  <c:v>92.028000000000006</c:v>
                </c:pt>
                <c:pt idx="37">
                  <c:v>92.028000000000006</c:v>
                </c:pt>
                <c:pt idx="38">
                  <c:v>91.816000000000003</c:v>
                </c:pt>
                <c:pt idx="39">
                  <c:v>91.603999999999999</c:v>
                </c:pt>
                <c:pt idx="40">
                  <c:v>91.391999999999996</c:v>
                </c:pt>
                <c:pt idx="41">
                  <c:v>91.391999999999996</c:v>
                </c:pt>
                <c:pt idx="42">
                  <c:v>91.391999999999996</c:v>
                </c:pt>
                <c:pt idx="43">
                  <c:v>91.391999999999996</c:v>
                </c:pt>
                <c:pt idx="44">
                  <c:v>91.391999999999996</c:v>
                </c:pt>
                <c:pt idx="45">
                  <c:v>91.391999999999996</c:v>
                </c:pt>
                <c:pt idx="46">
                  <c:v>91.391999999999996</c:v>
                </c:pt>
                <c:pt idx="47">
                  <c:v>91.391999999999996</c:v>
                </c:pt>
                <c:pt idx="48">
                  <c:v>91.174000000000007</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&gt;20% - 30% (N=179) </c:v>
                </c:pt>
              </c:strCache>
            </c:strRef>
          </c:tx>
          <c:spPr>
            <a:ln w="41275">
              <a:solidFill>
                <a:schemeClr val="accent5">
                  <a:lumMod val="50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Sheet1!$E$2:$E$58</c:f>
              <c:numCache>
                <c:formatCode>General</c:formatCode>
                <c:ptCount val="57"/>
                <c:pt idx="0">
                  <c:v>100</c:v>
                </c:pt>
                <c:pt idx="1">
                  <c:v>98.323999999999998</c:v>
                </c:pt>
                <c:pt idx="2">
                  <c:v>97.765000000000001</c:v>
                </c:pt>
                <c:pt idx="3">
                  <c:v>97.765000000000001</c:v>
                </c:pt>
                <c:pt idx="4">
                  <c:v>97.2</c:v>
                </c:pt>
                <c:pt idx="5">
                  <c:v>97.2</c:v>
                </c:pt>
                <c:pt idx="6">
                  <c:v>97.2</c:v>
                </c:pt>
                <c:pt idx="7">
                  <c:v>96.628</c:v>
                </c:pt>
                <c:pt idx="8">
                  <c:v>96.628</c:v>
                </c:pt>
                <c:pt idx="9">
                  <c:v>96.057000000000002</c:v>
                </c:pt>
                <c:pt idx="10">
                  <c:v>96.057000000000002</c:v>
                </c:pt>
                <c:pt idx="11">
                  <c:v>96.057000000000002</c:v>
                </c:pt>
                <c:pt idx="12">
                  <c:v>96.057000000000002</c:v>
                </c:pt>
                <c:pt idx="13">
                  <c:v>96.057000000000002</c:v>
                </c:pt>
                <c:pt idx="14">
                  <c:v>95.481999999999999</c:v>
                </c:pt>
                <c:pt idx="15">
                  <c:v>93.756</c:v>
                </c:pt>
                <c:pt idx="16">
                  <c:v>93.756</c:v>
                </c:pt>
                <c:pt idx="17">
                  <c:v>93.756</c:v>
                </c:pt>
                <c:pt idx="18">
                  <c:v>93.756</c:v>
                </c:pt>
                <c:pt idx="19">
                  <c:v>93.180999999999997</c:v>
                </c:pt>
                <c:pt idx="20">
                  <c:v>93.180999999999997</c:v>
                </c:pt>
                <c:pt idx="21">
                  <c:v>93.180999999999997</c:v>
                </c:pt>
                <c:pt idx="22">
                  <c:v>93.180999999999997</c:v>
                </c:pt>
                <c:pt idx="23">
                  <c:v>93.180999999999997</c:v>
                </c:pt>
                <c:pt idx="24">
                  <c:v>92.602000000000004</c:v>
                </c:pt>
                <c:pt idx="25">
                  <c:v>92.602000000000004</c:v>
                </c:pt>
                <c:pt idx="26">
                  <c:v>92.602000000000004</c:v>
                </c:pt>
                <c:pt idx="27">
                  <c:v>92.022999999999996</c:v>
                </c:pt>
                <c:pt idx="28">
                  <c:v>92.022999999999996</c:v>
                </c:pt>
                <c:pt idx="29">
                  <c:v>92.022999999999996</c:v>
                </c:pt>
                <c:pt idx="30">
                  <c:v>92.022999999999996</c:v>
                </c:pt>
                <c:pt idx="31">
                  <c:v>92.022999999999996</c:v>
                </c:pt>
                <c:pt idx="32">
                  <c:v>92.022999999999996</c:v>
                </c:pt>
                <c:pt idx="33">
                  <c:v>92.022999999999996</c:v>
                </c:pt>
                <c:pt idx="34">
                  <c:v>92.022999999999996</c:v>
                </c:pt>
                <c:pt idx="35">
                  <c:v>92.022999999999996</c:v>
                </c:pt>
                <c:pt idx="36">
                  <c:v>92.022999999999996</c:v>
                </c:pt>
                <c:pt idx="37">
                  <c:v>92.022999999999996</c:v>
                </c:pt>
                <c:pt idx="38">
                  <c:v>92.022999999999996</c:v>
                </c:pt>
                <c:pt idx="39">
                  <c:v>92.022999999999996</c:v>
                </c:pt>
                <c:pt idx="40">
                  <c:v>92.022999999999996</c:v>
                </c:pt>
                <c:pt idx="41">
                  <c:v>92.022999999999996</c:v>
                </c:pt>
                <c:pt idx="42">
                  <c:v>92.022999999999996</c:v>
                </c:pt>
                <c:pt idx="43">
                  <c:v>92.022999999999996</c:v>
                </c:pt>
                <c:pt idx="44">
                  <c:v>92.022999999999996</c:v>
                </c:pt>
                <c:pt idx="45">
                  <c:v>91.433000000000007</c:v>
                </c:pt>
                <c:pt idx="46">
                  <c:v>90.843000000000004</c:v>
                </c:pt>
                <c:pt idx="47">
                  <c:v>90.245999999999995</c:v>
                </c:pt>
                <c:pt idx="48">
                  <c:v>90.245999999999995</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&gt;30% (N=490)</c:v>
                </c:pt>
              </c:strCache>
            </c:strRef>
          </c:tx>
          <c:spPr>
            <a:ln w="41275">
              <a:solidFill>
                <a:schemeClr val="accent5">
                  <a:lumMod val="25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Sheet1!$F$2:$F$58</c:f>
              <c:numCache>
                <c:formatCode>General</c:formatCode>
                <c:ptCount val="57"/>
                <c:pt idx="0">
                  <c:v>100</c:v>
                </c:pt>
                <c:pt idx="1">
                  <c:v>99.183000000000007</c:v>
                </c:pt>
                <c:pt idx="2">
                  <c:v>98.772000000000006</c:v>
                </c:pt>
                <c:pt idx="3">
                  <c:v>98.566000000000003</c:v>
                </c:pt>
                <c:pt idx="4">
                  <c:v>98.358000000000004</c:v>
                </c:pt>
                <c:pt idx="5">
                  <c:v>97.94</c:v>
                </c:pt>
                <c:pt idx="6">
                  <c:v>97.73</c:v>
                </c:pt>
                <c:pt idx="7">
                  <c:v>97.090999999999994</c:v>
                </c:pt>
                <c:pt idx="8">
                  <c:v>97.090999999999994</c:v>
                </c:pt>
                <c:pt idx="9">
                  <c:v>97.090999999999994</c:v>
                </c:pt>
                <c:pt idx="10">
                  <c:v>97.090999999999994</c:v>
                </c:pt>
                <c:pt idx="11">
                  <c:v>97.090999999999994</c:v>
                </c:pt>
                <c:pt idx="12">
                  <c:v>96.876999999999995</c:v>
                </c:pt>
                <c:pt idx="13">
                  <c:v>96.876999999999995</c:v>
                </c:pt>
                <c:pt idx="14">
                  <c:v>96.662000000000006</c:v>
                </c:pt>
                <c:pt idx="15">
                  <c:v>96.662000000000006</c:v>
                </c:pt>
                <c:pt idx="16">
                  <c:v>96.445999999999998</c:v>
                </c:pt>
                <c:pt idx="17">
                  <c:v>96.23</c:v>
                </c:pt>
                <c:pt idx="18">
                  <c:v>96.23</c:v>
                </c:pt>
                <c:pt idx="19">
                  <c:v>96.013999999999996</c:v>
                </c:pt>
                <c:pt idx="20">
                  <c:v>96.013999999999996</c:v>
                </c:pt>
                <c:pt idx="21">
                  <c:v>96.013999999999996</c:v>
                </c:pt>
                <c:pt idx="22">
                  <c:v>96.013999999999996</c:v>
                </c:pt>
                <c:pt idx="23">
                  <c:v>95.799000000000007</c:v>
                </c:pt>
                <c:pt idx="24">
                  <c:v>95.582999999999998</c:v>
                </c:pt>
                <c:pt idx="25">
                  <c:v>95.367000000000004</c:v>
                </c:pt>
                <c:pt idx="26">
                  <c:v>95.367000000000004</c:v>
                </c:pt>
                <c:pt idx="27">
                  <c:v>95.149000000000001</c:v>
                </c:pt>
                <c:pt idx="28">
                  <c:v>95.149000000000001</c:v>
                </c:pt>
                <c:pt idx="29">
                  <c:v>95.149000000000001</c:v>
                </c:pt>
                <c:pt idx="30">
                  <c:v>95.149000000000001</c:v>
                </c:pt>
                <c:pt idx="31">
                  <c:v>95.149000000000001</c:v>
                </c:pt>
                <c:pt idx="32">
                  <c:v>95.149000000000001</c:v>
                </c:pt>
                <c:pt idx="33">
                  <c:v>94.929000000000002</c:v>
                </c:pt>
                <c:pt idx="34">
                  <c:v>94.929000000000002</c:v>
                </c:pt>
                <c:pt idx="35">
                  <c:v>94.929000000000002</c:v>
                </c:pt>
                <c:pt idx="36">
                  <c:v>94.929000000000002</c:v>
                </c:pt>
                <c:pt idx="37">
                  <c:v>94.929000000000002</c:v>
                </c:pt>
                <c:pt idx="38">
                  <c:v>94.929000000000002</c:v>
                </c:pt>
                <c:pt idx="39">
                  <c:v>94.706999999999994</c:v>
                </c:pt>
                <c:pt idx="40">
                  <c:v>94.706999999999994</c:v>
                </c:pt>
                <c:pt idx="41">
                  <c:v>94.706999999999994</c:v>
                </c:pt>
                <c:pt idx="42">
                  <c:v>94.706999999999994</c:v>
                </c:pt>
                <c:pt idx="43">
                  <c:v>94.706999999999994</c:v>
                </c:pt>
                <c:pt idx="44">
                  <c:v>94.706999999999994</c:v>
                </c:pt>
                <c:pt idx="45">
                  <c:v>94.706999999999994</c:v>
                </c:pt>
                <c:pt idx="46">
                  <c:v>94.706999999999994</c:v>
                </c:pt>
                <c:pt idx="47">
                  <c:v>94.706999999999994</c:v>
                </c:pt>
                <c:pt idx="48">
                  <c:v>94.706999999999994</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2445431500549596E-2"/>
          <c:y val="0.69946822647045015"/>
          <c:w val="0.85630722007206717"/>
          <c:h val="0.1414883180586033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1275291246488923"/>
        </c:manualLayout>
      </c:layout>
      <c:scatterChart>
        <c:scatterStyle val="lineMarker"/>
        <c:varyColors val="0"/>
        <c:ser>
          <c:idx val="0"/>
          <c:order val="0"/>
          <c:tx>
            <c:strRef>
              <c:f>Sheet1!$B$1</c:f>
              <c:strCache>
                <c:ptCount val="1"/>
                <c:pt idx="0">
                  <c:v>&lt;-30% (N=11)</c:v>
                </c:pt>
              </c:strCache>
            </c:strRef>
          </c:tx>
          <c:spPr>
            <a:ln w="41275">
              <a:solidFill>
                <a:srgbClr val="0039AC"/>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-30% - &lt;-20% (N=14)</c:v>
                </c:pt>
              </c:strCache>
            </c:strRef>
          </c:tx>
          <c:spPr>
            <a:ln w="41275">
              <a:solidFill>
                <a:srgbClr val="0070C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-20% - 20% (N=277) </c:v>
                </c:pt>
              </c:strCache>
            </c:strRef>
          </c:tx>
          <c:spPr>
            <a:ln w="41275">
              <a:solidFill>
                <a:srgbClr val="00B0F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98.554626464999998</c:v>
                </c:pt>
                <c:pt idx="2">
                  <c:v>97.827270507999998</c:v>
                </c:pt>
                <c:pt idx="3">
                  <c:v>97.463623046999999</c:v>
                </c:pt>
                <c:pt idx="4">
                  <c:v>97.463623046999999</c:v>
                </c:pt>
                <c:pt idx="5">
                  <c:v>97.463623046999999</c:v>
                </c:pt>
                <c:pt idx="6">
                  <c:v>97.463623046999999</c:v>
                </c:pt>
                <c:pt idx="7">
                  <c:v>97.463623046999999</c:v>
                </c:pt>
                <c:pt idx="8">
                  <c:v>97.463623046999999</c:v>
                </c:pt>
                <c:pt idx="9">
                  <c:v>97.463623046999999</c:v>
                </c:pt>
                <c:pt idx="10">
                  <c:v>97.463623046999999</c:v>
                </c:pt>
                <c:pt idx="11">
                  <c:v>97.093017578000001</c:v>
                </c:pt>
                <c:pt idx="12">
                  <c:v>97.093017578000001</c:v>
                </c:pt>
                <c:pt idx="13">
                  <c:v>97.093017578000001</c:v>
                </c:pt>
                <c:pt idx="14">
                  <c:v>97.093017578000001</c:v>
                </c:pt>
                <c:pt idx="15">
                  <c:v>96.722412109000004</c:v>
                </c:pt>
                <c:pt idx="16">
                  <c:v>96.722412109000004</c:v>
                </c:pt>
                <c:pt idx="17">
                  <c:v>96.722412109000004</c:v>
                </c:pt>
                <c:pt idx="18">
                  <c:v>96.351867675999998</c:v>
                </c:pt>
                <c:pt idx="19">
                  <c:v>96.351867675999998</c:v>
                </c:pt>
                <c:pt idx="20">
                  <c:v>95.981262207</c:v>
                </c:pt>
                <c:pt idx="21">
                  <c:v>95.981262207</c:v>
                </c:pt>
                <c:pt idx="22">
                  <c:v>95.981262207</c:v>
                </c:pt>
                <c:pt idx="23">
                  <c:v>95.981262207</c:v>
                </c:pt>
                <c:pt idx="24">
                  <c:v>95.981262207</c:v>
                </c:pt>
                <c:pt idx="25">
                  <c:v>95.981262207</c:v>
                </c:pt>
                <c:pt idx="26">
                  <c:v>95.981262207</c:v>
                </c:pt>
                <c:pt idx="27">
                  <c:v>95.981262207</c:v>
                </c:pt>
                <c:pt idx="28">
                  <c:v>95.981262207</c:v>
                </c:pt>
                <c:pt idx="29">
                  <c:v>95.981262207</c:v>
                </c:pt>
                <c:pt idx="30">
                  <c:v>95.981262207</c:v>
                </c:pt>
                <c:pt idx="31">
                  <c:v>95.981262207</c:v>
                </c:pt>
                <c:pt idx="32">
                  <c:v>95.981262207</c:v>
                </c:pt>
                <c:pt idx="33">
                  <c:v>95.981262207</c:v>
                </c:pt>
                <c:pt idx="34">
                  <c:v>95.981262207</c:v>
                </c:pt>
                <c:pt idx="35">
                  <c:v>95.981262207</c:v>
                </c:pt>
                <c:pt idx="36">
                  <c:v>95.981262207</c:v>
                </c:pt>
                <c:pt idx="37">
                  <c:v>95.981262207</c:v>
                </c:pt>
                <c:pt idx="38">
                  <c:v>95.981262207</c:v>
                </c:pt>
                <c:pt idx="39">
                  <c:v>95.606323242000002</c:v>
                </c:pt>
                <c:pt idx="40">
                  <c:v>95.606323242000002</c:v>
                </c:pt>
                <c:pt idx="41">
                  <c:v>95.231384277000004</c:v>
                </c:pt>
                <c:pt idx="42">
                  <c:v>95.231384277000004</c:v>
                </c:pt>
                <c:pt idx="43">
                  <c:v>95.231384277000004</c:v>
                </c:pt>
                <c:pt idx="44">
                  <c:v>95.231384277000004</c:v>
                </c:pt>
                <c:pt idx="45">
                  <c:v>95.231384277000004</c:v>
                </c:pt>
                <c:pt idx="46">
                  <c:v>95.231384277000004</c:v>
                </c:pt>
                <c:pt idx="47">
                  <c:v>95.231384277000004</c:v>
                </c:pt>
                <c:pt idx="48">
                  <c:v>95.231384277000004</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&gt;20% - 30% (N=100)</c:v>
                </c:pt>
              </c:strCache>
            </c:strRef>
          </c:tx>
          <c:spPr>
            <a:ln w="41275">
              <a:solidFill>
                <a:schemeClr val="accent5">
                  <a:lumMod val="50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Sheet1!$E$2:$E$58</c:f>
              <c:numCache>
                <c:formatCode>General</c:formatCode>
                <c:ptCount val="57"/>
                <c:pt idx="0">
                  <c:v>100</c:v>
                </c:pt>
                <c:pt idx="1">
                  <c:v>98</c:v>
                </c:pt>
                <c:pt idx="2">
                  <c:v>98</c:v>
                </c:pt>
                <c:pt idx="3">
                  <c:v>98</c:v>
                </c:pt>
                <c:pt idx="4">
                  <c:v>98</c:v>
                </c:pt>
                <c:pt idx="5">
                  <c:v>98</c:v>
                </c:pt>
                <c:pt idx="6">
                  <c:v>98</c:v>
                </c:pt>
                <c:pt idx="7">
                  <c:v>98</c:v>
                </c:pt>
                <c:pt idx="8">
                  <c:v>98</c:v>
                </c:pt>
                <c:pt idx="9">
                  <c:v>98</c:v>
                </c:pt>
                <c:pt idx="10">
                  <c:v>98</c:v>
                </c:pt>
                <c:pt idx="11">
                  <c:v>98</c:v>
                </c:pt>
                <c:pt idx="12">
                  <c:v>98</c:v>
                </c:pt>
                <c:pt idx="13">
                  <c:v>98</c:v>
                </c:pt>
                <c:pt idx="14">
                  <c:v>98</c:v>
                </c:pt>
                <c:pt idx="15">
                  <c:v>98</c:v>
                </c:pt>
                <c:pt idx="16">
                  <c:v>98</c:v>
                </c:pt>
                <c:pt idx="17">
                  <c:v>98</c:v>
                </c:pt>
                <c:pt idx="18">
                  <c:v>98</c:v>
                </c:pt>
                <c:pt idx="19">
                  <c:v>98</c:v>
                </c:pt>
                <c:pt idx="20">
                  <c:v>98</c:v>
                </c:pt>
                <c:pt idx="21">
                  <c:v>98</c:v>
                </c:pt>
                <c:pt idx="22">
                  <c:v>98</c:v>
                </c:pt>
                <c:pt idx="23">
                  <c:v>98</c:v>
                </c:pt>
                <c:pt idx="24">
                  <c:v>98</c:v>
                </c:pt>
                <c:pt idx="25">
                  <c:v>98</c:v>
                </c:pt>
                <c:pt idx="26">
                  <c:v>98</c:v>
                </c:pt>
                <c:pt idx="27">
                  <c:v>98</c:v>
                </c:pt>
                <c:pt idx="28">
                  <c:v>98</c:v>
                </c:pt>
                <c:pt idx="29">
                  <c:v>98</c:v>
                </c:pt>
                <c:pt idx="30">
                  <c:v>98</c:v>
                </c:pt>
                <c:pt idx="31">
                  <c:v>98</c:v>
                </c:pt>
                <c:pt idx="32">
                  <c:v>98</c:v>
                </c:pt>
                <c:pt idx="33">
                  <c:v>98</c:v>
                </c:pt>
                <c:pt idx="34">
                  <c:v>98</c:v>
                </c:pt>
                <c:pt idx="35">
                  <c:v>98</c:v>
                </c:pt>
                <c:pt idx="36">
                  <c:v>98</c:v>
                </c:pt>
                <c:pt idx="37">
                  <c:v>98</c:v>
                </c:pt>
                <c:pt idx="38">
                  <c:v>98</c:v>
                </c:pt>
                <c:pt idx="39">
                  <c:v>98</c:v>
                </c:pt>
                <c:pt idx="40">
                  <c:v>98</c:v>
                </c:pt>
                <c:pt idx="41">
                  <c:v>98</c:v>
                </c:pt>
                <c:pt idx="42">
                  <c:v>98</c:v>
                </c:pt>
                <c:pt idx="43">
                  <c:v>98</c:v>
                </c:pt>
                <c:pt idx="44">
                  <c:v>98</c:v>
                </c:pt>
                <c:pt idx="45">
                  <c:v>98</c:v>
                </c:pt>
                <c:pt idx="46">
                  <c:v>98</c:v>
                </c:pt>
                <c:pt idx="47">
                  <c:v>98</c:v>
                </c:pt>
                <c:pt idx="48">
                  <c:v>98</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&gt;30% (N=366)</c:v>
                </c:pt>
              </c:strCache>
            </c:strRef>
          </c:tx>
          <c:spPr>
            <a:ln w="41275">
              <a:solidFill>
                <a:schemeClr val="accent5">
                  <a:lumMod val="25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Sheet1!$F$2:$F$58</c:f>
              <c:numCache>
                <c:formatCode>General</c:formatCode>
                <c:ptCount val="57"/>
                <c:pt idx="0">
                  <c:v>100</c:v>
                </c:pt>
                <c:pt idx="1">
                  <c:v>96.713623046999999</c:v>
                </c:pt>
                <c:pt idx="2">
                  <c:v>94.508422851999995</c:v>
                </c:pt>
                <c:pt idx="3">
                  <c:v>94.508422851999995</c:v>
                </c:pt>
                <c:pt idx="4">
                  <c:v>94.508422851999995</c:v>
                </c:pt>
                <c:pt idx="5">
                  <c:v>94.225463867000002</c:v>
                </c:pt>
                <c:pt idx="6">
                  <c:v>93.942504882999998</c:v>
                </c:pt>
                <c:pt idx="7">
                  <c:v>93.942504882999998</c:v>
                </c:pt>
                <c:pt idx="8">
                  <c:v>93.656066894999995</c:v>
                </c:pt>
                <c:pt idx="9">
                  <c:v>93.368835449000002</c:v>
                </c:pt>
                <c:pt idx="10">
                  <c:v>93.081542968999997</c:v>
                </c:pt>
                <c:pt idx="11">
                  <c:v>92.793334960999999</c:v>
                </c:pt>
                <c:pt idx="12">
                  <c:v>92.504272460999999</c:v>
                </c:pt>
                <c:pt idx="13">
                  <c:v>92.214294433999996</c:v>
                </c:pt>
                <c:pt idx="14">
                  <c:v>91.923400878999999</c:v>
                </c:pt>
                <c:pt idx="15">
                  <c:v>91.923400878999999</c:v>
                </c:pt>
                <c:pt idx="16">
                  <c:v>91.923400878999999</c:v>
                </c:pt>
                <c:pt idx="17">
                  <c:v>91.923400878999999</c:v>
                </c:pt>
                <c:pt idx="18">
                  <c:v>91.923400878999999</c:v>
                </c:pt>
                <c:pt idx="19">
                  <c:v>91.631591796999999</c:v>
                </c:pt>
                <c:pt idx="20">
                  <c:v>91.631591796999999</c:v>
                </c:pt>
                <c:pt idx="21">
                  <c:v>91.631591796999999</c:v>
                </c:pt>
                <c:pt idx="22">
                  <c:v>91.339721679999997</c:v>
                </c:pt>
                <c:pt idx="23">
                  <c:v>91.339721679999997</c:v>
                </c:pt>
                <c:pt idx="24">
                  <c:v>91.339721679999997</c:v>
                </c:pt>
                <c:pt idx="25">
                  <c:v>91.046020507999998</c:v>
                </c:pt>
                <c:pt idx="26">
                  <c:v>91.046020507999998</c:v>
                </c:pt>
                <c:pt idx="27">
                  <c:v>91.046020507999998</c:v>
                </c:pt>
                <c:pt idx="28">
                  <c:v>91.046020507999998</c:v>
                </c:pt>
                <c:pt idx="29">
                  <c:v>91.046020507999998</c:v>
                </c:pt>
                <c:pt idx="30">
                  <c:v>90.752380371000001</c:v>
                </c:pt>
                <c:pt idx="31">
                  <c:v>90.752380371000001</c:v>
                </c:pt>
                <c:pt idx="32">
                  <c:v>90.752380371000001</c:v>
                </c:pt>
                <c:pt idx="33">
                  <c:v>90.458679199000002</c:v>
                </c:pt>
                <c:pt idx="34">
                  <c:v>90.458679199000002</c:v>
                </c:pt>
                <c:pt idx="35">
                  <c:v>90.458679199000002</c:v>
                </c:pt>
                <c:pt idx="36">
                  <c:v>90.458679199000002</c:v>
                </c:pt>
                <c:pt idx="37">
                  <c:v>90.458679199000002</c:v>
                </c:pt>
                <c:pt idx="38">
                  <c:v>90.458679199000002</c:v>
                </c:pt>
                <c:pt idx="39">
                  <c:v>90.164978027000004</c:v>
                </c:pt>
                <c:pt idx="40">
                  <c:v>90.164978027000004</c:v>
                </c:pt>
                <c:pt idx="41">
                  <c:v>90.164978027000004</c:v>
                </c:pt>
                <c:pt idx="42">
                  <c:v>90.164978027000004</c:v>
                </c:pt>
                <c:pt idx="43">
                  <c:v>90.164978027000004</c:v>
                </c:pt>
                <c:pt idx="44">
                  <c:v>90.164978027000004</c:v>
                </c:pt>
                <c:pt idx="45">
                  <c:v>90.164978027000004</c:v>
                </c:pt>
                <c:pt idx="46">
                  <c:v>90.164978027000004</c:v>
                </c:pt>
                <c:pt idx="47">
                  <c:v>90.164978027000004</c:v>
                </c:pt>
                <c:pt idx="48">
                  <c:v>90.164978027000004</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egendEntry>
        <c:idx val="0"/>
        <c:delete val="1"/>
      </c:legendEntry>
      <c:legendEntry>
        <c:idx val="1"/>
        <c:delete val="1"/>
      </c:legendEntry>
      <c:layout>
        <c:manualLayout>
          <c:xMode val="edge"/>
          <c:yMode val="edge"/>
          <c:x val="9.3869932925051025E-2"/>
          <c:y val="0.69381934200281425"/>
          <c:w val="0.85630722007206717"/>
          <c:h val="0.11889278306081914"/>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4EFE-4742-94BC-890908684ED1}"/>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4EFE-4742-94BC-890908684ED1}"/>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4EFE-4742-94BC-890908684ED1}"/>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4EFE-4742-94BC-890908684ED1}"/>
              </c:ext>
            </c:extLst>
          </c:dPt>
          <c:dLbls>
            <c:dLbl>
              <c:idx val="1"/>
              <c:layout>
                <c:manualLayout>
                  <c:x val="0.15714285714285722"/>
                  <c:y val="-6.666666666666666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EFE-4742-94BC-890908684ED1}"/>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EFE-4742-94BC-890908684ED1}"/>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EFE-4742-94BC-890908684ED1}"/>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0.55784</c:v>
                </c:pt>
                <c:pt idx="1">
                  <c:v>0.35024</c:v>
                </c:pt>
                <c:pt idx="2">
                  <c:v>3.1700000000000001E-3</c:v>
                </c:pt>
                <c:pt idx="3">
                  <c:v>8.8747999999999994E-2</c:v>
                </c:pt>
              </c:numCache>
            </c:numRef>
          </c:val>
          <c:extLst>
            <c:ext xmlns:c16="http://schemas.microsoft.com/office/drawing/2014/chart" uri="{C3380CC4-5D6E-409C-BE32-E72D297353CC}">
              <c16:uniqueId val="{00000008-4EFE-4742-94BC-890908684ED1}"/>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0419910049298751E-2"/>
          <c:w val="0.90442492765327409"/>
          <c:h val="0.84900820934143129"/>
        </c:manualLayout>
      </c:layout>
      <c:scatterChart>
        <c:scatterStyle val="lineMarker"/>
        <c:varyColors val="0"/>
        <c:ser>
          <c:idx val="0"/>
          <c:order val="0"/>
          <c:tx>
            <c:strRef>
              <c:f>Sheet1!$B$1</c:f>
              <c:strCache>
                <c:ptCount val="1"/>
                <c:pt idx="0">
                  <c:v>&lt;-30% (N=46)</c:v>
                </c:pt>
              </c:strCache>
            </c:strRef>
          </c:tx>
          <c:spPr>
            <a:ln w="41275">
              <a:solidFill>
                <a:srgbClr val="0039AC"/>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Sheet1!$B$2:$B$58</c:f>
              <c:numCache>
                <c:formatCode>General</c:formatCode>
                <c:ptCount val="57"/>
                <c:pt idx="0">
                  <c:v>100</c:v>
                </c:pt>
                <c:pt idx="1">
                  <c:v>97.825999999999993</c:v>
                </c:pt>
                <c:pt idx="2">
                  <c:v>97.825999999999993</c:v>
                </c:pt>
                <c:pt idx="3">
                  <c:v>97.825999999999993</c:v>
                </c:pt>
                <c:pt idx="4">
                  <c:v>97.825999999999993</c:v>
                </c:pt>
                <c:pt idx="5">
                  <c:v>97.825999999999993</c:v>
                </c:pt>
                <c:pt idx="6">
                  <c:v>97.825999999999993</c:v>
                </c:pt>
                <c:pt idx="7">
                  <c:v>97.825999999999993</c:v>
                </c:pt>
                <c:pt idx="8">
                  <c:v>97.825999999999993</c:v>
                </c:pt>
                <c:pt idx="9">
                  <c:v>97.825999999999993</c:v>
                </c:pt>
                <c:pt idx="10">
                  <c:v>97.825999999999993</c:v>
                </c:pt>
                <c:pt idx="11">
                  <c:v>97.825999999999993</c:v>
                </c:pt>
                <c:pt idx="12">
                  <c:v>97.825999999999993</c:v>
                </c:pt>
                <c:pt idx="13">
                  <c:v>97.825999999999993</c:v>
                </c:pt>
                <c:pt idx="14">
                  <c:v>97.825999999999993</c:v>
                </c:pt>
                <c:pt idx="15">
                  <c:v>97.825999999999993</c:v>
                </c:pt>
                <c:pt idx="16">
                  <c:v>97.825999999999993</c:v>
                </c:pt>
                <c:pt idx="17">
                  <c:v>97.825999999999993</c:v>
                </c:pt>
                <c:pt idx="18">
                  <c:v>97.825999999999993</c:v>
                </c:pt>
                <c:pt idx="19">
                  <c:v>97.825999999999993</c:v>
                </c:pt>
                <c:pt idx="20">
                  <c:v>97.825999999999993</c:v>
                </c:pt>
                <c:pt idx="21">
                  <c:v>97.825999999999993</c:v>
                </c:pt>
                <c:pt idx="22">
                  <c:v>97.825999999999993</c:v>
                </c:pt>
                <c:pt idx="23">
                  <c:v>97.825999999999993</c:v>
                </c:pt>
                <c:pt idx="24">
                  <c:v>97.825999999999993</c:v>
                </c:pt>
                <c:pt idx="25">
                  <c:v>97.825999999999993</c:v>
                </c:pt>
                <c:pt idx="26">
                  <c:v>97.825999999999993</c:v>
                </c:pt>
                <c:pt idx="27">
                  <c:v>97.825999999999993</c:v>
                </c:pt>
                <c:pt idx="28">
                  <c:v>97.825999999999993</c:v>
                </c:pt>
                <c:pt idx="29">
                  <c:v>97.825999999999993</c:v>
                </c:pt>
                <c:pt idx="30">
                  <c:v>97.825999999999993</c:v>
                </c:pt>
                <c:pt idx="31">
                  <c:v>97.825999999999993</c:v>
                </c:pt>
                <c:pt idx="32">
                  <c:v>97.825999999999993</c:v>
                </c:pt>
                <c:pt idx="33">
                  <c:v>97.825999999999993</c:v>
                </c:pt>
                <c:pt idx="34">
                  <c:v>97.825999999999993</c:v>
                </c:pt>
                <c:pt idx="35">
                  <c:v>97.825999999999993</c:v>
                </c:pt>
                <c:pt idx="36">
                  <c:v>97.825999999999993</c:v>
                </c:pt>
                <c:pt idx="37">
                  <c:v>97.825999999999993</c:v>
                </c:pt>
                <c:pt idx="38">
                  <c:v>97.825999999999993</c:v>
                </c:pt>
                <c:pt idx="39">
                  <c:v>97.825999999999993</c:v>
                </c:pt>
                <c:pt idx="40">
                  <c:v>97.825999999999993</c:v>
                </c:pt>
                <c:pt idx="41">
                  <c:v>97.825999999999993</c:v>
                </c:pt>
                <c:pt idx="42">
                  <c:v>97.825999999999993</c:v>
                </c:pt>
                <c:pt idx="43">
                  <c:v>97.825999999999993</c:v>
                </c:pt>
                <c:pt idx="44">
                  <c:v>97.825999999999993</c:v>
                </c:pt>
                <c:pt idx="45">
                  <c:v>97.825999999999993</c:v>
                </c:pt>
                <c:pt idx="46">
                  <c:v>97.825999999999993</c:v>
                </c:pt>
                <c:pt idx="47">
                  <c:v>97.825999999999993</c:v>
                </c:pt>
                <c:pt idx="48">
                  <c:v>97.825999999999993</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-30% - &lt;-20% (N=51)</c:v>
                </c:pt>
              </c:strCache>
            </c:strRef>
          </c:tx>
          <c:spPr>
            <a:ln w="41275">
              <a:solidFill>
                <a:srgbClr val="0070C0"/>
              </a:solidFill>
              <a:prstDash val="solid"/>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Sheet1!$C$2:$C$58</c:f>
              <c:numCache>
                <c:formatCode>General</c:formatCode>
                <c:ptCount val="57"/>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97.959000000000003</c:v>
                </c:pt>
                <c:pt idx="24">
                  <c:v>97.959000000000003</c:v>
                </c:pt>
                <c:pt idx="25">
                  <c:v>97.959000000000003</c:v>
                </c:pt>
                <c:pt idx="26">
                  <c:v>97.959000000000003</c:v>
                </c:pt>
                <c:pt idx="27">
                  <c:v>97.959000000000003</c:v>
                </c:pt>
                <c:pt idx="28">
                  <c:v>97.959000000000003</c:v>
                </c:pt>
                <c:pt idx="29">
                  <c:v>97.959000000000003</c:v>
                </c:pt>
                <c:pt idx="30">
                  <c:v>97.959000000000003</c:v>
                </c:pt>
                <c:pt idx="31">
                  <c:v>97.959000000000003</c:v>
                </c:pt>
                <c:pt idx="32">
                  <c:v>97.959000000000003</c:v>
                </c:pt>
                <c:pt idx="33">
                  <c:v>97.959000000000003</c:v>
                </c:pt>
                <c:pt idx="34">
                  <c:v>97.959000000000003</c:v>
                </c:pt>
                <c:pt idx="35">
                  <c:v>97.959000000000003</c:v>
                </c:pt>
                <c:pt idx="36">
                  <c:v>97.959000000000003</c:v>
                </c:pt>
                <c:pt idx="37">
                  <c:v>97.959000000000003</c:v>
                </c:pt>
                <c:pt idx="38">
                  <c:v>97.959000000000003</c:v>
                </c:pt>
                <c:pt idx="39">
                  <c:v>97.959000000000003</c:v>
                </c:pt>
                <c:pt idx="40">
                  <c:v>97.959000000000003</c:v>
                </c:pt>
                <c:pt idx="41">
                  <c:v>97.959000000000003</c:v>
                </c:pt>
                <c:pt idx="42">
                  <c:v>97.959000000000003</c:v>
                </c:pt>
                <c:pt idx="43">
                  <c:v>97.959000000000003</c:v>
                </c:pt>
                <c:pt idx="44">
                  <c:v>97.959000000000003</c:v>
                </c:pt>
                <c:pt idx="45">
                  <c:v>97.959000000000003</c:v>
                </c:pt>
                <c:pt idx="46">
                  <c:v>97.959000000000003</c:v>
                </c:pt>
                <c:pt idx="47">
                  <c:v>97.959000000000003</c:v>
                </c:pt>
                <c:pt idx="48">
                  <c:v>97.959000000000003</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-20% - 20% (N=991) </c:v>
                </c:pt>
              </c:strCache>
            </c:strRef>
          </c:tx>
          <c:spPr>
            <a:ln w="41275">
              <a:solidFill>
                <a:srgbClr val="00B0F0"/>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Sheet1!$D$2:$D$58</c:f>
              <c:numCache>
                <c:formatCode>General</c:formatCode>
                <c:ptCount val="57"/>
                <c:pt idx="0">
                  <c:v>100</c:v>
                </c:pt>
                <c:pt idx="1">
                  <c:v>98.486000000000004</c:v>
                </c:pt>
                <c:pt idx="2">
                  <c:v>97.677000000000007</c:v>
                </c:pt>
                <c:pt idx="3">
                  <c:v>97.677000000000007</c:v>
                </c:pt>
                <c:pt idx="4">
                  <c:v>97.474000000000004</c:v>
                </c:pt>
                <c:pt idx="5">
                  <c:v>97.373000000000005</c:v>
                </c:pt>
                <c:pt idx="6">
                  <c:v>97.066000000000003</c:v>
                </c:pt>
                <c:pt idx="7">
                  <c:v>96.963999999999999</c:v>
                </c:pt>
                <c:pt idx="8">
                  <c:v>96.963999999999999</c:v>
                </c:pt>
                <c:pt idx="9">
                  <c:v>96.861999999999995</c:v>
                </c:pt>
                <c:pt idx="10">
                  <c:v>96.759</c:v>
                </c:pt>
                <c:pt idx="11">
                  <c:v>96.656999999999996</c:v>
                </c:pt>
                <c:pt idx="12">
                  <c:v>96.656999999999996</c:v>
                </c:pt>
                <c:pt idx="13">
                  <c:v>96.450999999999993</c:v>
                </c:pt>
                <c:pt idx="14">
                  <c:v>96.450999999999993</c:v>
                </c:pt>
                <c:pt idx="15">
                  <c:v>96.245999999999995</c:v>
                </c:pt>
                <c:pt idx="16">
                  <c:v>96.245999999999995</c:v>
                </c:pt>
                <c:pt idx="17">
                  <c:v>96.143000000000001</c:v>
                </c:pt>
                <c:pt idx="18">
                  <c:v>96.04</c:v>
                </c:pt>
                <c:pt idx="19">
                  <c:v>95.936999999999998</c:v>
                </c:pt>
                <c:pt idx="20">
                  <c:v>95.628</c:v>
                </c:pt>
                <c:pt idx="21">
                  <c:v>95.628</c:v>
                </c:pt>
                <c:pt idx="22">
                  <c:v>95.421999999999997</c:v>
                </c:pt>
                <c:pt idx="23">
                  <c:v>95.421999999999997</c:v>
                </c:pt>
                <c:pt idx="24">
                  <c:v>95.421999999999997</c:v>
                </c:pt>
                <c:pt idx="25">
                  <c:v>95.421999999999997</c:v>
                </c:pt>
                <c:pt idx="26">
                  <c:v>95.319000000000003</c:v>
                </c:pt>
                <c:pt idx="27">
                  <c:v>95.319000000000003</c:v>
                </c:pt>
                <c:pt idx="28">
                  <c:v>95.215000000000003</c:v>
                </c:pt>
                <c:pt idx="29">
                  <c:v>95.215000000000003</c:v>
                </c:pt>
                <c:pt idx="30">
                  <c:v>95.215000000000003</c:v>
                </c:pt>
                <c:pt idx="31">
                  <c:v>95.215000000000003</c:v>
                </c:pt>
                <c:pt idx="32">
                  <c:v>94.903999999999996</c:v>
                </c:pt>
                <c:pt idx="33">
                  <c:v>94.903999999999996</c:v>
                </c:pt>
                <c:pt idx="34">
                  <c:v>94.8</c:v>
                </c:pt>
                <c:pt idx="35">
                  <c:v>94.695999999999998</c:v>
                </c:pt>
                <c:pt idx="36">
                  <c:v>94.695999999999998</c:v>
                </c:pt>
                <c:pt idx="37">
                  <c:v>94.489000000000004</c:v>
                </c:pt>
                <c:pt idx="38">
                  <c:v>94.489000000000004</c:v>
                </c:pt>
                <c:pt idx="39">
                  <c:v>94.385000000000005</c:v>
                </c:pt>
                <c:pt idx="40">
                  <c:v>94.28</c:v>
                </c:pt>
                <c:pt idx="41">
                  <c:v>94.28</c:v>
                </c:pt>
                <c:pt idx="42">
                  <c:v>94.176000000000002</c:v>
                </c:pt>
                <c:pt idx="43">
                  <c:v>94.176000000000002</c:v>
                </c:pt>
                <c:pt idx="44">
                  <c:v>93.966999999999999</c:v>
                </c:pt>
                <c:pt idx="45">
                  <c:v>93.966999999999999</c:v>
                </c:pt>
                <c:pt idx="46">
                  <c:v>93.966999999999999</c:v>
                </c:pt>
                <c:pt idx="47">
                  <c:v>93.86</c:v>
                </c:pt>
                <c:pt idx="48">
                  <c:v>93.86</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&gt;20% - 30% (N=341) </c:v>
                </c:pt>
              </c:strCache>
            </c:strRef>
          </c:tx>
          <c:spPr>
            <a:ln w="41275">
              <a:solidFill>
                <a:schemeClr val="accent5">
                  <a:lumMod val="50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Sheet1!$E$2:$E$58</c:f>
              <c:numCache>
                <c:formatCode>General</c:formatCode>
                <c:ptCount val="57"/>
                <c:pt idx="0">
                  <c:v>100</c:v>
                </c:pt>
                <c:pt idx="1">
                  <c:v>98.826999999999998</c:v>
                </c:pt>
                <c:pt idx="2">
                  <c:v>98.24</c:v>
                </c:pt>
                <c:pt idx="3">
                  <c:v>97.945999999999998</c:v>
                </c:pt>
                <c:pt idx="4">
                  <c:v>97.061000000000007</c:v>
                </c:pt>
                <c:pt idx="5">
                  <c:v>97.061000000000007</c:v>
                </c:pt>
                <c:pt idx="6">
                  <c:v>96.760999999999996</c:v>
                </c:pt>
                <c:pt idx="7">
                  <c:v>96.46</c:v>
                </c:pt>
                <c:pt idx="8">
                  <c:v>96.46</c:v>
                </c:pt>
                <c:pt idx="9">
                  <c:v>95.858000000000004</c:v>
                </c:pt>
                <c:pt idx="10">
                  <c:v>95.557000000000002</c:v>
                </c:pt>
                <c:pt idx="11">
                  <c:v>95.557000000000002</c:v>
                </c:pt>
                <c:pt idx="12">
                  <c:v>95.557000000000002</c:v>
                </c:pt>
                <c:pt idx="13">
                  <c:v>95.254999999999995</c:v>
                </c:pt>
                <c:pt idx="14">
                  <c:v>94.953999999999994</c:v>
                </c:pt>
                <c:pt idx="15">
                  <c:v>94.953999999999994</c:v>
                </c:pt>
                <c:pt idx="16">
                  <c:v>94.953999999999994</c:v>
                </c:pt>
                <c:pt idx="17">
                  <c:v>94.953999999999994</c:v>
                </c:pt>
                <c:pt idx="18">
                  <c:v>94.953999999999994</c:v>
                </c:pt>
                <c:pt idx="19">
                  <c:v>94.953999999999994</c:v>
                </c:pt>
                <c:pt idx="20">
                  <c:v>94.953999999999994</c:v>
                </c:pt>
                <c:pt idx="21">
                  <c:v>94.953999999999994</c:v>
                </c:pt>
                <c:pt idx="22">
                  <c:v>94.05</c:v>
                </c:pt>
                <c:pt idx="23">
                  <c:v>94.05</c:v>
                </c:pt>
                <c:pt idx="24">
                  <c:v>94.05</c:v>
                </c:pt>
                <c:pt idx="25">
                  <c:v>94.05</c:v>
                </c:pt>
                <c:pt idx="26">
                  <c:v>94.05</c:v>
                </c:pt>
                <c:pt idx="27">
                  <c:v>94.05</c:v>
                </c:pt>
                <c:pt idx="28">
                  <c:v>93.745999999999995</c:v>
                </c:pt>
                <c:pt idx="29">
                  <c:v>93.745999999999995</c:v>
                </c:pt>
                <c:pt idx="30">
                  <c:v>93.745999999999995</c:v>
                </c:pt>
                <c:pt idx="31">
                  <c:v>93.745999999999995</c:v>
                </c:pt>
                <c:pt idx="32">
                  <c:v>93.745999999999995</c:v>
                </c:pt>
                <c:pt idx="33">
                  <c:v>93.441000000000003</c:v>
                </c:pt>
                <c:pt idx="34">
                  <c:v>93.135999999999996</c:v>
                </c:pt>
                <c:pt idx="35">
                  <c:v>93.135999999999996</c:v>
                </c:pt>
                <c:pt idx="36">
                  <c:v>93.135999999999996</c:v>
                </c:pt>
                <c:pt idx="37">
                  <c:v>93.135999999999996</c:v>
                </c:pt>
                <c:pt idx="38">
                  <c:v>93.135999999999996</c:v>
                </c:pt>
                <c:pt idx="39">
                  <c:v>92.83</c:v>
                </c:pt>
                <c:pt idx="40">
                  <c:v>92.524000000000001</c:v>
                </c:pt>
                <c:pt idx="41">
                  <c:v>92.216999999999999</c:v>
                </c:pt>
                <c:pt idx="42">
                  <c:v>91.911000000000001</c:v>
                </c:pt>
                <c:pt idx="43">
                  <c:v>91.911000000000001</c:v>
                </c:pt>
                <c:pt idx="44">
                  <c:v>91.911000000000001</c:v>
                </c:pt>
                <c:pt idx="45">
                  <c:v>91.911000000000001</c:v>
                </c:pt>
                <c:pt idx="46">
                  <c:v>91.284999999999997</c:v>
                </c:pt>
                <c:pt idx="47">
                  <c:v>91.284999999999997</c:v>
                </c:pt>
                <c:pt idx="48">
                  <c:v>91.284999999999997</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&gt;30% (N=497)</c:v>
                </c:pt>
              </c:strCache>
            </c:strRef>
          </c:tx>
          <c:spPr>
            <a:ln w="41275">
              <a:solidFill>
                <a:schemeClr val="accent5">
                  <a:lumMod val="25000"/>
                </a:schemeClr>
              </a:solidFill>
            </a:ln>
          </c:spPr>
          <c:marker>
            <c:symbol val="none"/>
          </c:marker>
          <c:xVal>
            <c:numRef>
              <c:f>Sheet1!$A$2:$A$58</c:f>
              <c:numCache>
                <c:formatCode>General</c:formatCode>
                <c:ptCount val="57"/>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Sheet1!$F$2:$F$58</c:f>
              <c:numCache>
                <c:formatCode>General</c:formatCode>
                <c:ptCount val="57"/>
                <c:pt idx="0">
                  <c:v>100</c:v>
                </c:pt>
                <c:pt idx="1">
                  <c:v>99.194000000000003</c:v>
                </c:pt>
                <c:pt idx="2">
                  <c:v>98.79</c:v>
                </c:pt>
                <c:pt idx="3">
                  <c:v>98.584999999999994</c:v>
                </c:pt>
                <c:pt idx="4">
                  <c:v>98.173000000000002</c:v>
                </c:pt>
                <c:pt idx="5">
                  <c:v>97.757000000000005</c:v>
                </c:pt>
                <c:pt idx="6">
                  <c:v>97.131</c:v>
                </c:pt>
                <c:pt idx="7">
                  <c:v>97.131</c:v>
                </c:pt>
                <c:pt idx="8">
                  <c:v>96.92</c:v>
                </c:pt>
                <c:pt idx="9">
                  <c:v>96.709000000000003</c:v>
                </c:pt>
                <c:pt idx="10">
                  <c:v>96.709000000000003</c:v>
                </c:pt>
                <c:pt idx="11">
                  <c:v>96.709000000000003</c:v>
                </c:pt>
                <c:pt idx="12">
                  <c:v>96.709000000000003</c:v>
                </c:pt>
                <c:pt idx="13">
                  <c:v>96.495999999999995</c:v>
                </c:pt>
                <c:pt idx="14">
                  <c:v>96.495999999999995</c:v>
                </c:pt>
                <c:pt idx="15">
                  <c:v>96.495999999999995</c:v>
                </c:pt>
                <c:pt idx="16">
                  <c:v>96.495999999999995</c:v>
                </c:pt>
                <c:pt idx="17">
                  <c:v>96.283000000000001</c:v>
                </c:pt>
                <c:pt idx="18">
                  <c:v>96.283000000000001</c:v>
                </c:pt>
                <c:pt idx="19">
                  <c:v>96.069000000000003</c:v>
                </c:pt>
                <c:pt idx="20">
                  <c:v>96.069000000000003</c:v>
                </c:pt>
                <c:pt idx="21">
                  <c:v>95.855999999999995</c:v>
                </c:pt>
                <c:pt idx="22">
                  <c:v>95.429000000000002</c:v>
                </c:pt>
                <c:pt idx="23">
                  <c:v>95.429000000000002</c:v>
                </c:pt>
                <c:pt idx="24">
                  <c:v>95.429000000000002</c:v>
                </c:pt>
                <c:pt idx="25">
                  <c:v>95.429000000000002</c:v>
                </c:pt>
                <c:pt idx="26">
                  <c:v>95.429000000000002</c:v>
                </c:pt>
                <c:pt idx="27">
                  <c:v>95.429000000000002</c:v>
                </c:pt>
                <c:pt idx="28">
                  <c:v>95.429000000000002</c:v>
                </c:pt>
                <c:pt idx="29">
                  <c:v>95.429000000000002</c:v>
                </c:pt>
                <c:pt idx="30">
                  <c:v>95.429000000000002</c:v>
                </c:pt>
                <c:pt idx="31">
                  <c:v>95.429000000000002</c:v>
                </c:pt>
                <c:pt idx="32">
                  <c:v>95.429000000000002</c:v>
                </c:pt>
                <c:pt idx="33">
                  <c:v>95.429000000000002</c:v>
                </c:pt>
                <c:pt idx="34">
                  <c:v>95.429000000000002</c:v>
                </c:pt>
                <c:pt idx="35">
                  <c:v>95.429000000000002</c:v>
                </c:pt>
                <c:pt idx="36">
                  <c:v>95.213999999999999</c:v>
                </c:pt>
                <c:pt idx="37">
                  <c:v>95.213999999999999</c:v>
                </c:pt>
                <c:pt idx="38">
                  <c:v>95.213999999999999</c:v>
                </c:pt>
                <c:pt idx="39">
                  <c:v>95.213999999999999</c:v>
                </c:pt>
                <c:pt idx="40">
                  <c:v>94.998000000000005</c:v>
                </c:pt>
                <c:pt idx="41">
                  <c:v>94.783000000000001</c:v>
                </c:pt>
                <c:pt idx="42">
                  <c:v>94.783000000000001</c:v>
                </c:pt>
                <c:pt idx="43">
                  <c:v>94.783000000000001</c:v>
                </c:pt>
                <c:pt idx="44">
                  <c:v>94.783000000000001</c:v>
                </c:pt>
                <c:pt idx="45">
                  <c:v>94.783000000000001</c:v>
                </c:pt>
                <c:pt idx="46">
                  <c:v>94.783000000000001</c:v>
                </c:pt>
                <c:pt idx="47">
                  <c:v>94.783000000000001</c:v>
                </c:pt>
                <c:pt idx="48">
                  <c:v>94.783000000000001</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3869932925051025E-2"/>
          <c:y val="0.69381934200281425"/>
          <c:w val="0.85630722007206717"/>
          <c:h val="0.1414883180586033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&lt;-20% (N=92)</c:v>
                </c:pt>
              </c:strCache>
            </c:strRef>
          </c:tx>
          <c:spPr>
            <a:ln w="41275">
              <a:solidFill>
                <a:srgbClr val="00297A"/>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Sheet1!$B$2:$B$74</c:f>
              <c:numCache>
                <c:formatCode>General</c:formatCode>
                <c:ptCount val="73"/>
                <c:pt idx="0">
                  <c:v>100</c:v>
                </c:pt>
                <c:pt idx="1">
                  <c:v>91.253</c:v>
                </c:pt>
                <c:pt idx="2">
                  <c:v>90.14</c:v>
                </c:pt>
                <c:pt idx="3">
                  <c:v>89.013000000000005</c:v>
                </c:pt>
                <c:pt idx="4">
                  <c:v>87.885999999999996</c:v>
                </c:pt>
                <c:pt idx="5">
                  <c:v>87.885999999999996</c:v>
                </c:pt>
                <c:pt idx="6">
                  <c:v>87.885999999999996</c:v>
                </c:pt>
                <c:pt idx="7">
                  <c:v>87.885999999999996</c:v>
                </c:pt>
                <c:pt idx="8">
                  <c:v>87.885999999999996</c:v>
                </c:pt>
                <c:pt idx="9">
                  <c:v>87.885999999999996</c:v>
                </c:pt>
                <c:pt idx="10">
                  <c:v>87.885999999999996</c:v>
                </c:pt>
                <c:pt idx="11">
                  <c:v>87.885999999999996</c:v>
                </c:pt>
                <c:pt idx="12">
                  <c:v>87.885999999999996</c:v>
                </c:pt>
                <c:pt idx="13">
                  <c:v>86.73</c:v>
                </c:pt>
                <c:pt idx="14">
                  <c:v>85.572999999999993</c:v>
                </c:pt>
                <c:pt idx="15">
                  <c:v>85.572999999999993</c:v>
                </c:pt>
                <c:pt idx="16">
                  <c:v>84.400999999999996</c:v>
                </c:pt>
                <c:pt idx="17">
                  <c:v>84.400999999999996</c:v>
                </c:pt>
                <c:pt idx="18">
                  <c:v>84.400999999999996</c:v>
                </c:pt>
                <c:pt idx="19">
                  <c:v>83.194999999999993</c:v>
                </c:pt>
                <c:pt idx="20">
                  <c:v>83.194999999999993</c:v>
                </c:pt>
                <c:pt idx="21">
                  <c:v>81.971999999999994</c:v>
                </c:pt>
                <c:pt idx="22">
                  <c:v>81.971999999999994</c:v>
                </c:pt>
                <c:pt idx="23">
                  <c:v>80.748999999999995</c:v>
                </c:pt>
                <c:pt idx="24">
                  <c:v>80.748999999999995</c:v>
                </c:pt>
                <c:pt idx="25">
                  <c:v>80.748999999999995</c:v>
                </c:pt>
                <c:pt idx="26">
                  <c:v>80.748999999999995</c:v>
                </c:pt>
                <c:pt idx="27">
                  <c:v>80.748999999999995</c:v>
                </c:pt>
                <c:pt idx="28">
                  <c:v>80.748999999999995</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-20% - &lt;-10% (N=236)</c:v>
                </c:pt>
              </c:strCache>
            </c:strRef>
          </c:tx>
          <c:spPr>
            <a:ln w="41275">
              <a:solidFill>
                <a:srgbClr val="0070C0"/>
              </a:solidFill>
              <a:prstDash val="solid"/>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Sheet1!$C$2:$C$74</c:f>
              <c:numCache>
                <c:formatCode>General</c:formatCode>
                <c:ptCount val="73"/>
                <c:pt idx="0">
                  <c:v>100</c:v>
                </c:pt>
                <c:pt idx="1">
                  <c:v>96.168000000000006</c:v>
                </c:pt>
                <c:pt idx="2">
                  <c:v>94.873999999999995</c:v>
                </c:pt>
                <c:pt idx="3">
                  <c:v>94.004000000000005</c:v>
                </c:pt>
                <c:pt idx="4">
                  <c:v>93.569000000000003</c:v>
                </c:pt>
                <c:pt idx="5">
                  <c:v>91.828000000000003</c:v>
                </c:pt>
                <c:pt idx="6">
                  <c:v>90.522000000000006</c:v>
                </c:pt>
                <c:pt idx="7">
                  <c:v>89.652000000000001</c:v>
                </c:pt>
                <c:pt idx="8">
                  <c:v>89.652000000000001</c:v>
                </c:pt>
                <c:pt idx="9">
                  <c:v>88.781000000000006</c:v>
                </c:pt>
                <c:pt idx="10">
                  <c:v>87.911000000000001</c:v>
                </c:pt>
                <c:pt idx="11">
                  <c:v>87.475999999999999</c:v>
                </c:pt>
                <c:pt idx="12">
                  <c:v>87.040999999999997</c:v>
                </c:pt>
                <c:pt idx="13">
                  <c:v>86.605000000000004</c:v>
                </c:pt>
                <c:pt idx="14">
                  <c:v>85.734999999999999</c:v>
                </c:pt>
                <c:pt idx="15">
                  <c:v>85.734999999999999</c:v>
                </c:pt>
                <c:pt idx="16">
                  <c:v>85.3</c:v>
                </c:pt>
                <c:pt idx="17">
                  <c:v>85.3</c:v>
                </c:pt>
                <c:pt idx="18">
                  <c:v>84.864999999999995</c:v>
                </c:pt>
                <c:pt idx="19">
                  <c:v>84.864999999999995</c:v>
                </c:pt>
                <c:pt idx="20">
                  <c:v>84.864999999999995</c:v>
                </c:pt>
                <c:pt idx="21">
                  <c:v>83.975999999999999</c:v>
                </c:pt>
                <c:pt idx="22">
                  <c:v>83.975999999999999</c:v>
                </c:pt>
                <c:pt idx="23">
                  <c:v>83.527000000000001</c:v>
                </c:pt>
                <c:pt idx="24">
                  <c:v>82.611999999999995</c:v>
                </c:pt>
                <c:pt idx="25">
                  <c:v>82.147000000000006</c:v>
                </c:pt>
                <c:pt idx="26">
                  <c:v>82.147000000000006</c:v>
                </c:pt>
                <c:pt idx="27">
                  <c:v>82.147000000000006</c:v>
                </c:pt>
                <c:pt idx="28">
                  <c:v>81.674999999999997</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-10% - 10% (N=2,397)</c:v>
                </c:pt>
              </c:strCache>
            </c:strRef>
          </c:tx>
          <c:spPr>
            <a:ln w="41275">
              <a:solidFill>
                <a:srgbClr val="00B0F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Sheet1!$D$2:$D$74</c:f>
              <c:numCache>
                <c:formatCode>General</c:formatCode>
                <c:ptCount val="73"/>
                <c:pt idx="0">
                  <c:v>100</c:v>
                </c:pt>
                <c:pt idx="1">
                  <c:v>95.850999999999999</c:v>
                </c:pt>
                <c:pt idx="2">
                  <c:v>94.998000000000005</c:v>
                </c:pt>
                <c:pt idx="3">
                  <c:v>94.31</c:v>
                </c:pt>
                <c:pt idx="4">
                  <c:v>93.707999999999998</c:v>
                </c:pt>
                <c:pt idx="5">
                  <c:v>93.19</c:v>
                </c:pt>
                <c:pt idx="6">
                  <c:v>92.974999999999994</c:v>
                </c:pt>
                <c:pt idx="7">
                  <c:v>92.629000000000005</c:v>
                </c:pt>
                <c:pt idx="8">
                  <c:v>92.197000000000003</c:v>
                </c:pt>
                <c:pt idx="9">
                  <c:v>91.677999999999997</c:v>
                </c:pt>
                <c:pt idx="10">
                  <c:v>91.287999999999997</c:v>
                </c:pt>
                <c:pt idx="11">
                  <c:v>91.070999999999998</c:v>
                </c:pt>
                <c:pt idx="12">
                  <c:v>90.983999999999995</c:v>
                </c:pt>
                <c:pt idx="13">
                  <c:v>90.242999999999995</c:v>
                </c:pt>
                <c:pt idx="14">
                  <c:v>89.587999999999994</c:v>
                </c:pt>
                <c:pt idx="15">
                  <c:v>88.754999999999995</c:v>
                </c:pt>
                <c:pt idx="16">
                  <c:v>88.183000000000007</c:v>
                </c:pt>
                <c:pt idx="17">
                  <c:v>87.385999999999996</c:v>
                </c:pt>
                <c:pt idx="18">
                  <c:v>86.63</c:v>
                </c:pt>
                <c:pt idx="19">
                  <c:v>85.872</c:v>
                </c:pt>
                <c:pt idx="20">
                  <c:v>85.067999999999998</c:v>
                </c:pt>
                <c:pt idx="21">
                  <c:v>84.572000000000003</c:v>
                </c:pt>
                <c:pt idx="22">
                  <c:v>83.665999999999997</c:v>
                </c:pt>
                <c:pt idx="23">
                  <c:v>82.757999999999996</c:v>
                </c:pt>
                <c:pt idx="24">
                  <c:v>82.072999999999993</c:v>
                </c:pt>
                <c:pt idx="25">
                  <c:v>81.242000000000004</c:v>
                </c:pt>
                <c:pt idx="26">
                  <c:v>80.683999999999997</c:v>
                </c:pt>
                <c:pt idx="27">
                  <c:v>80.122</c:v>
                </c:pt>
                <c:pt idx="28">
                  <c:v>79.403999999999996</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&gt;10% - 20% (N=1,123)</c:v>
                </c:pt>
              </c:strCache>
            </c:strRef>
          </c:tx>
          <c:spPr>
            <a:ln w="41275">
              <a:solidFill>
                <a:schemeClr val="accent5">
                  <a:lumMod val="50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Sheet1!$E$2:$E$74</c:f>
              <c:numCache>
                <c:formatCode>General</c:formatCode>
                <c:ptCount val="73"/>
                <c:pt idx="0">
                  <c:v>100</c:v>
                </c:pt>
                <c:pt idx="1">
                  <c:v>95.623999999999995</c:v>
                </c:pt>
                <c:pt idx="2">
                  <c:v>94.168999999999997</c:v>
                </c:pt>
                <c:pt idx="3">
                  <c:v>93.528999999999996</c:v>
                </c:pt>
                <c:pt idx="4">
                  <c:v>93.069000000000003</c:v>
                </c:pt>
                <c:pt idx="5">
                  <c:v>92.424000000000007</c:v>
                </c:pt>
                <c:pt idx="6">
                  <c:v>91.963999999999999</c:v>
                </c:pt>
                <c:pt idx="7">
                  <c:v>91.872</c:v>
                </c:pt>
                <c:pt idx="8">
                  <c:v>91.41</c:v>
                </c:pt>
                <c:pt idx="9">
                  <c:v>91.316999999999993</c:v>
                </c:pt>
                <c:pt idx="10">
                  <c:v>91.04</c:v>
                </c:pt>
                <c:pt idx="11">
                  <c:v>90.947999999999993</c:v>
                </c:pt>
                <c:pt idx="12">
                  <c:v>90.576999999999998</c:v>
                </c:pt>
                <c:pt idx="13">
                  <c:v>90.019000000000005</c:v>
                </c:pt>
                <c:pt idx="14">
                  <c:v>89.459000000000003</c:v>
                </c:pt>
                <c:pt idx="15">
                  <c:v>88.992000000000004</c:v>
                </c:pt>
                <c:pt idx="16">
                  <c:v>88.242999999999995</c:v>
                </c:pt>
                <c:pt idx="17">
                  <c:v>87.772000000000006</c:v>
                </c:pt>
                <c:pt idx="18">
                  <c:v>86.731999999999999</c:v>
                </c:pt>
                <c:pt idx="19">
                  <c:v>86.447000000000003</c:v>
                </c:pt>
                <c:pt idx="20">
                  <c:v>85.968999999999994</c:v>
                </c:pt>
                <c:pt idx="21">
                  <c:v>85.292000000000002</c:v>
                </c:pt>
                <c:pt idx="22">
                  <c:v>84.903999999999996</c:v>
                </c:pt>
                <c:pt idx="23">
                  <c:v>84.707999999999998</c:v>
                </c:pt>
                <c:pt idx="24">
                  <c:v>84.316999999999993</c:v>
                </c:pt>
                <c:pt idx="25">
                  <c:v>84.218999999999994</c:v>
                </c:pt>
                <c:pt idx="26">
                  <c:v>83.522999999999996</c:v>
                </c:pt>
                <c:pt idx="27">
                  <c:v>83.123999999999995</c:v>
                </c:pt>
                <c:pt idx="28">
                  <c:v>82.512</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&gt;20% (N=856)</c:v>
                </c:pt>
              </c:strCache>
            </c:strRef>
          </c:tx>
          <c:spPr>
            <a:ln w="41275">
              <a:solidFill>
                <a:schemeClr val="accent5">
                  <a:lumMod val="25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Sheet1!$F$2:$F$74</c:f>
              <c:numCache>
                <c:formatCode>General</c:formatCode>
                <c:ptCount val="73"/>
                <c:pt idx="0">
                  <c:v>100</c:v>
                </c:pt>
                <c:pt idx="1">
                  <c:v>95.665000000000006</c:v>
                </c:pt>
                <c:pt idx="2">
                  <c:v>93.278000000000006</c:v>
                </c:pt>
                <c:pt idx="3">
                  <c:v>91.593000000000004</c:v>
                </c:pt>
                <c:pt idx="4">
                  <c:v>90.867000000000004</c:v>
                </c:pt>
                <c:pt idx="5">
                  <c:v>90.14</c:v>
                </c:pt>
                <c:pt idx="6">
                  <c:v>89.05</c:v>
                </c:pt>
                <c:pt idx="7">
                  <c:v>88.322000000000003</c:v>
                </c:pt>
                <c:pt idx="8">
                  <c:v>88.078999999999994</c:v>
                </c:pt>
                <c:pt idx="9">
                  <c:v>87.346999999999994</c:v>
                </c:pt>
                <c:pt idx="10">
                  <c:v>86.980999999999995</c:v>
                </c:pt>
                <c:pt idx="11">
                  <c:v>86.370999999999995</c:v>
                </c:pt>
                <c:pt idx="12">
                  <c:v>86.248999999999995</c:v>
                </c:pt>
                <c:pt idx="13">
                  <c:v>84.897000000000006</c:v>
                </c:pt>
                <c:pt idx="14">
                  <c:v>83.662999999999997</c:v>
                </c:pt>
                <c:pt idx="15">
                  <c:v>82.921000000000006</c:v>
                </c:pt>
                <c:pt idx="16">
                  <c:v>82.673000000000002</c:v>
                </c:pt>
                <c:pt idx="17">
                  <c:v>82.298000000000002</c:v>
                </c:pt>
                <c:pt idx="18">
                  <c:v>82.048000000000002</c:v>
                </c:pt>
                <c:pt idx="19">
                  <c:v>81.671999999999997</c:v>
                </c:pt>
                <c:pt idx="20">
                  <c:v>81.043000000000006</c:v>
                </c:pt>
                <c:pt idx="21">
                  <c:v>80.534999999999997</c:v>
                </c:pt>
                <c:pt idx="22">
                  <c:v>80.281000000000006</c:v>
                </c:pt>
                <c:pt idx="23">
                  <c:v>79.641999999999996</c:v>
                </c:pt>
                <c:pt idx="24">
                  <c:v>78.739000000000004</c:v>
                </c:pt>
                <c:pt idx="25">
                  <c:v>78.346999999999994</c:v>
                </c:pt>
                <c:pt idx="26">
                  <c:v>77.951999999999998</c:v>
                </c:pt>
                <c:pt idx="27">
                  <c:v>77.951999999999998</c:v>
                </c:pt>
                <c:pt idx="28">
                  <c:v>77.546000000000006</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8.7020660878928596E-2"/>
          <c:y val="0.701488794669897"/>
          <c:w val="0.88624155954864603"/>
          <c:h val="0.12158812840702604"/>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26069497723038E-2"/>
          <c:y val="4.7584788470377393E-2"/>
          <c:w val="0.90245337142590742"/>
          <c:h val="0.78567231980617802"/>
        </c:manualLayout>
      </c:layout>
      <c:scatterChart>
        <c:scatterStyle val="lineMarker"/>
        <c:varyColors val="0"/>
        <c:ser>
          <c:idx val="0"/>
          <c:order val="0"/>
          <c:tx>
            <c:strRef>
              <c:f>Sheet1!$B$1</c:f>
              <c:strCache>
                <c:ptCount val="1"/>
                <c:pt idx="0">
                  <c:v>&lt;-20% (N=20)</c:v>
                </c:pt>
              </c:strCache>
            </c:strRef>
          </c:tx>
          <c:spPr>
            <a:ln w="41275">
              <a:solidFill>
                <a:srgbClr val="00297A"/>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Sheet1!$B$2:$B$74</c:f>
              <c:numCache>
                <c:formatCode>General</c:formatCode>
                <c:ptCount val="73"/>
                <c:pt idx="0">
                  <c:v>100</c:v>
                </c:pt>
                <c:pt idx="1">
                  <c:v>85</c:v>
                </c:pt>
                <c:pt idx="2">
                  <c:v>85</c:v>
                </c:pt>
                <c:pt idx="3">
                  <c:v>80</c:v>
                </c:pt>
                <c:pt idx="4">
                  <c:v>80</c:v>
                </c:pt>
                <c:pt idx="5">
                  <c:v>80</c:v>
                </c:pt>
                <c:pt idx="6">
                  <c:v>80</c:v>
                </c:pt>
                <c:pt idx="7">
                  <c:v>80</c:v>
                </c:pt>
                <c:pt idx="8">
                  <c:v>80</c:v>
                </c:pt>
                <c:pt idx="9">
                  <c:v>80</c:v>
                </c:pt>
                <c:pt idx="10">
                  <c:v>80</c:v>
                </c:pt>
                <c:pt idx="11">
                  <c:v>80</c:v>
                </c:pt>
                <c:pt idx="12">
                  <c:v>80</c:v>
                </c:pt>
                <c:pt idx="13">
                  <c:v>75</c:v>
                </c:pt>
                <c:pt idx="14">
                  <c:v>70</c:v>
                </c:pt>
                <c:pt idx="15">
                  <c:v>70</c:v>
                </c:pt>
                <c:pt idx="16">
                  <c:v>70</c:v>
                </c:pt>
                <c:pt idx="17">
                  <c:v>70</c:v>
                </c:pt>
                <c:pt idx="18">
                  <c:v>70</c:v>
                </c:pt>
                <c:pt idx="19">
                  <c:v>70</c:v>
                </c:pt>
                <c:pt idx="20">
                  <c:v>70</c:v>
                </c:pt>
                <c:pt idx="21">
                  <c:v>65</c:v>
                </c:pt>
                <c:pt idx="22">
                  <c:v>65</c:v>
                </c:pt>
                <c:pt idx="23">
                  <c:v>65</c:v>
                </c:pt>
                <c:pt idx="24">
                  <c:v>65</c:v>
                </c:pt>
                <c:pt idx="25">
                  <c:v>65</c:v>
                </c:pt>
                <c:pt idx="26">
                  <c:v>65</c:v>
                </c:pt>
                <c:pt idx="27">
                  <c:v>65</c:v>
                </c:pt>
                <c:pt idx="28">
                  <c:v>65</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-20% - &lt;-10% (N=54)</c:v>
                </c:pt>
              </c:strCache>
            </c:strRef>
          </c:tx>
          <c:spPr>
            <a:ln w="41275">
              <a:solidFill>
                <a:srgbClr val="0070C0"/>
              </a:solidFill>
              <a:prstDash val="solid"/>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Sheet1!$C$2:$C$74</c:f>
              <c:numCache>
                <c:formatCode>General</c:formatCode>
                <c:ptCount val="73"/>
                <c:pt idx="0">
                  <c:v>100</c:v>
                </c:pt>
                <c:pt idx="1">
                  <c:v>92.593000000000004</c:v>
                </c:pt>
                <c:pt idx="2">
                  <c:v>87.037000000000006</c:v>
                </c:pt>
                <c:pt idx="3">
                  <c:v>87.037000000000006</c:v>
                </c:pt>
                <c:pt idx="4">
                  <c:v>87.037000000000006</c:v>
                </c:pt>
                <c:pt idx="5">
                  <c:v>85.185000000000002</c:v>
                </c:pt>
                <c:pt idx="6">
                  <c:v>85.185000000000002</c:v>
                </c:pt>
                <c:pt idx="7">
                  <c:v>83.332999999999998</c:v>
                </c:pt>
                <c:pt idx="8">
                  <c:v>83.332999999999998</c:v>
                </c:pt>
                <c:pt idx="9">
                  <c:v>83.332999999999998</c:v>
                </c:pt>
                <c:pt idx="10">
                  <c:v>83.332999999999998</c:v>
                </c:pt>
                <c:pt idx="11">
                  <c:v>81.480999999999995</c:v>
                </c:pt>
                <c:pt idx="12">
                  <c:v>79.63</c:v>
                </c:pt>
                <c:pt idx="13">
                  <c:v>77.778000000000006</c:v>
                </c:pt>
                <c:pt idx="14">
                  <c:v>77.778000000000006</c:v>
                </c:pt>
                <c:pt idx="15">
                  <c:v>77.778000000000006</c:v>
                </c:pt>
                <c:pt idx="16">
                  <c:v>77.778000000000006</c:v>
                </c:pt>
                <c:pt idx="17">
                  <c:v>77.778000000000006</c:v>
                </c:pt>
                <c:pt idx="18">
                  <c:v>77.778000000000006</c:v>
                </c:pt>
                <c:pt idx="19">
                  <c:v>77.778000000000006</c:v>
                </c:pt>
                <c:pt idx="20">
                  <c:v>77.778000000000006</c:v>
                </c:pt>
                <c:pt idx="21">
                  <c:v>77.778000000000006</c:v>
                </c:pt>
                <c:pt idx="22">
                  <c:v>77.778000000000006</c:v>
                </c:pt>
                <c:pt idx="23">
                  <c:v>77.778000000000006</c:v>
                </c:pt>
                <c:pt idx="24">
                  <c:v>77.778000000000006</c:v>
                </c:pt>
                <c:pt idx="25">
                  <c:v>75.783000000000001</c:v>
                </c:pt>
                <c:pt idx="26">
                  <c:v>75.783000000000001</c:v>
                </c:pt>
                <c:pt idx="27">
                  <c:v>75.783000000000001</c:v>
                </c:pt>
                <c:pt idx="28">
                  <c:v>75.783000000000001</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-10% - 10% (N=454)</c:v>
                </c:pt>
              </c:strCache>
            </c:strRef>
          </c:tx>
          <c:spPr>
            <a:ln w="41275">
              <a:solidFill>
                <a:srgbClr val="00B0F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Sheet1!$D$2:$D$74</c:f>
              <c:numCache>
                <c:formatCode>General</c:formatCode>
                <c:ptCount val="73"/>
                <c:pt idx="0">
                  <c:v>100</c:v>
                </c:pt>
                <c:pt idx="1">
                  <c:v>92.695999999999998</c:v>
                </c:pt>
                <c:pt idx="2">
                  <c:v>90.674000000000007</c:v>
                </c:pt>
                <c:pt idx="3">
                  <c:v>88.858999999999995</c:v>
                </c:pt>
                <c:pt idx="4">
                  <c:v>88.177000000000007</c:v>
                </c:pt>
                <c:pt idx="5">
                  <c:v>87.948999999999998</c:v>
                </c:pt>
                <c:pt idx="6">
                  <c:v>87.721000000000004</c:v>
                </c:pt>
                <c:pt idx="7">
                  <c:v>87.721000000000004</c:v>
                </c:pt>
                <c:pt idx="8">
                  <c:v>86.805999999999997</c:v>
                </c:pt>
                <c:pt idx="9">
                  <c:v>85.887</c:v>
                </c:pt>
                <c:pt idx="10">
                  <c:v>85.656999999999996</c:v>
                </c:pt>
                <c:pt idx="11">
                  <c:v>85.197999999999993</c:v>
                </c:pt>
                <c:pt idx="12">
                  <c:v>84.968000000000004</c:v>
                </c:pt>
                <c:pt idx="13">
                  <c:v>84.275999999999996</c:v>
                </c:pt>
                <c:pt idx="14">
                  <c:v>84.045000000000002</c:v>
                </c:pt>
                <c:pt idx="15">
                  <c:v>82.658000000000001</c:v>
                </c:pt>
                <c:pt idx="16">
                  <c:v>82.426000000000002</c:v>
                </c:pt>
                <c:pt idx="17">
                  <c:v>80.801000000000002</c:v>
                </c:pt>
                <c:pt idx="18">
                  <c:v>80.801000000000002</c:v>
                </c:pt>
                <c:pt idx="19">
                  <c:v>80.331999999999994</c:v>
                </c:pt>
                <c:pt idx="20">
                  <c:v>79.863</c:v>
                </c:pt>
                <c:pt idx="21">
                  <c:v>78.921999999999997</c:v>
                </c:pt>
                <c:pt idx="22">
                  <c:v>78.685000000000002</c:v>
                </c:pt>
                <c:pt idx="23">
                  <c:v>77.975999999999999</c:v>
                </c:pt>
                <c:pt idx="24">
                  <c:v>77.739000000000004</c:v>
                </c:pt>
                <c:pt idx="25">
                  <c:v>77.739000000000004</c:v>
                </c:pt>
                <c:pt idx="26">
                  <c:v>77.739000000000004</c:v>
                </c:pt>
                <c:pt idx="27">
                  <c:v>77.018000000000001</c:v>
                </c:pt>
                <c:pt idx="28">
                  <c:v>76.533000000000001</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&gt;10% - 20% (N=278)</c:v>
                </c:pt>
              </c:strCache>
            </c:strRef>
          </c:tx>
          <c:spPr>
            <a:ln w="41275">
              <a:solidFill>
                <a:srgbClr val="00990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Sheet1!$E$2:$E$74</c:f>
              <c:numCache>
                <c:formatCode>General</c:formatCode>
                <c:ptCount val="73"/>
                <c:pt idx="0">
                  <c:v>100</c:v>
                </c:pt>
                <c:pt idx="1">
                  <c:v>95.304000000000002</c:v>
                </c:pt>
                <c:pt idx="2">
                  <c:v>93.453999999999994</c:v>
                </c:pt>
                <c:pt idx="3">
                  <c:v>91.588999999999999</c:v>
                </c:pt>
                <c:pt idx="4">
                  <c:v>90.466999999999999</c:v>
                </c:pt>
                <c:pt idx="5">
                  <c:v>89.72</c:v>
                </c:pt>
                <c:pt idx="6">
                  <c:v>88.971999999999994</c:v>
                </c:pt>
                <c:pt idx="7">
                  <c:v>88.971999999999994</c:v>
                </c:pt>
                <c:pt idx="8">
                  <c:v>87.846000000000004</c:v>
                </c:pt>
                <c:pt idx="9">
                  <c:v>87.846000000000004</c:v>
                </c:pt>
                <c:pt idx="10">
                  <c:v>87.846000000000004</c:v>
                </c:pt>
                <c:pt idx="11">
                  <c:v>87.846000000000004</c:v>
                </c:pt>
                <c:pt idx="12">
                  <c:v>87.47</c:v>
                </c:pt>
                <c:pt idx="13">
                  <c:v>85.963999999999999</c:v>
                </c:pt>
                <c:pt idx="14">
                  <c:v>84.832999999999998</c:v>
                </c:pt>
                <c:pt idx="15">
                  <c:v>84.832999999999998</c:v>
                </c:pt>
                <c:pt idx="16">
                  <c:v>84.456000000000003</c:v>
                </c:pt>
                <c:pt idx="17">
                  <c:v>84.078999999999994</c:v>
                </c:pt>
                <c:pt idx="18">
                  <c:v>83.325000000000003</c:v>
                </c:pt>
                <c:pt idx="19">
                  <c:v>82.947999999999993</c:v>
                </c:pt>
                <c:pt idx="20">
                  <c:v>81.811000000000007</c:v>
                </c:pt>
                <c:pt idx="21">
                  <c:v>81.043000000000006</c:v>
                </c:pt>
                <c:pt idx="22">
                  <c:v>81.043000000000006</c:v>
                </c:pt>
                <c:pt idx="23">
                  <c:v>81.043000000000006</c:v>
                </c:pt>
                <c:pt idx="24">
                  <c:v>80.263999999999996</c:v>
                </c:pt>
                <c:pt idx="25">
                  <c:v>80.263999999999996</c:v>
                </c:pt>
                <c:pt idx="26">
                  <c:v>79.477000000000004</c:v>
                </c:pt>
                <c:pt idx="27">
                  <c:v>79.078000000000003</c:v>
                </c:pt>
                <c:pt idx="28">
                  <c:v>79.078000000000003</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&gt;20% (N=369)</c:v>
                </c:pt>
              </c:strCache>
            </c:strRef>
          </c:tx>
          <c:spPr>
            <a:ln w="41275">
              <a:solidFill>
                <a:schemeClr val="accent5">
                  <a:lumMod val="25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Sheet1!$F$2:$F$74</c:f>
              <c:numCache>
                <c:formatCode>General</c:formatCode>
                <c:ptCount val="73"/>
                <c:pt idx="0">
                  <c:v>100</c:v>
                </c:pt>
                <c:pt idx="1">
                  <c:v>95.918999999999997</c:v>
                </c:pt>
                <c:pt idx="2">
                  <c:v>93.432000000000002</c:v>
                </c:pt>
                <c:pt idx="3">
                  <c:v>91.210999999999999</c:v>
                </c:pt>
                <c:pt idx="4">
                  <c:v>90.090999999999994</c:v>
                </c:pt>
                <c:pt idx="5">
                  <c:v>89.528000000000006</c:v>
                </c:pt>
                <c:pt idx="6">
                  <c:v>87.838999999999999</c:v>
                </c:pt>
                <c:pt idx="7">
                  <c:v>86.430999999999997</c:v>
                </c:pt>
                <c:pt idx="8">
                  <c:v>86.15</c:v>
                </c:pt>
                <c:pt idx="9">
                  <c:v>85.302000000000007</c:v>
                </c:pt>
                <c:pt idx="10">
                  <c:v>85.02</c:v>
                </c:pt>
                <c:pt idx="11">
                  <c:v>83.89</c:v>
                </c:pt>
                <c:pt idx="12">
                  <c:v>83.89</c:v>
                </c:pt>
                <c:pt idx="13">
                  <c:v>82.19</c:v>
                </c:pt>
                <c:pt idx="14">
                  <c:v>81.331999999999994</c:v>
                </c:pt>
                <c:pt idx="15">
                  <c:v>80.760000000000005</c:v>
                </c:pt>
                <c:pt idx="16">
                  <c:v>80.186000000000007</c:v>
                </c:pt>
                <c:pt idx="17">
                  <c:v>79.61</c:v>
                </c:pt>
                <c:pt idx="18">
                  <c:v>79.033000000000001</c:v>
                </c:pt>
                <c:pt idx="19">
                  <c:v>78.453999999999994</c:v>
                </c:pt>
                <c:pt idx="20">
                  <c:v>77.584999999999994</c:v>
                </c:pt>
                <c:pt idx="21">
                  <c:v>77.001000000000005</c:v>
                </c:pt>
                <c:pt idx="22">
                  <c:v>76.418000000000006</c:v>
                </c:pt>
                <c:pt idx="23">
                  <c:v>75.242000000000004</c:v>
                </c:pt>
                <c:pt idx="24">
                  <c:v>74.045000000000002</c:v>
                </c:pt>
                <c:pt idx="25">
                  <c:v>73.742000000000004</c:v>
                </c:pt>
                <c:pt idx="26">
                  <c:v>73.435000000000002</c:v>
                </c:pt>
                <c:pt idx="27">
                  <c:v>73.435000000000002</c:v>
                </c:pt>
                <c:pt idx="28">
                  <c:v>72.802000000000007</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9.6992170850438569E-2"/>
          <c:y val="0.67663710345298422"/>
          <c:w val="0.88624155954864603"/>
          <c:h val="0.12158812840702604"/>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26069497723038E-2"/>
          <c:y val="4.7584788470377393E-2"/>
          <c:w val="0.90245337142590742"/>
          <c:h val="0.81880774387911914"/>
        </c:manualLayout>
      </c:layout>
      <c:scatterChart>
        <c:scatterStyle val="lineMarker"/>
        <c:varyColors val="0"/>
        <c:ser>
          <c:idx val="0"/>
          <c:order val="0"/>
          <c:tx>
            <c:strRef>
              <c:f>Sheet1!$B$1</c:f>
              <c:strCache>
                <c:ptCount val="1"/>
                <c:pt idx="0">
                  <c:v>&lt;-20% (N=45)</c:v>
                </c:pt>
              </c:strCache>
            </c:strRef>
          </c:tx>
          <c:spPr>
            <a:ln w="41275">
              <a:solidFill>
                <a:srgbClr val="0039AC"/>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Sheet1!$B$2:$B$74</c:f>
              <c:numCache>
                <c:formatCode>General</c:formatCode>
                <c:ptCount val="73"/>
                <c:pt idx="0">
                  <c:v>100</c:v>
                </c:pt>
                <c:pt idx="1">
                  <c:v>97.727000000000004</c:v>
                </c:pt>
                <c:pt idx="2">
                  <c:v>95.454999999999998</c:v>
                </c:pt>
                <c:pt idx="3">
                  <c:v>95.454999999999998</c:v>
                </c:pt>
                <c:pt idx="4">
                  <c:v>93.126000000000005</c:v>
                </c:pt>
                <c:pt idx="5">
                  <c:v>93.126000000000005</c:v>
                </c:pt>
                <c:pt idx="6">
                  <c:v>93.126000000000005</c:v>
                </c:pt>
                <c:pt idx="7">
                  <c:v>93.126000000000005</c:v>
                </c:pt>
                <c:pt idx="8">
                  <c:v>93.126000000000005</c:v>
                </c:pt>
                <c:pt idx="9">
                  <c:v>93.126000000000005</c:v>
                </c:pt>
                <c:pt idx="10">
                  <c:v>93.126000000000005</c:v>
                </c:pt>
                <c:pt idx="11">
                  <c:v>93.126000000000005</c:v>
                </c:pt>
                <c:pt idx="12">
                  <c:v>93.126000000000005</c:v>
                </c:pt>
                <c:pt idx="13">
                  <c:v>93.126000000000005</c:v>
                </c:pt>
                <c:pt idx="14">
                  <c:v>93.126000000000005</c:v>
                </c:pt>
                <c:pt idx="15">
                  <c:v>93.126000000000005</c:v>
                </c:pt>
                <c:pt idx="16">
                  <c:v>90.676000000000002</c:v>
                </c:pt>
                <c:pt idx="17">
                  <c:v>90.676000000000002</c:v>
                </c:pt>
                <c:pt idx="18">
                  <c:v>90.676000000000002</c:v>
                </c:pt>
                <c:pt idx="19">
                  <c:v>88.156999999999996</c:v>
                </c:pt>
                <c:pt idx="20">
                  <c:v>88.156999999999996</c:v>
                </c:pt>
                <c:pt idx="21">
                  <c:v>88.156999999999996</c:v>
                </c:pt>
                <c:pt idx="22">
                  <c:v>88.156999999999996</c:v>
                </c:pt>
                <c:pt idx="23">
                  <c:v>85.638000000000005</c:v>
                </c:pt>
                <c:pt idx="24">
                  <c:v>85.638000000000005</c:v>
                </c:pt>
                <c:pt idx="25">
                  <c:v>85.638000000000005</c:v>
                </c:pt>
                <c:pt idx="26">
                  <c:v>85.638000000000005</c:v>
                </c:pt>
                <c:pt idx="27">
                  <c:v>85.638000000000005</c:v>
                </c:pt>
                <c:pt idx="28">
                  <c:v>85.638000000000005</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-20% - &lt;-10% (N=88)</c:v>
                </c:pt>
              </c:strCache>
            </c:strRef>
          </c:tx>
          <c:spPr>
            <a:ln w="41275">
              <a:solidFill>
                <a:srgbClr val="00297A"/>
              </a:solidFill>
              <a:prstDash val="solid"/>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Sheet1!$C$2:$C$74</c:f>
              <c:numCache>
                <c:formatCode>General</c:formatCode>
                <c:ptCount val="73"/>
                <c:pt idx="0">
                  <c:v>100</c:v>
                </c:pt>
                <c:pt idx="1">
                  <c:v>96.590999999999994</c:v>
                </c:pt>
                <c:pt idx="2">
                  <c:v>96.590999999999994</c:v>
                </c:pt>
                <c:pt idx="3">
                  <c:v>94.234999999999999</c:v>
                </c:pt>
                <c:pt idx="4">
                  <c:v>93.057000000000002</c:v>
                </c:pt>
                <c:pt idx="5">
                  <c:v>89.522999999999996</c:v>
                </c:pt>
                <c:pt idx="6">
                  <c:v>88.344999999999999</c:v>
                </c:pt>
                <c:pt idx="7">
                  <c:v>87.167000000000002</c:v>
                </c:pt>
                <c:pt idx="8">
                  <c:v>87.167000000000002</c:v>
                </c:pt>
                <c:pt idx="9">
                  <c:v>85.989000000000004</c:v>
                </c:pt>
                <c:pt idx="10">
                  <c:v>84.811999999999998</c:v>
                </c:pt>
                <c:pt idx="11">
                  <c:v>84.811999999999998</c:v>
                </c:pt>
                <c:pt idx="12">
                  <c:v>84.811999999999998</c:v>
                </c:pt>
                <c:pt idx="13">
                  <c:v>84.811999999999998</c:v>
                </c:pt>
                <c:pt idx="14">
                  <c:v>82.456000000000003</c:v>
                </c:pt>
                <c:pt idx="15">
                  <c:v>82.456000000000003</c:v>
                </c:pt>
                <c:pt idx="16">
                  <c:v>82.456000000000003</c:v>
                </c:pt>
                <c:pt idx="17">
                  <c:v>82.456000000000003</c:v>
                </c:pt>
                <c:pt idx="18">
                  <c:v>82.456000000000003</c:v>
                </c:pt>
                <c:pt idx="19">
                  <c:v>82.456000000000003</c:v>
                </c:pt>
                <c:pt idx="20">
                  <c:v>82.456000000000003</c:v>
                </c:pt>
                <c:pt idx="21">
                  <c:v>81.278000000000006</c:v>
                </c:pt>
                <c:pt idx="22">
                  <c:v>81.278000000000006</c:v>
                </c:pt>
                <c:pt idx="23">
                  <c:v>80.081999999999994</c:v>
                </c:pt>
                <c:pt idx="24">
                  <c:v>80.081999999999994</c:v>
                </c:pt>
                <c:pt idx="25">
                  <c:v>80.081999999999994</c:v>
                </c:pt>
                <c:pt idx="26">
                  <c:v>80.081999999999994</c:v>
                </c:pt>
                <c:pt idx="27">
                  <c:v>80.081999999999994</c:v>
                </c:pt>
                <c:pt idx="28">
                  <c:v>80.081999999999994</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-10% - 10% (N=370)</c:v>
                </c:pt>
              </c:strCache>
            </c:strRef>
          </c:tx>
          <c:spPr>
            <a:ln w="41275">
              <a:solidFill>
                <a:srgbClr val="00B0F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Sheet1!$D$2:$D$74</c:f>
              <c:numCache>
                <c:formatCode>General</c:formatCode>
                <c:ptCount val="73"/>
                <c:pt idx="0">
                  <c:v>100</c:v>
                </c:pt>
                <c:pt idx="1">
                  <c:v>95.650999999999996</c:v>
                </c:pt>
                <c:pt idx="2">
                  <c:v>93.998000000000005</c:v>
                </c:pt>
                <c:pt idx="3">
                  <c:v>93.442999999999998</c:v>
                </c:pt>
                <c:pt idx="4">
                  <c:v>92.331000000000003</c:v>
                </c:pt>
                <c:pt idx="5">
                  <c:v>91.218999999999994</c:v>
                </c:pt>
                <c:pt idx="6">
                  <c:v>91.218999999999994</c:v>
                </c:pt>
                <c:pt idx="7">
                  <c:v>90.379000000000005</c:v>
                </c:pt>
                <c:pt idx="8">
                  <c:v>89.816999999999993</c:v>
                </c:pt>
                <c:pt idx="9">
                  <c:v>89.537000000000006</c:v>
                </c:pt>
                <c:pt idx="10">
                  <c:v>89.537000000000006</c:v>
                </c:pt>
                <c:pt idx="11">
                  <c:v>89.537000000000006</c:v>
                </c:pt>
                <c:pt idx="12">
                  <c:v>89.537000000000006</c:v>
                </c:pt>
                <c:pt idx="13">
                  <c:v>88.414000000000001</c:v>
                </c:pt>
                <c:pt idx="14">
                  <c:v>87.852999999999994</c:v>
                </c:pt>
                <c:pt idx="15">
                  <c:v>86.725999999999999</c:v>
                </c:pt>
                <c:pt idx="16">
                  <c:v>85.879000000000005</c:v>
                </c:pt>
                <c:pt idx="17">
                  <c:v>85.313999999999993</c:v>
                </c:pt>
                <c:pt idx="18">
                  <c:v>85.031000000000006</c:v>
                </c:pt>
                <c:pt idx="19">
                  <c:v>84.180999999999997</c:v>
                </c:pt>
                <c:pt idx="20">
                  <c:v>83.33</c:v>
                </c:pt>
                <c:pt idx="21">
                  <c:v>83.043999999999997</c:v>
                </c:pt>
                <c:pt idx="22">
                  <c:v>81.602999999999994</c:v>
                </c:pt>
                <c:pt idx="23">
                  <c:v>80.736999999999995</c:v>
                </c:pt>
                <c:pt idx="24">
                  <c:v>79.872</c:v>
                </c:pt>
                <c:pt idx="25">
                  <c:v>79.293000000000006</c:v>
                </c:pt>
                <c:pt idx="26">
                  <c:v>78.709999999999994</c:v>
                </c:pt>
                <c:pt idx="27">
                  <c:v>78.12</c:v>
                </c:pt>
                <c:pt idx="28">
                  <c:v>77.823999999999998</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&gt;10% - 20% (N=262)</c:v>
                </c:pt>
              </c:strCache>
            </c:strRef>
          </c:tx>
          <c:spPr>
            <a:ln w="41275">
              <a:solidFill>
                <a:schemeClr val="accent5">
                  <a:lumMod val="50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Sheet1!$E$2:$E$74</c:f>
              <c:numCache>
                <c:formatCode>General</c:formatCode>
                <c:ptCount val="73"/>
                <c:pt idx="0">
                  <c:v>100</c:v>
                </c:pt>
                <c:pt idx="1">
                  <c:v>96.927000000000007</c:v>
                </c:pt>
                <c:pt idx="2">
                  <c:v>95.37</c:v>
                </c:pt>
                <c:pt idx="3">
                  <c:v>94.978999999999999</c:v>
                </c:pt>
                <c:pt idx="4">
                  <c:v>94.978999999999999</c:v>
                </c:pt>
                <c:pt idx="5">
                  <c:v>94.183999999999997</c:v>
                </c:pt>
                <c:pt idx="6">
                  <c:v>93.787000000000006</c:v>
                </c:pt>
                <c:pt idx="7">
                  <c:v>93.787000000000006</c:v>
                </c:pt>
                <c:pt idx="8">
                  <c:v>93.787000000000006</c:v>
                </c:pt>
                <c:pt idx="9">
                  <c:v>93.787000000000006</c:v>
                </c:pt>
                <c:pt idx="10">
                  <c:v>93.39</c:v>
                </c:pt>
                <c:pt idx="11">
                  <c:v>93.39</c:v>
                </c:pt>
                <c:pt idx="12">
                  <c:v>92.590999999999994</c:v>
                </c:pt>
                <c:pt idx="13">
                  <c:v>92.188999999999993</c:v>
                </c:pt>
                <c:pt idx="14">
                  <c:v>91.373000000000005</c:v>
                </c:pt>
                <c:pt idx="15">
                  <c:v>90.965000000000003</c:v>
                </c:pt>
                <c:pt idx="16">
                  <c:v>90.557000000000002</c:v>
                </c:pt>
                <c:pt idx="17">
                  <c:v>90.141999999999996</c:v>
                </c:pt>
                <c:pt idx="18">
                  <c:v>88.885999999999996</c:v>
                </c:pt>
                <c:pt idx="19">
                  <c:v>88.460999999999999</c:v>
                </c:pt>
                <c:pt idx="20">
                  <c:v>88.460999999999999</c:v>
                </c:pt>
                <c:pt idx="21">
                  <c:v>88.027000000000001</c:v>
                </c:pt>
                <c:pt idx="22">
                  <c:v>86.712999999999994</c:v>
                </c:pt>
                <c:pt idx="23">
                  <c:v>86.272999999999996</c:v>
                </c:pt>
                <c:pt idx="24">
                  <c:v>85.831000000000003</c:v>
                </c:pt>
                <c:pt idx="25">
                  <c:v>85.388000000000005</c:v>
                </c:pt>
                <c:pt idx="26">
                  <c:v>84.489000000000004</c:v>
                </c:pt>
                <c:pt idx="27">
                  <c:v>84.489000000000004</c:v>
                </c:pt>
                <c:pt idx="28">
                  <c:v>84.034999999999997</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&gt;20% (N=314)</c:v>
                </c:pt>
              </c:strCache>
            </c:strRef>
          </c:tx>
          <c:spPr>
            <a:ln w="41275">
              <a:solidFill>
                <a:schemeClr val="accent5">
                  <a:lumMod val="25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Sheet1!$F$2:$F$74</c:f>
              <c:numCache>
                <c:formatCode>General</c:formatCode>
                <c:ptCount val="73"/>
                <c:pt idx="0">
                  <c:v>100</c:v>
                </c:pt>
                <c:pt idx="1">
                  <c:v>97.769000000000005</c:v>
                </c:pt>
                <c:pt idx="2">
                  <c:v>95.811999999999998</c:v>
                </c:pt>
                <c:pt idx="3">
                  <c:v>95.481999999999999</c:v>
                </c:pt>
                <c:pt idx="4">
                  <c:v>95.15</c:v>
                </c:pt>
                <c:pt idx="5">
                  <c:v>94.156000000000006</c:v>
                </c:pt>
                <c:pt idx="6">
                  <c:v>93.492000000000004</c:v>
                </c:pt>
                <c:pt idx="7">
                  <c:v>93.492000000000004</c:v>
                </c:pt>
                <c:pt idx="8">
                  <c:v>93.16</c:v>
                </c:pt>
                <c:pt idx="9">
                  <c:v>92.153999999999996</c:v>
                </c:pt>
                <c:pt idx="10">
                  <c:v>91.483999999999995</c:v>
                </c:pt>
                <c:pt idx="11">
                  <c:v>91.149000000000001</c:v>
                </c:pt>
                <c:pt idx="12">
                  <c:v>90.813000000000002</c:v>
                </c:pt>
                <c:pt idx="13">
                  <c:v>89.792000000000002</c:v>
                </c:pt>
                <c:pt idx="14">
                  <c:v>88.084999999999994</c:v>
                </c:pt>
                <c:pt idx="15">
                  <c:v>86.72</c:v>
                </c:pt>
                <c:pt idx="16">
                  <c:v>86.72</c:v>
                </c:pt>
                <c:pt idx="17">
                  <c:v>86.375</c:v>
                </c:pt>
                <c:pt idx="18">
                  <c:v>86.375</c:v>
                </c:pt>
                <c:pt idx="19">
                  <c:v>86.375</c:v>
                </c:pt>
                <c:pt idx="20">
                  <c:v>85.68</c:v>
                </c:pt>
                <c:pt idx="21">
                  <c:v>84.974999999999994</c:v>
                </c:pt>
                <c:pt idx="22">
                  <c:v>84.974999999999994</c:v>
                </c:pt>
                <c:pt idx="23">
                  <c:v>84.620999999999995</c:v>
                </c:pt>
                <c:pt idx="24">
                  <c:v>84.266000000000005</c:v>
                </c:pt>
                <c:pt idx="25">
                  <c:v>83.902000000000001</c:v>
                </c:pt>
                <c:pt idx="26">
                  <c:v>83.902000000000001</c:v>
                </c:pt>
                <c:pt idx="27">
                  <c:v>83.902000000000001</c:v>
                </c:pt>
                <c:pt idx="28">
                  <c:v>83.533000000000001</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manualLayout>
              <c:xMode val="edge"/>
              <c:yMode val="edge"/>
              <c:x val="0.49378177086838504"/>
              <c:y val="0.92116512588771715"/>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8.7020660878928596E-2"/>
          <c:y val="0.701488794669897"/>
          <c:w val="0.88624155954864603"/>
          <c:h val="0.12158812840702604"/>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26069497723038E-2"/>
          <c:y val="4.7584788470377393E-2"/>
          <c:w val="0.90245337142590742"/>
          <c:h val="0.78567231980617802"/>
        </c:manualLayout>
      </c:layout>
      <c:scatterChart>
        <c:scatterStyle val="lineMarker"/>
        <c:varyColors val="0"/>
        <c:ser>
          <c:idx val="0"/>
          <c:order val="0"/>
          <c:tx>
            <c:strRef>
              <c:f>Sheet1!$B$1</c:f>
              <c:strCache>
                <c:ptCount val="1"/>
                <c:pt idx="0">
                  <c:v>&lt;-20% (N=17)</c:v>
                </c:pt>
              </c:strCache>
            </c:strRef>
          </c:tx>
          <c:spPr>
            <a:ln w="41275">
              <a:solidFill>
                <a:srgbClr val="00297A"/>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Sheet1!$B$2:$B$74</c:f>
              <c:numCache>
                <c:formatCode>General</c:formatCode>
                <c:ptCount val="73"/>
                <c:pt idx="0">
                  <c:v>100</c:v>
                </c:pt>
                <c:pt idx="1">
                  <c:v>82.352999999999994</c:v>
                </c:pt>
                <c:pt idx="2">
                  <c:v>82.352999999999994</c:v>
                </c:pt>
                <c:pt idx="3">
                  <c:v>82.352999999999994</c:v>
                </c:pt>
                <c:pt idx="4">
                  <c:v>82.352999999999994</c:v>
                </c:pt>
                <c:pt idx="5">
                  <c:v>82.352999999999994</c:v>
                </c:pt>
                <c:pt idx="6">
                  <c:v>82.352999999999994</c:v>
                </c:pt>
                <c:pt idx="7">
                  <c:v>82.352999999999994</c:v>
                </c:pt>
                <c:pt idx="8">
                  <c:v>82.352999999999994</c:v>
                </c:pt>
                <c:pt idx="9">
                  <c:v>82.352999999999994</c:v>
                </c:pt>
                <c:pt idx="10">
                  <c:v>82.352999999999994</c:v>
                </c:pt>
                <c:pt idx="11">
                  <c:v>82.352999999999994</c:v>
                </c:pt>
                <c:pt idx="12">
                  <c:v>82.352999999999994</c:v>
                </c:pt>
                <c:pt idx="13">
                  <c:v>82.352999999999994</c:v>
                </c:pt>
                <c:pt idx="14">
                  <c:v>82.352999999999994</c:v>
                </c:pt>
                <c:pt idx="15">
                  <c:v>82.352999999999994</c:v>
                </c:pt>
                <c:pt idx="16">
                  <c:v>82.352999999999994</c:v>
                </c:pt>
                <c:pt idx="17">
                  <c:v>82.352999999999994</c:v>
                </c:pt>
                <c:pt idx="18">
                  <c:v>82.352999999999994</c:v>
                </c:pt>
                <c:pt idx="19">
                  <c:v>82.352999999999994</c:v>
                </c:pt>
                <c:pt idx="20">
                  <c:v>82.352999999999994</c:v>
                </c:pt>
                <c:pt idx="21">
                  <c:v>82.352999999999994</c:v>
                </c:pt>
                <c:pt idx="22">
                  <c:v>82.352999999999994</c:v>
                </c:pt>
                <c:pt idx="23">
                  <c:v>82.352999999999994</c:v>
                </c:pt>
                <c:pt idx="24">
                  <c:v>82.352999999999994</c:v>
                </c:pt>
                <c:pt idx="25">
                  <c:v>82.352999999999994</c:v>
                </c:pt>
                <c:pt idx="26">
                  <c:v>82.352999999999994</c:v>
                </c:pt>
                <c:pt idx="27">
                  <c:v>82.352999999999994</c:v>
                </c:pt>
                <c:pt idx="28">
                  <c:v>82.352999999999994</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-20% - &lt;-10% (N=32)</c:v>
                </c:pt>
              </c:strCache>
            </c:strRef>
          </c:tx>
          <c:spPr>
            <a:ln w="41275">
              <a:solidFill>
                <a:srgbClr val="0070C0"/>
              </a:solidFill>
              <a:prstDash val="solid"/>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Sheet1!$C$2:$C$74</c:f>
              <c:numCache>
                <c:formatCode>General</c:formatCode>
                <c:ptCount val="73"/>
                <c:pt idx="0">
                  <c:v>100</c:v>
                </c:pt>
                <c:pt idx="1">
                  <c:v>96.774000000000001</c:v>
                </c:pt>
                <c:pt idx="2">
                  <c:v>96.774000000000001</c:v>
                </c:pt>
                <c:pt idx="3">
                  <c:v>96.774000000000001</c:v>
                </c:pt>
                <c:pt idx="4">
                  <c:v>96.774000000000001</c:v>
                </c:pt>
                <c:pt idx="5">
                  <c:v>96.774000000000001</c:v>
                </c:pt>
                <c:pt idx="6">
                  <c:v>96.774000000000001</c:v>
                </c:pt>
                <c:pt idx="7">
                  <c:v>96.774000000000001</c:v>
                </c:pt>
                <c:pt idx="8">
                  <c:v>96.774000000000001</c:v>
                </c:pt>
                <c:pt idx="9">
                  <c:v>96.774000000000001</c:v>
                </c:pt>
                <c:pt idx="10">
                  <c:v>93.548000000000002</c:v>
                </c:pt>
                <c:pt idx="11">
                  <c:v>93.548000000000002</c:v>
                </c:pt>
                <c:pt idx="12">
                  <c:v>93.548000000000002</c:v>
                </c:pt>
                <c:pt idx="13">
                  <c:v>93.548000000000002</c:v>
                </c:pt>
                <c:pt idx="14">
                  <c:v>93.548000000000002</c:v>
                </c:pt>
                <c:pt idx="15">
                  <c:v>93.548000000000002</c:v>
                </c:pt>
                <c:pt idx="16">
                  <c:v>93.548000000000002</c:v>
                </c:pt>
                <c:pt idx="17">
                  <c:v>93.548000000000002</c:v>
                </c:pt>
                <c:pt idx="18">
                  <c:v>93.548000000000002</c:v>
                </c:pt>
                <c:pt idx="19">
                  <c:v>93.548000000000002</c:v>
                </c:pt>
                <c:pt idx="20">
                  <c:v>93.548000000000002</c:v>
                </c:pt>
                <c:pt idx="21">
                  <c:v>93.548000000000002</c:v>
                </c:pt>
                <c:pt idx="22">
                  <c:v>93.548000000000002</c:v>
                </c:pt>
                <c:pt idx="23">
                  <c:v>93.548000000000002</c:v>
                </c:pt>
                <c:pt idx="24">
                  <c:v>93.548000000000002</c:v>
                </c:pt>
                <c:pt idx="25">
                  <c:v>93.548000000000002</c:v>
                </c:pt>
                <c:pt idx="26">
                  <c:v>93.548000000000002</c:v>
                </c:pt>
                <c:pt idx="27">
                  <c:v>93.548000000000002</c:v>
                </c:pt>
                <c:pt idx="28">
                  <c:v>90.322999999999993</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-10% - 10% (N=265)</c:v>
                </c:pt>
              </c:strCache>
            </c:strRef>
          </c:tx>
          <c:spPr>
            <a:ln w="41275">
              <a:solidFill>
                <a:srgbClr val="00B0F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Sheet1!$D$2:$D$74</c:f>
              <c:numCache>
                <c:formatCode>General</c:formatCode>
                <c:ptCount val="73"/>
                <c:pt idx="0">
                  <c:v>100</c:v>
                </c:pt>
                <c:pt idx="1">
                  <c:v>96.191000000000003</c:v>
                </c:pt>
                <c:pt idx="2">
                  <c:v>95.409000000000006</c:v>
                </c:pt>
                <c:pt idx="3">
                  <c:v>95.013000000000005</c:v>
                </c:pt>
                <c:pt idx="4">
                  <c:v>94.617000000000004</c:v>
                </c:pt>
                <c:pt idx="5">
                  <c:v>93.822000000000003</c:v>
                </c:pt>
                <c:pt idx="6">
                  <c:v>93.822000000000003</c:v>
                </c:pt>
                <c:pt idx="7">
                  <c:v>93.822000000000003</c:v>
                </c:pt>
                <c:pt idx="8">
                  <c:v>93.822000000000003</c:v>
                </c:pt>
                <c:pt idx="9">
                  <c:v>93.822000000000003</c:v>
                </c:pt>
                <c:pt idx="10">
                  <c:v>93.424000000000007</c:v>
                </c:pt>
                <c:pt idx="11">
                  <c:v>93.424000000000007</c:v>
                </c:pt>
                <c:pt idx="12">
                  <c:v>93.424000000000007</c:v>
                </c:pt>
                <c:pt idx="13">
                  <c:v>92.227000000000004</c:v>
                </c:pt>
                <c:pt idx="14">
                  <c:v>91.826999999999998</c:v>
                </c:pt>
                <c:pt idx="15">
                  <c:v>91.427999999999997</c:v>
                </c:pt>
                <c:pt idx="16">
                  <c:v>91.028999999999996</c:v>
                </c:pt>
                <c:pt idx="17">
                  <c:v>90.622</c:v>
                </c:pt>
                <c:pt idx="18">
                  <c:v>90.622</c:v>
                </c:pt>
                <c:pt idx="19">
                  <c:v>90.622</c:v>
                </c:pt>
                <c:pt idx="20">
                  <c:v>90.212000000000003</c:v>
                </c:pt>
                <c:pt idx="21">
                  <c:v>89.799000000000007</c:v>
                </c:pt>
                <c:pt idx="22">
                  <c:v>89.385000000000005</c:v>
                </c:pt>
                <c:pt idx="23">
                  <c:v>88.552999999999997</c:v>
                </c:pt>
                <c:pt idx="24">
                  <c:v>88.138000000000005</c:v>
                </c:pt>
                <c:pt idx="25">
                  <c:v>87.302000000000007</c:v>
                </c:pt>
                <c:pt idx="26">
                  <c:v>86.462999999999994</c:v>
                </c:pt>
                <c:pt idx="27">
                  <c:v>86.462999999999994</c:v>
                </c:pt>
                <c:pt idx="28">
                  <c:v>85.602000000000004</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&gt;10% - 20% (N=255)</c:v>
                </c:pt>
              </c:strCache>
            </c:strRef>
          </c:tx>
          <c:spPr>
            <a:ln w="41275">
              <a:solidFill>
                <a:schemeClr val="accent5">
                  <a:lumMod val="50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Sheet1!$E$2:$E$74</c:f>
              <c:numCache>
                <c:formatCode>General</c:formatCode>
                <c:ptCount val="73"/>
                <c:pt idx="0">
                  <c:v>100</c:v>
                </c:pt>
                <c:pt idx="1">
                  <c:v>96.471000000000004</c:v>
                </c:pt>
                <c:pt idx="2">
                  <c:v>96.07</c:v>
                </c:pt>
                <c:pt idx="3">
                  <c:v>96.07</c:v>
                </c:pt>
                <c:pt idx="4">
                  <c:v>96.07</c:v>
                </c:pt>
                <c:pt idx="5">
                  <c:v>95.665000000000006</c:v>
                </c:pt>
                <c:pt idx="6">
                  <c:v>95.665000000000006</c:v>
                </c:pt>
                <c:pt idx="7">
                  <c:v>95.665000000000006</c:v>
                </c:pt>
                <c:pt idx="8">
                  <c:v>95.26</c:v>
                </c:pt>
                <c:pt idx="9">
                  <c:v>95.26</c:v>
                </c:pt>
                <c:pt idx="10">
                  <c:v>95.26</c:v>
                </c:pt>
                <c:pt idx="11">
                  <c:v>95.26</c:v>
                </c:pt>
                <c:pt idx="12">
                  <c:v>95.26</c:v>
                </c:pt>
                <c:pt idx="13">
                  <c:v>94.853999999999999</c:v>
                </c:pt>
                <c:pt idx="14">
                  <c:v>94.448999999999998</c:v>
                </c:pt>
                <c:pt idx="15">
                  <c:v>94.042000000000002</c:v>
                </c:pt>
                <c:pt idx="16">
                  <c:v>93.224000000000004</c:v>
                </c:pt>
                <c:pt idx="17">
                  <c:v>92.81</c:v>
                </c:pt>
                <c:pt idx="18">
                  <c:v>92.393000000000001</c:v>
                </c:pt>
                <c:pt idx="19">
                  <c:v>92.393000000000001</c:v>
                </c:pt>
                <c:pt idx="20">
                  <c:v>91.972999999999999</c:v>
                </c:pt>
                <c:pt idx="21">
                  <c:v>91.126000000000005</c:v>
                </c:pt>
                <c:pt idx="22">
                  <c:v>91.126000000000005</c:v>
                </c:pt>
                <c:pt idx="23">
                  <c:v>91.126000000000005</c:v>
                </c:pt>
                <c:pt idx="24">
                  <c:v>91.126000000000005</c:v>
                </c:pt>
                <c:pt idx="25">
                  <c:v>91.126000000000005</c:v>
                </c:pt>
                <c:pt idx="26">
                  <c:v>91.126000000000005</c:v>
                </c:pt>
                <c:pt idx="27">
                  <c:v>90.691999999999993</c:v>
                </c:pt>
                <c:pt idx="28">
                  <c:v>89.813000000000002</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&gt;20% (N=134)</c:v>
                </c:pt>
              </c:strCache>
            </c:strRef>
          </c:tx>
          <c:spPr>
            <a:ln w="41275">
              <a:solidFill>
                <a:schemeClr val="accent5">
                  <a:lumMod val="25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Sheet1!$F$2:$F$74</c:f>
              <c:numCache>
                <c:formatCode>General</c:formatCode>
                <c:ptCount val="73"/>
                <c:pt idx="0">
                  <c:v>100</c:v>
                </c:pt>
                <c:pt idx="1">
                  <c:v>88.775999999999996</c:v>
                </c:pt>
                <c:pt idx="2">
                  <c:v>87.263999999999996</c:v>
                </c:pt>
                <c:pt idx="3">
                  <c:v>85.733999999999995</c:v>
                </c:pt>
                <c:pt idx="4">
                  <c:v>84.968000000000004</c:v>
                </c:pt>
                <c:pt idx="5">
                  <c:v>84.968000000000004</c:v>
                </c:pt>
                <c:pt idx="6">
                  <c:v>84.203000000000003</c:v>
                </c:pt>
                <c:pt idx="7">
                  <c:v>83.436999999999998</c:v>
                </c:pt>
                <c:pt idx="8">
                  <c:v>83.436999999999998</c:v>
                </c:pt>
                <c:pt idx="9">
                  <c:v>83.436999999999998</c:v>
                </c:pt>
                <c:pt idx="10">
                  <c:v>83.436999999999998</c:v>
                </c:pt>
                <c:pt idx="11">
                  <c:v>83.436999999999998</c:v>
                </c:pt>
                <c:pt idx="12">
                  <c:v>83.436999999999998</c:v>
                </c:pt>
                <c:pt idx="13">
                  <c:v>81.906000000000006</c:v>
                </c:pt>
                <c:pt idx="14">
                  <c:v>81.141000000000005</c:v>
                </c:pt>
                <c:pt idx="15">
                  <c:v>81.141000000000005</c:v>
                </c:pt>
                <c:pt idx="16">
                  <c:v>81.141000000000005</c:v>
                </c:pt>
                <c:pt idx="17">
                  <c:v>81.141000000000005</c:v>
                </c:pt>
                <c:pt idx="18">
                  <c:v>81.141000000000005</c:v>
                </c:pt>
                <c:pt idx="19">
                  <c:v>81.141000000000005</c:v>
                </c:pt>
                <c:pt idx="20">
                  <c:v>81.141000000000005</c:v>
                </c:pt>
                <c:pt idx="21">
                  <c:v>81.141000000000005</c:v>
                </c:pt>
                <c:pt idx="22">
                  <c:v>81.141000000000005</c:v>
                </c:pt>
                <c:pt idx="23">
                  <c:v>81.141000000000005</c:v>
                </c:pt>
                <c:pt idx="24">
                  <c:v>81.141000000000005</c:v>
                </c:pt>
                <c:pt idx="25">
                  <c:v>80.337000000000003</c:v>
                </c:pt>
                <c:pt idx="26">
                  <c:v>78.730999999999995</c:v>
                </c:pt>
                <c:pt idx="27">
                  <c:v>78.730999999999995</c:v>
                </c:pt>
                <c:pt idx="28">
                  <c:v>78.730999999999995</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0.10126567512394284"/>
          <c:y val="0.67663710345298422"/>
          <c:w val="0.85490252820961488"/>
          <c:h val="0.12158812840702604"/>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26069497723038E-2"/>
          <c:y val="4.7584788470377393E-2"/>
          <c:w val="0.90245337142590742"/>
          <c:h val="0.78567231980617802"/>
        </c:manualLayout>
      </c:layout>
      <c:scatterChart>
        <c:scatterStyle val="lineMarker"/>
        <c:varyColors val="0"/>
        <c:ser>
          <c:idx val="0"/>
          <c:order val="0"/>
          <c:tx>
            <c:strRef>
              <c:f>Sheet1!$B$1</c:f>
              <c:strCache>
                <c:ptCount val="1"/>
              </c:strCache>
            </c:strRef>
          </c:tx>
          <c:spPr>
            <a:ln w="41275">
              <a:solidFill>
                <a:srgbClr val="FFC00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Sheet1!$B$2:$B$74</c:f>
              <c:numCache>
                <c:formatCode>General</c:formatCode>
                <c:ptCount val="73"/>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-20% - &lt;-10% (N=62)</c:v>
                </c:pt>
              </c:strCache>
            </c:strRef>
          </c:tx>
          <c:spPr>
            <a:ln w="41275">
              <a:solidFill>
                <a:srgbClr val="0070C0"/>
              </a:solidFill>
              <a:prstDash val="solid"/>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Sheet1!$C$2:$C$74</c:f>
              <c:numCache>
                <c:formatCode>General</c:formatCode>
                <c:ptCount val="73"/>
                <c:pt idx="0">
                  <c:v>100</c:v>
                </c:pt>
                <c:pt idx="1">
                  <c:v>98.387</c:v>
                </c:pt>
                <c:pt idx="2">
                  <c:v>98.387</c:v>
                </c:pt>
                <c:pt idx="3">
                  <c:v>98.387</c:v>
                </c:pt>
                <c:pt idx="4">
                  <c:v>98.387</c:v>
                </c:pt>
                <c:pt idx="5">
                  <c:v>98.387</c:v>
                </c:pt>
                <c:pt idx="6">
                  <c:v>95.052000000000007</c:v>
                </c:pt>
                <c:pt idx="7">
                  <c:v>95.052000000000007</c:v>
                </c:pt>
                <c:pt idx="8">
                  <c:v>95.052000000000007</c:v>
                </c:pt>
                <c:pt idx="9">
                  <c:v>93.384</c:v>
                </c:pt>
                <c:pt idx="10">
                  <c:v>93.384</c:v>
                </c:pt>
                <c:pt idx="11">
                  <c:v>93.384</c:v>
                </c:pt>
                <c:pt idx="12">
                  <c:v>93.384</c:v>
                </c:pt>
                <c:pt idx="13">
                  <c:v>93.384</c:v>
                </c:pt>
                <c:pt idx="14">
                  <c:v>93.384</c:v>
                </c:pt>
                <c:pt idx="15">
                  <c:v>93.384</c:v>
                </c:pt>
                <c:pt idx="16">
                  <c:v>91.716999999999999</c:v>
                </c:pt>
                <c:pt idx="17">
                  <c:v>91.716999999999999</c:v>
                </c:pt>
                <c:pt idx="18">
                  <c:v>90.049000000000007</c:v>
                </c:pt>
                <c:pt idx="19">
                  <c:v>90.049000000000007</c:v>
                </c:pt>
                <c:pt idx="20">
                  <c:v>90.049000000000007</c:v>
                </c:pt>
                <c:pt idx="21">
                  <c:v>88.284000000000006</c:v>
                </c:pt>
                <c:pt idx="22">
                  <c:v>88.284000000000006</c:v>
                </c:pt>
                <c:pt idx="23">
                  <c:v>88.284000000000006</c:v>
                </c:pt>
                <c:pt idx="24">
                  <c:v>84.605000000000004</c:v>
                </c:pt>
                <c:pt idx="25">
                  <c:v>84.605000000000004</c:v>
                </c:pt>
                <c:pt idx="26">
                  <c:v>84.605000000000004</c:v>
                </c:pt>
                <c:pt idx="27">
                  <c:v>84.605000000000004</c:v>
                </c:pt>
                <c:pt idx="28">
                  <c:v>84.605000000000004</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-10% - 10% (N=1,308)</c:v>
                </c:pt>
              </c:strCache>
            </c:strRef>
          </c:tx>
          <c:spPr>
            <a:ln w="41275">
              <a:solidFill>
                <a:srgbClr val="00B0F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Sheet1!$D$2:$D$74</c:f>
              <c:numCache>
                <c:formatCode>General</c:formatCode>
                <c:ptCount val="73"/>
                <c:pt idx="0">
                  <c:v>100</c:v>
                </c:pt>
                <c:pt idx="1">
                  <c:v>96.935000000000002</c:v>
                </c:pt>
                <c:pt idx="2">
                  <c:v>96.700999999999993</c:v>
                </c:pt>
                <c:pt idx="3">
                  <c:v>96.308000000000007</c:v>
                </c:pt>
                <c:pt idx="4">
                  <c:v>95.835999999999999</c:v>
                </c:pt>
                <c:pt idx="5">
                  <c:v>95.442999999999998</c:v>
                </c:pt>
                <c:pt idx="6">
                  <c:v>95.128</c:v>
                </c:pt>
                <c:pt idx="7">
                  <c:v>94.733999999999995</c:v>
                </c:pt>
                <c:pt idx="8">
                  <c:v>94.418000000000006</c:v>
                </c:pt>
                <c:pt idx="9">
                  <c:v>93.864999999999995</c:v>
                </c:pt>
                <c:pt idx="10">
                  <c:v>93.311999999999998</c:v>
                </c:pt>
                <c:pt idx="11">
                  <c:v>93.075000000000003</c:v>
                </c:pt>
                <c:pt idx="12">
                  <c:v>92.995000000000005</c:v>
                </c:pt>
                <c:pt idx="13">
                  <c:v>92.436999999999998</c:v>
                </c:pt>
                <c:pt idx="14">
                  <c:v>91.557000000000002</c:v>
                </c:pt>
                <c:pt idx="15">
                  <c:v>90.912999999999997</c:v>
                </c:pt>
                <c:pt idx="16">
                  <c:v>90.268000000000001</c:v>
                </c:pt>
                <c:pt idx="17">
                  <c:v>89.614999999999995</c:v>
                </c:pt>
                <c:pt idx="18">
                  <c:v>88.305999999999997</c:v>
                </c:pt>
                <c:pt idx="19">
                  <c:v>87.320999999999998</c:v>
                </c:pt>
                <c:pt idx="20">
                  <c:v>86.332999999999998</c:v>
                </c:pt>
                <c:pt idx="21">
                  <c:v>85.917000000000002</c:v>
                </c:pt>
                <c:pt idx="22">
                  <c:v>84.832999999999998</c:v>
                </c:pt>
                <c:pt idx="23">
                  <c:v>83.826999999999998</c:v>
                </c:pt>
                <c:pt idx="24">
                  <c:v>82.980999999999995</c:v>
                </c:pt>
                <c:pt idx="25">
                  <c:v>81.778000000000006</c:v>
                </c:pt>
                <c:pt idx="26">
                  <c:v>81.084000000000003</c:v>
                </c:pt>
                <c:pt idx="27">
                  <c:v>80.472999999999999</c:v>
                </c:pt>
                <c:pt idx="28">
                  <c:v>79.575000000000003</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&gt;10% - 20% (N=328)</c:v>
                </c:pt>
              </c:strCache>
            </c:strRef>
          </c:tx>
          <c:spPr>
            <a:ln w="41275">
              <a:solidFill>
                <a:srgbClr val="00990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Sheet1!$E$2:$E$74</c:f>
              <c:numCache>
                <c:formatCode>General</c:formatCode>
                <c:ptCount val="73"/>
                <c:pt idx="0">
                  <c:v>100</c:v>
                </c:pt>
                <c:pt idx="1">
                  <c:v>94.198999999999998</c:v>
                </c:pt>
                <c:pt idx="2">
                  <c:v>92.346999999999994</c:v>
                </c:pt>
                <c:pt idx="3">
                  <c:v>92.037000000000006</c:v>
                </c:pt>
                <c:pt idx="4">
                  <c:v>91.415000000000006</c:v>
                </c:pt>
                <c:pt idx="5">
                  <c:v>90.790999999999997</c:v>
                </c:pt>
                <c:pt idx="6">
                  <c:v>90.165999999999997</c:v>
                </c:pt>
                <c:pt idx="7">
                  <c:v>89.852000000000004</c:v>
                </c:pt>
                <c:pt idx="8">
                  <c:v>89.537000000000006</c:v>
                </c:pt>
                <c:pt idx="9">
                  <c:v>89.221999999999994</c:v>
                </c:pt>
                <c:pt idx="10">
                  <c:v>88.590999999999994</c:v>
                </c:pt>
                <c:pt idx="11">
                  <c:v>88.275999999999996</c:v>
                </c:pt>
                <c:pt idx="12">
                  <c:v>87.959000000000003</c:v>
                </c:pt>
                <c:pt idx="13">
                  <c:v>87.959000000000003</c:v>
                </c:pt>
                <c:pt idx="14">
                  <c:v>87.959000000000003</c:v>
                </c:pt>
                <c:pt idx="15">
                  <c:v>87.003</c:v>
                </c:pt>
                <c:pt idx="16">
                  <c:v>85.728999999999999</c:v>
                </c:pt>
                <c:pt idx="17">
                  <c:v>85.090999999999994</c:v>
                </c:pt>
                <c:pt idx="18">
                  <c:v>83.498000000000005</c:v>
                </c:pt>
                <c:pt idx="19">
                  <c:v>83.179000000000002</c:v>
                </c:pt>
                <c:pt idx="20">
                  <c:v>82.858999999999995</c:v>
                </c:pt>
                <c:pt idx="21">
                  <c:v>82.212000000000003</c:v>
                </c:pt>
                <c:pt idx="22">
                  <c:v>81.887</c:v>
                </c:pt>
                <c:pt idx="23">
                  <c:v>81.558000000000007</c:v>
                </c:pt>
                <c:pt idx="24">
                  <c:v>81.228999999999999</c:v>
                </c:pt>
                <c:pt idx="25">
                  <c:v>81.228999999999999</c:v>
                </c:pt>
                <c:pt idx="26">
                  <c:v>80.221999999999994</c:v>
                </c:pt>
                <c:pt idx="27">
                  <c:v>79.548000000000002</c:v>
                </c:pt>
                <c:pt idx="28">
                  <c:v>78.506</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&gt;20% (N=39)</c:v>
                </c:pt>
              </c:strCache>
            </c:strRef>
          </c:tx>
          <c:spPr>
            <a:ln w="41275">
              <a:solidFill>
                <a:schemeClr val="accent5">
                  <a:lumMod val="25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Sheet1!$F$2:$F$74</c:f>
              <c:numCache>
                <c:formatCode>General</c:formatCode>
                <c:ptCount val="73"/>
                <c:pt idx="0">
                  <c:v>100</c:v>
                </c:pt>
                <c:pt idx="1">
                  <c:v>100</c:v>
                </c:pt>
                <c:pt idx="2">
                  <c:v>92.105000000000004</c:v>
                </c:pt>
                <c:pt idx="3">
                  <c:v>84.210999999999999</c:v>
                </c:pt>
                <c:pt idx="4">
                  <c:v>84.210999999999999</c:v>
                </c:pt>
                <c:pt idx="5">
                  <c:v>81.578999999999994</c:v>
                </c:pt>
                <c:pt idx="6">
                  <c:v>81.578999999999994</c:v>
                </c:pt>
                <c:pt idx="7">
                  <c:v>81.578999999999994</c:v>
                </c:pt>
                <c:pt idx="8">
                  <c:v>81.578999999999994</c:v>
                </c:pt>
                <c:pt idx="9">
                  <c:v>81.578999999999994</c:v>
                </c:pt>
                <c:pt idx="10">
                  <c:v>81.578999999999994</c:v>
                </c:pt>
                <c:pt idx="11">
                  <c:v>81.578999999999994</c:v>
                </c:pt>
                <c:pt idx="12">
                  <c:v>81.578999999999994</c:v>
                </c:pt>
                <c:pt idx="13">
                  <c:v>81.578999999999994</c:v>
                </c:pt>
                <c:pt idx="14">
                  <c:v>78.86</c:v>
                </c:pt>
                <c:pt idx="15">
                  <c:v>78.86</c:v>
                </c:pt>
                <c:pt idx="16">
                  <c:v>78.86</c:v>
                </c:pt>
                <c:pt idx="17">
                  <c:v>78.86</c:v>
                </c:pt>
                <c:pt idx="18">
                  <c:v>78.86</c:v>
                </c:pt>
                <c:pt idx="19">
                  <c:v>76.14</c:v>
                </c:pt>
                <c:pt idx="20">
                  <c:v>76.14</c:v>
                </c:pt>
                <c:pt idx="21">
                  <c:v>76.14</c:v>
                </c:pt>
                <c:pt idx="22">
                  <c:v>76.14</c:v>
                </c:pt>
                <c:pt idx="23">
                  <c:v>76.14</c:v>
                </c:pt>
                <c:pt idx="24">
                  <c:v>70.283000000000001</c:v>
                </c:pt>
                <c:pt idx="25">
                  <c:v>70.283000000000001</c:v>
                </c:pt>
                <c:pt idx="26">
                  <c:v>70.283000000000001</c:v>
                </c:pt>
                <c:pt idx="27">
                  <c:v>70.283000000000001</c:v>
                </c:pt>
                <c:pt idx="28">
                  <c:v>70.283000000000001</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egendEntry>
        <c:idx val="0"/>
        <c:delete val="1"/>
      </c:legendEntry>
      <c:layout>
        <c:manualLayout>
          <c:xMode val="edge"/>
          <c:yMode val="edge"/>
          <c:x val="0.10126567512394284"/>
          <c:y val="0.67939839501558608"/>
          <c:w val="0.82641249971958641"/>
          <c:h val="0.12158812840702604"/>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&lt;-30% (N=125)</c:v>
                </c:pt>
              </c:strCache>
            </c:strRef>
          </c:tx>
          <c:spPr>
            <a:ln w="41275">
              <a:solidFill>
                <a:srgbClr val="0039AC"/>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Sheet1!$B$2:$B$74</c:f>
              <c:numCache>
                <c:formatCode>General</c:formatCode>
                <c:ptCount val="73"/>
                <c:pt idx="0">
                  <c:v>100</c:v>
                </c:pt>
                <c:pt idx="1">
                  <c:v>91.2</c:v>
                </c:pt>
                <c:pt idx="2">
                  <c:v>90.4</c:v>
                </c:pt>
                <c:pt idx="3">
                  <c:v>90.4</c:v>
                </c:pt>
                <c:pt idx="4">
                  <c:v>90.4</c:v>
                </c:pt>
                <c:pt idx="5">
                  <c:v>90.4</c:v>
                </c:pt>
                <c:pt idx="6">
                  <c:v>90.4</c:v>
                </c:pt>
                <c:pt idx="7">
                  <c:v>90.4</c:v>
                </c:pt>
                <c:pt idx="8">
                  <c:v>89.578000000000003</c:v>
                </c:pt>
                <c:pt idx="9">
                  <c:v>89.578000000000003</c:v>
                </c:pt>
                <c:pt idx="10">
                  <c:v>89.578000000000003</c:v>
                </c:pt>
                <c:pt idx="11">
                  <c:v>88.756</c:v>
                </c:pt>
                <c:pt idx="12">
                  <c:v>88.756</c:v>
                </c:pt>
                <c:pt idx="13">
                  <c:v>87.113</c:v>
                </c:pt>
                <c:pt idx="14">
                  <c:v>87.113</c:v>
                </c:pt>
                <c:pt idx="15">
                  <c:v>87.113</c:v>
                </c:pt>
                <c:pt idx="16">
                  <c:v>87.113</c:v>
                </c:pt>
                <c:pt idx="17">
                  <c:v>87.113</c:v>
                </c:pt>
                <c:pt idx="18">
                  <c:v>87.113</c:v>
                </c:pt>
                <c:pt idx="19">
                  <c:v>86.275000000000006</c:v>
                </c:pt>
                <c:pt idx="20">
                  <c:v>86.275000000000006</c:v>
                </c:pt>
                <c:pt idx="21">
                  <c:v>83.712000000000003</c:v>
                </c:pt>
                <c:pt idx="22">
                  <c:v>82.004000000000005</c:v>
                </c:pt>
                <c:pt idx="23">
                  <c:v>82.004000000000005</c:v>
                </c:pt>
                <c:pt idx="24">
                  <c:v>82.004000000000005</c:v>
                </c:pt>
                <c:pt idx="25">
                  <c:v>82.004000000000005</c:v>
                </c:pt>
                <c:pt idx="26">
                  <c:v>81.113</c:v>
                </c:pt>
                <c:pt idx="27">
                  <c:v>80.221000000000004</c:v>
                </c:pt>
                <c:pt idx="28">
                  <c:v>80.221000000000004</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-30% - &lt;-20% (N=120)</c:v>
                </c:pt>
              </c:strCache>
            </c:strRef>
          </c:tx>
          <c:spPr>
            <a:ln w="41275">
              <a:solidFill>
                <a:srgbClr val="0070C0"/>
              </a:solidFill>
              <a:prstDash val="solid"/>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Sheet1!$C$2:$C$74</c:f>
              <c:numCache>
                <c:formatCode>General</c:formatCode>
                <c:ptCount val="73"/>
                <c:pt idx="0">
                  <c:v>100</c:v>
                </c:pt>
                <c:pt idx="1">
                  <c:v>97.486000000000004</c:v>
                </c:pt>
                <c:pt idx="2">
                  <c:v>95.79</c:v>
                </c:pt>
                <c:pt idx="3">
                  <c:v>95.79</c:v>
                </c:pt>
                <c:pt idx="4">
                  <c:v>94.935000000000002</c:v>
                </c:pt>
                <c:pt idx="5">
                  <c:v>94.935000000000002</c:v>
                </c:pt>
                <c:pt idx="6">
                  <c:v>93.224999999999994</c:v>
                </c:pt>
                <c:pt idx="7">
                  <c:v>92.369</c:v>
                </c:pt>
                <c:pt idx="8">
                  <c:v>92.369</c:v>
                </c:pt>
                <c:pt idx="9">
                  <c:v>91.513999999999996</c:v>
                </c:pt>
                <c:pt idx="10">
                  <c:v>91.513999999999996</c:v>
                </c:pt>
                <c:pt idx="11">
                  <c:v>91.513999999999996</c:v>
                </c:pt>
                <c:pt idx="12">
                  <c:v>91.513999999999996</c:v>
                </c:pt>
                <c:pt idx="13">
                  <c:v>91.513999999999996</c:v>
                </c:pt>
                <c:pt idx="14">
                  <c:v>90.659000000000006</c:v>
                </c:pt>
                <c:pt idx="15">
                  <c:v>90.659000000000006</c:v>
                </c:pt>
                <c:pt idx="16">
                  <c:v>88.924000000000007</c:v>
                </c:pt>
                <c:pt idx="17">
                  <c:v>88.052000000000007</c:v>
                </c:pt>
                <c:pt idx="18">
                  <c:v>88.052000000000007</c:v>
                </c:pt>
                <c:pt idx="19">
                  <c:v>87.171000000000006</c:v>
                </c:pt>
                <c:pt idx="20">
                  <c:v>85.41</c:v>
                </c:pt>
                <c:pt idx="21">
                  <c:v>84.510999999999996</c:v>
                </c:pt>
                <c:pt idx="22">
                  <c:v>83.611999999999995</c:v>
                </c:pt>
                <c:pt idx="23">
                  <c:v>82.712999999999994</c:v>
                </c:pt>
                <c:pt idx="24">
                  <c:v>82.712999999999994</c:v>
                </c:pt>
                <c:pt idx="25">
                  <c:v>82.712999999999994</c:v>
                </c:pt>
                <c:pt idx="26">
                  <c:v>80.016000000000005</c:v>
                </c:pt>
                <c:pt idx="27">
                  <c:v>79.106999999999999</c:v>
                </c:pt>
                <c:pt idx="28">
                  <c:v>76.28</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-20% - 20% (N=1,864)</c:v>
                </c:pt>
              </c:strCache>
            </c:strRef>
          </c:tx>
          <c:spPr>
            <a:ln w="41275">
              <a:solidFill>
                <a:srgbClr val="00B0F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Sheet1!$D$2:$D$74</c:f>
              <c:numCache>
                <c:formatCode>General</c:formatCode>
                <c:ptCount val="73"/>
                <c:pt idx="0">
                  <c:v>100</c:v>
                </c:pt>
                <c:pt idx="1">
                  <c:v>95.209000000000003</c:v>
                </c:pt>
                <c:pt idx="2">
                  <c:v>94.281000000000006</c:v>
                </c:pt>
                <c:pt idx="3">
                  <c:v>93.622</c:v>
                </c:pt>
                <c:pt idx="4">
                  <c:v>93.072000000000003</c:v>
                </c:pt>
                <c:pt idx="5">
                  <c:v>92.191000000000003</c:v>
                </c:pt>
                <c:pt idx="6">
                  <c:v>91.915000000000006</c:v>
                </c:pt>
                <c:pt idx="7">
                  <c:v>91.64</c:v>
                </c:pt>
                <c:pt idx="8">
                  <c:v>91.197999999999993</c:v>
                </c:pt>
                <c:pt idx="9">
                  <c:v>90.81</c:v>
                </c:pt>
                <c:pt idx="10">
                  <c:v>90.367999999999995</c:v>
                </c:pt>
                <c:pt idx="11">
                  <c:v>90.146000000000001</c:v>
                </c:pt>
                <c:pt idx="12">
                  <c:v>90.034999999999997</c:v>
                </c:pt>
                <c:pt idx="13">
                  <c:v>89.257000000000005</c:v>
                </c:pt>
                <c:pt idx="14">
                  <c:v>88.867999999999995</c:v>
                </c:pt>
                <c:pt idx="15">
                  <c:v>88.087000000000003</c:v>
                </c:pt>
                <c:pt idx="16">
                  <c:v>87.528000000000006</c:v>
                </c:pt>
                <c:pt idx="17">
                  <c:v>87.021000000000001</c:v>
                </c:pt>
                <c:pt idx="18">
                  <c:v>86.174999999999997</c:v>
                </c:pt>
                <c:pt idx="19">
                  <c:v>85.44</c:v>
                </c:pt>
                <c:pt idx="20">
                  <c:v>84.814999999999998</c:v>
                </c:pt>
                <c:pt idx="21">
                  <c:v>84.471999999999994</c:v>
                </c:pt>
                <c:pt idx="22">
                  <c:v>83.896000000000001</c:v>
                </c:pt>
                <c:pt idx="23">
                  <c:v>83.201999999999998</c:v>
                </c:pt>
                <c:pt idx="24">
                  <c:v>82.620999999999995</c:v>
                </c:pt>
                <c:pt idx="25">
                  <c:v>81.855999999999995</c:v>
                </c:pt>
                <c:pt idx="26">
                  <c:v>81.444000000000003</c:v>
                </c:pt>
                <c:pt idx="27">
                  <c:v>80.97</c:v>
                </c:pt>
                <c:pt idx="28">
                  <c:v>80.247</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&gt;20% - 30% (N=733)</c:v>
                </c:pt>
              </c:strCache>
            </c:strRef>
          </c:tx>
          <c:spPr>
            <a:ln w="41275">
              <a:solidFill>
                <a:schemeClr val="accent5">
                  <a:lumMod val="50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Sheet1!$E$2:$E$74</c:f>
              <c:numCache>
                <c:formatCode>General</c:formatCode>
                <c:ptCount val="73"/>
                <c:pt idx="0">
                  <c:v>100</c:v>
                </c:pt>
                <c:pt idx="1">
                  <c:v>97.402000000000001</c:v>
                </c:pt>
                <c:pt idx="2">
                  <c:v>96.561000000000007</c:v>
                </c:pt>
                <c:pt idx="3">
                  <c:v>94.585999999999999</c:v>
                </c:pt>
                <c:pt idx="4">
                  <c:v>93.738</c:v>
                </c:pt>
                <c:pt idx="5">
                  <c:v>93.313000000000002</c:v>
                </c:pt>
                <c:pt idx="6">
                  <c:v>92.888000000000005</c:v>
                </c:pt>
                <c:pt idx="7">
                  <c:v>92.462000000000003</c:v>
                </c:pt>
                <c:pt idx="8">
                  <c:v>92.32</c:v>
                </c:pt>
                <c:pt idx="9">
                  <c:v>91.893000000000001</c:v>
                </c:pt>
                <c:pt idx="10">
                  <c:v>91.182000000000002</c:v>
                </c:pt>
                <c:pt idx="11">
                  <c:v>91.182000000000002</c:v>
                </c:pt>
                <c:pt idx="12">
                  <c:v>90.325999999999993</c:v>
                </c:pt>
                <c:pt idx="13">
                  <c:v>89.897000000000006</c:v>
                </c:pt>
                <c:pt idx="14">
                  <c:v>88.602999999999994</c:v>
                </c:pt>
                <c:pt idx="15">
                  <c:v>87.736999999999995</c:v>
                </c:pt>
                <c:pt idx="16">
                  <c:v>87.015000000000001</c:v>
                </c:pt>
                <c:pt idx="17">
                  <c:v>86.286000000000001</c:v>
                </c:pt>
                <c:pt idx="18">
                  <c:v>85.266000000000005</c:v>
                </c:pt>
                <c:pt idx="19">
                  <c:v>84.68</c:v>
                </c:pt>
                <c:pt idx="20">
                  <c:v>84.090999999999994</c:v>
                </c:pt>
                <c:pt idx="21">
                  <c:v>83.498000000000005</c:v>
                </c:pt>
                <c:pt idx="22">
                  <c:v>82.754000000000005</c:v>
                </c:pt>
                <c:pt idx="23">
                  <c:v>82.007000000000005</c:v>
                </c:pt>
                <c:pt idx="24">
                  <c:v>80.960999999999999</c:v>
                </c:pt>
                <c:pt idx="25">
                  <c:v>80.507000000000005</c:v>
                </c:pt>
                <c:pt idx="26">
                  <c:v>79.897999999999996</c:v>
                </c:pt>
                <c:pt idx="27">
                  <c:v>79.44</c:v>
                </c:pt>
                <c:pt idx="28">
                  <c:v>79.284999999999997</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&gt;30% (N=1,861)</c:v>
                </c:pt>
              </c:strCache>
            </c:strRef>
          </c:tx>
          <c:spPr>
            <a:ln w="41275">
              <a:solidFill>
                <a:schemeClr val="accent5">
                  <a:lumMod val="25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Sheet1!$F$2:$F$74</c:f>
              <c:numCache>
                <c:formatCode>General</c:formatCode>
                <c:ptCount val="73"/>
                <c:pt idx="0">
                  <c:v>100</c:v>
                </c:pt>
                <c:pt idx="1">
                  <c:v>95.682000000000002</c:v>
                </c:pt>
                <c:pt idx="2">
                  <c:v>93.807000000000002</c:v>
                </c:pt>
                <c:pt idx="3">
                  <c:v>93.028000000000006</c:v>
                </c:pt>
                <c:pt idx="4">
                  <c:v>92.47</c:v>
                </c:pt>
                <c:pt idx="5">
                  <c:v>91.91</c:v>
                </c:pt>
                <c:pt idx="6">
                  <c:v>91.239000000000004</c:v>
                </c:pt>
                <c:pt idx="7">
                  <c:v>90.790999999999997</c:v>
                </c:pt>
                <c:pt idx="8">
                  <c:v>90.397000000000006</c:v>
                </c:pt>
                <c:pt idx="9">
                  <c:v>89.834999999999994</c:v>
                </c:pt>
                <c:pt idx="10">
                  <c:v>89.61</c:v>
                </c:pt>
                <c:pt idx="11">
                  <c:v>89.215999999999994</c:v>
                </c:pt>
                <c:pt idx="12">
                  <c:v>89.215999999999994</c:v>
                </c:pt>
                <c:pt idx="13">
                  <c:v>88.25</c:v>
                </c:pt>
                <c:pt idx="14">
                  <c:v>87.281000000000006</c:v>
                </c:pt>
                <c:pt idx="15">
                  <c:v>86.71</c:v>
                </c:pt>
                <c:pt idx="16">
                  <c:v>86.251000000000005</c:v>
                </c:pt>
                <c:pt idx="17">
                  <c:v>85.617000000000004</c:v>
                </c:pt>
                <c:pt idx="18">
                  <c:v>85.096000000000004</c:v>
                </c:pt>
                <c:pt idx="19">
                  <c:v>84.805000000000007</c:v>
                </c:pt>
                <c:pt idx="20">
                  <c:v>84.162000000000006</c:v>
                </c:pt>
                <c:pt idx="21">
                  <c:v>83.515000000000001</c:v>
                </c:pt>
                <c:pt idx="22">
                  <c:v>83.042000000000002</c:v>
                </c:pt>
                <c:pt idx="23">
                  <c:v>82.388000000000005</c:v>
                </c:pt>
                <c:pt idx="24">
                  <c:v>81.73</c:v>
                </c:pt>
                <c:pt idx="25">
                  <c:v>81.305999999999997</c:v>
                </c:pt>
                <c:pt idx="26">
                  <c:v>80.878</c:v>
                </c:pt>
                <c:pt idx="27">
                  <c:v>80.692999999999998</c:v>
                </c:pt>
                <c:pt idx="28">
                  <c:v>80.120999999999995</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0.10114495751590373"/>
          <c:y val="0.68453263906527817"/>
          <c:w val="0.80392232750567205"/>
          <c:h val="0.1271712810092287"/>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&lt;-30% (N=40)</c:v>
                </c:pt>
              </c:strCache>
            </c:strRef>
          </c:tx>
          <c:spPr>
            <a:ln w="41275">
              <a:solidFill>
                <a:srgbClr val="0039AC"/>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Sheet1!$B$2:$B$74</c:f>
              <c:numCache>
                <c:formatCode>General</c:formatCode>
                <c:ptCount val="73"/>
                <c:pt idx="0">
                  <c:v>100</c:v>
                </c:pt>
                <c:pt idx="1">
                  <c:v>82.5</c:v>
                </c:pt>
                <c:pt idx="2">
                  <c:v>82.5</c:v>
                </c:pt>
                <c:pt idx="3">
                  <c:v>82.5</c:v>
                </c:pt>
                <c:pt idx="4">
                  <c:v>82.5</c:v>
                </c:pt>
                <c:pt idx="5">
                  <c:v>82.5</c:v>
                </c:pt>
                <c:pt idx="6">
                  <c:v>82.5</c:v>
                </c:pt>
                <c:pt idx="7">
                  <c:v>82.5</c:v>
                </c:pt>
                <c:pt idx="8">
                  <c:v>80</c:v>
                </c:pt>
                <c:pt idx="9">
                  <c:v>80</c:v>
                </c:pt>
                <c:pt idx="10">
                  <c:v>80</c:v>
                </c:pt>
                <c:pt idx="11">
                  <c:v>77.5</c:v>
                </c:pt>
                <c:pt idx="12">
                  <c:v>77.5</c:v>
                </c:pt>
                <c:pt idx="13">
                  <c:v>72.5</c:v>
                </c:pt>
                <c:pt idx="14">
                  <c:v>72.5</c:v>
                </c:pt>
                <c:pt idx="15">
                  <c:v>72.5</c:v>
                </c:pt>
                <c:pt idx="16">
                  <c:v>72.5</c:v>
                </c:pt>
                <c:pt idx="17">
                  <c:v>72.5</c:v>
                </c:pt>
                <c:pt idx="18">
                  <c:v>72.5</c:v>
                </c:pt>
                <c:pt idx="19">
                  <c:v>72.5</c:v>
                </c:pt>
                <c:pt idx="20">
                  <c:v>72.5</c:v>
                </c:pt>
                <c:pt idx="21">
                  <c:v>69.911000000000001</c:v>
                </c:pt>
                <c:pt idx="22">
                  <c:v>69.911000000000001</c:v>
                </c:pt>
                <c:pt idx="23">
                  <c:v>69.911000000000001</c:v>
                </c:pt>
                <c:pt idx="24">
                  <c:v>69.911000000000001</c:v>
                </c:pt>
                <c:pt idx="25">
                  <c:v>69.911000000000001</c:v>
                </c:pt>
                <c:pt idx="26">
                  <c:v>69.911000000000001</c:v>
                </c:pt>
                <c:pt idx="27">
                  <c:v>67.221999999999994</c:v>
                </c:pt>
                <c:pt idx="28">
                  <c:v>67.221999999999994</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-30% - &lt;-20% (N=26)</c:v>
                </c:pt>
              </c:strCache>
            </c:strRef>
          </c:tx>
          <c:spPr>
            <a:ln w="41275">
              <a:solidFill>
                <a:srgbClr val="0070C0"/>
              </a:solidFill>
              <a:prstDash val="solid"/>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Sheet1!$C$2:$C$74</c:f>
              <c:numCache>
                <c:formatCode>General</c:formatCode>
                <c:ptCount val="73"/>
                <c:pt idx="0">
                  <c:v>100</c:v>
                </c:pt>
                <c:pt idx="1">
                  <c:v>96.153999999999996</c:v>
                </c:pt>
                <c:pt idx="2">
                  <c:v>92.308000000000007</c:v>
                </c:pt>
                <c:pt idx="3">
                  <c:v>92.308000000000007</c:v>
                </c:pt>
                <c:pt idx="4">
                  <c:v>92.308000000000007</c:v>
                </c:pt>
                <c:pt idx="5">
                  <c:v>92.308000000000007</c:v>
                </c:pt>
                <c:pt idx="6">
                  <c:v>92.308000000000007</c:v>
                </c:pt>
                <c:pt idx="7">
                  <c:v>88.460999999999999</c:v>
                </c:pt>
                <c:pt idx="8">
                  <c:v>88.460999999999999</c:v>
                </c:pt>
                <c:pt idx="9">
                  <c:v>88.460999999999999</c:v>
                </c:pt>
                <c:pt idx="10">
                  <c:v>88.460999999999999</c:v>
                </c:pt>
                <c:pt idx="11">
                  <c:v>88.460999999999999</c:v>
                </c:pt>
                <c:pt idx="12">
                  <c:v>88.460999999999999</c:v>
                </c:pt>
                <c:pt idx="13">
                  <c:v>88.460999999999999</c:v>
                </c:pt>
                <c:pt idx="14">
                  <c:v>88.460999999999999</c:v>
                </c:pt>
                <c:pt idx="15">
                  <c:v>88.460999999999999</c:v>
                </c:pt>
                <c:pt idx="16">
                  <c:v>88.460999999999999</c:v>
                </c:pt>
                <c:pt idx="17">
                  <c:v>88.460999999999999</c:v>
                </c:pt>
                <c:pt idx="18">
                  <c:v>88.460999999999999</c:v>
                </c:pt>
                <c:pt idx="19">
                  <c:v>88.460999999999999</c:v>
                </c:pt>
                <c:pt idx="20">
                  <c:v>88.460999999999999</c:v>
                </c:pt>
                <c:pt idx="21">
                  <c:v>88.460999999999999</c:v>
                </c:pt>
                <c:pt idx="22">
                  <c:v>88.460999999999999</c:v>
                </c:pt>
                <c:pt idx="23">
                  <c:v>88.460999999999999</c:v>
                </c:pt>
                <c:pt idx="24">
                  <c:v>88.460999999999999</c:v>
                </c:pt>
                <c:pt idx="25">
                  <c:v>88.460999999999999</c:v>
                </c:pt>
                <c:pt idx="26">
                  <c:v>88.460999999999999</c:v>
                </c:pt>
                <c:pt idx="27">
                  <c:v>88.460999999999999</c:v>
                </c:pt>
                <c:pt idx="28">
                  <c:v>84.441000000000003</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-20% - 20% (N=344)</c:v>
                </c:pt>
              </c:strCache>
            </c:strRef>
          </c:tx>
          <c:spPr>
            <a:ln w="41275">
              <a:solidFill>
                <a:srgbClr val="00B0F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Sheet1!$D$2:$D$74</c:f>
              <c:numCache>
                <c:formatCode>General</c:formatCode>
                <c:ptCount val="73"/>
                <c:pt idx="0">
                  <c:v>100</c:v>
                </c:pt>
                <c:pt idx="1">
                  <c:v>91.536000000000001</c:v>
                </c:pt>
                <c:pt idx="2">
                  <c:v>89.466999999999999</c:v>
                </c:pt>
                <c:pt idx="3">
                  <c:v>87.971000000000004</c:v>
                </c:pt>
                <c:pt idx="4">
                  <c:v>87.070999999999998</c:v>
                </c:pt>
                <c:pt idx="5">
                  <c:v>86.47</c:v>
                </c:pt>
                <c:pt idx="6">
                  <c:v>85.87</c:v>
                </c:pt>
                <c:pt idx="7">
                  <c:v>85.87</c:v>
                </c:pt>
                <c:pt idx="8">
                  <c:v>84.962999999999994</c:v>
                </c:pt>
                <c:pt idx="9">
                  <c:v>84.355999999999995</c:v>
                </c:pt>
                <c:pt idx="10">
                  <c:v>84.355999999999995</c:v>
                </c:pt>
                <c:pt idx="11">
                  <c:v>83.748999999999995</c:v>
                </c:pt>
                <c:pt idx="12">
                  <c:v>83.141999999999996</c:v>
                </c:pt>
                <c:pt idx="13">
                  <c:v>81.320999999999998</c:v>
                </c:pt>
                <c:pt idx="14">
                  <c:v>81.018000000000001</c:v>
                </c:pt>
                <c:pt idx="15">
                  <c:v>80.108000000000004</c:v>
                </c:pt>
                <c:pt idx="16">
                  <c:v>80.108000000000004</c:v>
                </c:pt>
                <c:pt idx="17">
                  <c:v>79.197000000000003</c:v>
                </c:pt>
                <c:pt idx="18">
                  <c:v>79.197000000000003</c:v>
                </c:pt>
                <c:pt idx="19">
                  <c:v>78.893000000000001</c:v>
                </c:pt>
                <c:pt idx="20">
                  <c:v>78.893000000000001</c:v>
                </c:pt>
                <c:pt idx="21">
                  <c:v>77.661000000000001</c:v>
                </c:pt>
                <c:pt idx="22">
                  <c:v>77.661000000000001</c:v>
                </c:pt>
                <c:pt idx="23">
                  <c:v>77.661000000000001</c:v>
                </c:pt>
                <c:pt idx="24">
                  <c:v>77.661000000000001</c:v>
                </c:pt>
                <c:pt idx="25">
                  <c:v>77.343000000000004</c:v>
                </c:pt>
                <c:pt idx="26">
                  <c:v>77.343000000000004</c:v>
                </c:pt>
                <c:pt idx="27">
                  <c:v>76.706000000000003</c:v>
                </c:pt>
                <c:pt idx="28">
                  <c:v>76.388000000000005</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&gt;20% - 30% (N=165)</c:v>
                </c:pt>
              </c:strCache>
            </c:strRef>
          </c:tx>
          <c:spPr>
            <a:ln w="41275">
              <a:solidFill>
                <a:schemeClr val="accent5">
                  <a:lumMod val="50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Sheet1!$E$2:$E$74</c:f>
              <c:numCache>
                <c:formatCode>General</c:formatCode>
                <c:ptCount val="73"/>
                <c:pt idx="0">
                  <c:v>100</c:v>
                </c:pt>
                <c:pt idx="1">
                  <c:v>97.575999999999993</c:v>
                </c:pt>
                <c:pt idx="2">
                  <c:v>95.718999999999994</c:v>
                </c:pt>
                <c:pt idx="3">
                  <c:v>91.355999999999995</c:v>
                </c:pt>
                <c:pt idx="4">
                  <c:v>90.725999999999999</c:v>
                </c:pt>
                <c:pt idx="5">
                  <c:v>90.725999999999999</c:v>
                </c:pt>
                <c:pt idx="6">
                  <c:v>90.725999999999999</c:v>
                </c:pt>
                <c:pt idx="7">
                  <c:v>90.725999999999999</c:v>
                </c:pt>
                <c:pt idx="8">
                  <c:v>90.096000000000004</c:v>
                </c:pt>
                <c:pt idx="9">
                  <c:v>89.465999999999994</c:v>
                </c:pt>
                <c:pt idx="10">
                  <c:v>88.835999999999999</c:v>
                </c:pt>
                <c:pt idx="11">
                  <c:v>88.835999999999999</c:v>
                </c:pt>
                <c:pt idx="12">
                  <c:v>88.204999999999998</c:v>
                </c:pt>
                <c:pt idx="13">
                  <c:v>86.305999999999997</c:v>
                </c:pt>
                <c:pt idx="14">
                  <c:v>85.671999999999997</c:v>
                </c:pt>
                <c:pt idx="15">
                  <c:v>84.402000000000001</c:v>
                </c:pt>
                <c:pt idx="16">
                  <c:v>84.402000000000001</c:v>
                </c:pt>
                <c:pt idx="17">
                  <c:v>84.402000000000001</c:v>
                </c:pt>
                <c:pt idx="18">
                  <c:v>83.768000000000001</c:v>
                </c:pt>
                <c:pt idx="19">
                  <c:v>82.498999999999995</c:v>
                </c:pt>
                <c:pt idx="20">
                  <c:v>81.224000000000004</c:v>
                </c:pt>
                <c:pt idx="21">
                  <c:v>80.58</c:v>
                </c:pt>
                <c:pt idx="22">
                  <c:v>79.930000000000007</c:v>
                </c:pt>
                <c:pt idx="23">
                  <c:v>79.28</c:v>
                </c:pt>
                <c:pt idx="24">
                  <c:v>78.63</c:v>
                </c:pt>
                <c:pt idx="25">
                  <c:v>78.63</c:v>
                </c:pt>
                <c:pt idx="26">
                  <c:v>78.63</c:v>
                </c:pt>
                <c:pt idx="27">
                  <c:v>77.98</c:v>
                </c:pt>
                <c:pt idx="28">
                  <c:v>77.98</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&gt;30% (N=600)</c:v>
                </c:pt>
              </c:strCache>
            </c:strRef>
          </c:tx>
          <c:spPr>
            <a:ln w="41275">
              <a:solidFill>
                <a:schemeClr val="accent5">
                  <a:lumMod val="25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Sheet1!$F$2:$F$74</c:f>
              <c:numCache>
                <c:formatCode>General</c:formatCode>
                <c:ptCount val="73"/>
                <c:pt idx="0">
                  <c:v>100</c:v>
                </c:pt>
                <c:pt idx="1">
                  <c:v>95.474000000000004</c:v>
                </c:pt>
                <c:pt idx="2">
                  <c:v>92.909000000000006</c:v>
                </c:pt>
                <c:pt idx="3">
                  <c:v>91.191000000000003</c:v>
                </c:pt>
                <c:pt idx="4">
                  <c:v>90.156000000000006</c:v>
                </c:pt>
                <c:pt idx="5">
                  <c:v>89.463999999999999</c:v>
                </c:pt>
                <c:pt idx="6">
                  <c:v>88.251999999999995</c:v>
                </c:pt>
                <c:pt idx="7">
                  <c:v>87.387</c:v>
                </c:pt>
                <c:pt idx="8">
                  <c:v>86.867000000000004</c:v>
                </c:pt>
                <c:pt idx="9">
                  <c:v>86.171999999999997</c:v>
                </c:pt>
                <c:pt idx="10">
                  <c:v>85.998999999999995</c:v>
                </c:pt>
                <c:pt idx="11">
                  <c:v>85.304000000000002</c:v>
                </c:pt>
                <c:pt idx="12">
                  <c:v>85.304000000000002</c:v>
                </c:pt>
                <c:pt idx="13">
                  <c:v>84.603999999999999</c:v>
                </c:pt>
                <c:pt idx="14">
                  <c:v>83.551000000000002</c:v>
                </c:pt>
                <c:pt idx="15">
                  <c:v>83.022999999999996</c:v>
                </c:pt>
                <c:pt idx="16">
                  <c:v>82.316999999999993</c:v>
                </c:pt>
                <c:pt idx="17">
                  <c:v>81.076999999999998</c:v>
                </c:pt>
                <c:pt idx="18">
                  <c:v>80.543999999999997</c:v>
                </c:pt>
                <c:pt idx="19">
                  <c:v>80.188000000000002</c:v>
                </c:pt>
                <c:pt idx="20">
                  <c:v>79.114000000000004</c:v>
                </c:pt>
                <c:pt idx="21">
                  <c:v>78.573999999999998</c:v>
                </c:pt>
                <c:pt idx="22">
                  <c:v>78.212999999999994</c:v>
                </c:pt>
                <c:pt idx="23">
                  <c:v>77.123000000000005</c:v>
                </c:pt>
                <c:pt idx="24">
                  <c:v>76.022000000000006</c:v>
                </c:pt>
                <c:pt idx="25">
                  <c:v>75.835999999999999</c:v>
                </c:pt>
                <c:pt idx="26">
                  <c:v>75.275999999999996</c:v>
                </c:pt>
                <c:pt idx="27">
                  <c:v>75.275999999999996</c:v>
                </c:pt>
                <c:pt idx="28">
                  <c:v>74.89</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9.6907669380310507E-2"/>
          <c:y val="0.69528532723732117"/>
          <c:w val="0.84347035010454197"/>
          <c:h val="0.1137304207941749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925374794252417E-2"/>
          <c:y val="7.8148124629582594E-2"/>
          <c:w val="0.90245337142590742"/>
          <c:h val="0.78567231980617802"/>
        </c:manualLayout>
      </c:layout>
      <c:scatterChart>
        <c:scatterStyle val="lineMarker"/>
        <c:varyColors val="0"/>
        <c:ser>
          <c:idx val="0"/>
          <c:order val="0"/>
          <c:tx>
            <c:strRef>
              <c:f>Sheet1!$B$1</c:f>
              <c:strCache>
                <c:ptCount val="1"/>
                <c:pt idx="0">
                  <c:v>&lt;-30% (N=17)</c:v>
                </c:pt>
              </c:strCache>
            </c:strRef>
          </c:tx>
          <c:spPr>
            <a:ln w="41275">
              <a:solidFill>
                <a:srgbClr val="00297A"/>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Sheet1!$B$2:$B$74</c:f>
              <c:numCache>
                <c:formatCode>General</c:formatCode>
                <c:ptCount val="73"/>
                <c:pt idx="0">
                  <c:v>100</c:v>
                </c:pt>
                <c:pt idx="1">
                  <c:v>94.117999999999995</c:v>
                </c:pt>
                <c:pt idx="2">
                  <c:v>88.234999999999999</c:v>
                </c:pt>
                <c:pt idx="3">
                  <c:v>88.234999999999999</c:v>
                </c:pt>
                <c:pt idx="4">
                  <c:v>88.234999999999999</c:v>
                </c:pt>
                <c:pt idx="5">
                  <c:v>88.234999999999999</c:v>
                </c:pt>
                <c:pt idx="6">
                  <c:v>88.234999999999999</c:v>
                </c:pt>
                <c:pt idx="7">
                  <c:v>88.234999999999999</c:v>
                </c:pt>
                <c:pt idx="8">
                  <c:v>88.234999999999999</c:v>
                </c:pt>
                <c:pt idx="9">
                  <c:v>88.234999999999999</c:v>
                </c:pt>
                <c:pt idx="10">
                  <c:v>88.234999999999999</c:v>
                </c:pt>
                <c:pt idx="11">
                  <c:v>88.234999999999999</c:v>
                </c:pt>
                <c:pt idx="12">
                  <c:v>88.234999999999999</c:v>
                </c:pt>
                <c:pt idx="13">
                  <c:v>88.234999999999999</c:v>
                </c:pt>
                <c:pt idx="14">
                  <c:v>88.234999999999999</c:v>
                </c:pt>
                <c:pt idx="15">
                  <c:v>88.234999999999999</c:v>
                </c:pt>
                <c:pt idx="16">
                  <c:v>88.234999999999999</c:v>
                </c:pt>
                <c:pt idx="17">
                  <c:v>88.234999999999999</c:v>
                </c:pt>
                <c:pt idx="18">
                  <c:v>88.234999999999999</c:v>
                </c:pt>
                <c:pt idx="19">
                  <c:v>88.234999999999999</c:v>
                </c:pt>
                <c:pt idx="20">
                  <c:v>88.234999999999999</c:v>
                </c:pt>
                <c:pt idx="21">
                  <c:v>88.234999999999999</c:v>
                </c:pt>
                <c:pt idx="22">
                  <c:v>88.234999999999999</c:v>
                </c:pt>
                <c:pt idx="23">
                  <c:v>88.234999999999999</c:v>
                </c:pt>
                <c:pt idx="24">
                  <c:v>88.234999999999999</c:v>
                </c:pt>
                <c:pt idx="25">
                  <c:v>88.234999999999999</c:v>
                </c:pt>
                <c:pt idx="26">
                  <c:v>88.234999999999999</c:v>
                </c:pt>
                <c:pt idx="27">
                  <c:v>88.234999999999999</c:v>
                </c:pt>
                <c:pt idx="28">
                  <c:v>88.234999999999999</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-30% - &lt;-20% (N=35)</c:v>
                </c:pt>
              </c:strCache>
            </c:strRef>
          </c:tx>
          <c:spPr>
            <a:ln w="41275">
              <a:solidFill>
                <a:srgbClr val="0070C0"/>
              </a:solidFill>
              <a:prstDash val="solid"/>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Sheet1!$C$2:$C$74</c:f>
              <c:numCache>
                <c:formatCode>General</c:formatCode>
                <c:ptCount val="73"/>
                <c:pt idx="0">
                  <c:v>100</c:v>
                </c:pt>
                <c:pt idx="1">
                  <c:v>97.143000000000001</c:v>
                </c:pt>
                <c:pt idx="2">
                  <c:v>94.286000000000001</c:v>
                </c:pt>
                <c:pt idx="3">
                  <c:v>94.286000000000001</c:v>
                </c:pt>
                <c:pt idx="4">
                  <c:v>91.338999999999999</c:v>
                </c:pt>
                <c:pt idx="5">
                  <c:v>91.338999999999999</c:v>
                </c:pt>
                <c:pt idx="6">
                  <c:v>91.338999999999999</c:v>
                </c:pt>
                <c:pt idx="7">
                  <c:v>91.338999999999999</c:v>
                </c:pt>
                <c:pt idx="8">
                  <c:v>91.338999999999999</c:v>
                </c:pt>
                <c:pt idx="9">
                  <c:v>88.393000000000001</c:v>
                </c:pt>
                <c:pt idx="10">
                  <c:v>88.393000000000001</c:v>
                </c:pt>
                <c:pt idx="11">
                  <c:v>88.393000000000001</c:v>
                </c:pt>
                <c:pt idx="12">
                  <c:v>88.393000000000001</c:v>
                </c:pt>
                <c:pt idx="13">
                  <c:v>88.393000000000001</c:v>
                </c:pt>
                <c:pt idx="14">
                  <c:v>85.445999999999998</c:v>
                </c:pt>
                <c:pt idx="15">
                  <c:v>85.445999999999998</c:v>
                </c:pt>
                <c:pt idx="16">
                  <c:v>82.394999999999996</c:v>
                </c:pt>
                <c:pt idx="17">
                  <c:v>82.394999999999996</c:v>
                </c:pt>
                <c:pt idx="18">
                  <c:v>82.394999999999996</c:v>
                </c:pt>
                <c:pt idx="19">
                  <c:v>79.225999999999999</c:v>
                </c:pt>
                <c:pt idx="20">
                  <c:v>76.057000000000002</c:v>
                </c:pt>
                <c:pt idx="21">
                  <c:v>72.888000000000005</c:v>
                </c:pt>
                <c:pt idx="22">
                  <c:v>72.888000000000005</c:v>
                </c:pt>
                <c:pt idx="23">
                  <c:v>69.718999999999994</c:v>
                </c:pt>
                <c:pt idx="24">
                  <c:v>69.718999999999994</c:v>
                </c:pt>
                <c:pt idx="25">
                  <c:v>69.718999999999994</c:v>
                </c:pt>
                <c:pt idx="26">
                  <c:v>69.718999999999994</c:v>
                </c:pt>
                <c:pt idx="27">
                  <c:v>69.718999999999994</c:v>
                </c:pt>
                <c:pt idx="28">
                  <c:v>69.718999999999994</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-20% - 20% (N=417)</c:v>
                </c:pt>
              </c:strCache>
            </c:strRef>
          </c:tx>
          <c:spPr>
            <a:ln w="41275">
              <a:solidFill>
                <a:srgbClr val="00B0F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Sheet1!$D$2:$D$74</c:f>
              <c:numCache>
                <c:formatCode>General</c:formatCode>
                <c:ptCount val="73"/>
                <c:pt idx="0">
                  <c:v>100</c:v>
                </c:pt>
                <c:pt idx="1">
                  <c:v>96.144999999999996</c:v>
                </c:pt>
                <c:pt idx="2">
                  <c:v>94.671000000000006</c:v>
                </c:pt>
                <c:pt idx="3">
                  <c:v>93.927999999999997</c:v>
                </c:pt>
                <c:pt idx="4">
                  <c:v>93.430999999999997</c:v>
                </c:pt>
                <c:pt idx="5">
                  <c:v>91.94</c:v>
                </c:pt>
                <c:pt idx="6">
                  <c:v>91.691999999999993</c:v>
                </c:pt>
                <c:pt idx="7">
                  <c:v>91.194000000000003</c:v>
                </c:pt>
                <c:pt idx="8">
                  <c:v>90.695999999999998</c:v>
                </c:pt>
                <c:pt idx="9">
                  <c:v>90.197999999999993</c:v>
                </c:pt>
                <c:pt idx="10">
                  <c:v>89.698999999999998</c:v>
                </c:pt>
                <c:pt idx="11">
                  <c:v>89.698999999999998</c:v>
                </c:pt>
                <c:pt idx="12">
                  <c:v>89.698999999999998</c:v>
                </c:pt>
                <c:pt idx="13">
                  <c:v>88.951999999999998</c:v>
                </c:pt>
                <c:pt idx="14">
                  <c:v>88.703000000000003</c:v>
                </c:pt>
                <c:pt idx="15">
                  <c:v>87.953000000000003</c:v>
                </c:pt>
                <c:pt idx="16">
                  <c:v>87.2</c:v>
                </c:pt>
                <c:pt idx="17">
                  <c:v>86.447000000000003</c:v>
                </c:pt>
                <c:pt idx="18">
                  <c:v>85.942999999999998</c:v>
                </c:pt>
                <c:pt idx="19">
                  <c:v>85.186999999999998</c:v>
                </c:pt>
                <c:pt idx="20">
                  <c:v>84.680999999999997</c:v>
                </c:pt>
                <c:pt idx="21">
                  <c:v>84.680999999999997</c:v>
                </c:pt>
                <c:pt idx="22">
                  <c:v>83.909000000000006</c:v>
                </c:pt>
                <c:pt idx="23">
                  <c:v>83.134</c:v>
                </c:pt>
                <c:pt idx="24">
                  <c:v>82.616</c:v>
                </c:pt>
                <c:pt idx="25">
                  <c:v>82.355000000000004</c:v>
                </c:pt>
                <c:pt idx="26">
                  <c:v>82.093000000000004</c:v>
                </c:pt>
                <c:pt idx="27">
                  <c:v>81.566000000000003</c:v>
                </c:pt>
                <c:pt idx="28">
                  <c:v>81.3</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&gt;20% - 30% (N=159)</c:v>
                </c:pt>
              </c:strCache>
            </c:strRef>
          </c:tx>
          <c:spPr>
            <a:ln w="41275">
              <a:solidFill>
                <a:schemeClr val="accent5">
                  <a:lumMod val="50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Sheet1!$E$2:$E$74</c:f>
              <c:numCache>
                <c:formatCode>General</c:formatCode>
                <c:ptCount val="73"/>
                <c:pt idx="0">
                  <c:v>100</c:v>
                </c:pt>
                <c:pt idx="1">
                  <c:v>97.483999999999995</c:v>
                </c:pt>
                <c:pt idx="2">
                  <c:v>96.843000000000004</c:v>
                </c:pt>
                <c:pt idx="3">
                  <c:v>94.918999999999997</c:v>
                </c:pt>
                <c:pt idx="4">
                  <c:v>92.995000000000005</c:v>
                </c:pt>
                <c:pt idx="5">
                  <c:v>91.070999999999998</c:v>
                </c:pt>
                <c:pt idx="6">
                  <c:v>90.424999999999997</c:v>
                </c:pt>
                <c:pt idx="7">
                  <c:v>89.778999999999996</c:v>
                </c:pt>
                <c:pt idx="8">
                  <c:v>89.778999999999996</c:v>
                </c:pt>
                <c:pt idx="9">
                  <c:v>89.778999999999996</c:v>
                </c:pt>
                <c:pt idx="10">
                  <c:v>89.778999999999996</c:v>
                </c:pt>
                <c:pt idx="11">
                  <c:v>89.778999999999996</c:v>
                </c:pt>
                <c:pt idx="12">
                  <c:v>87.826999999999998</c:v>
                </c:pt>
                <c:pt idx="13">
                  <c:v>87.826999999999998</c:v>
                </c:pt>
                <c:pt idx="14">
                  <c:v>85.186000000000007</c:v>
                </c:pt>
                <c:pt idx="15">
                  <c:v>83.864999999999995</c:v>
                </c:pt>
                <c:pt idx="16">
                  <c:v>83.864999999999995</c:v>
                </c:pt>
                <c:pt idx="17">
                  <c:v>83.864999999999995</c:v>
                </c:pt>
                <c:pt idx="18">
                  <c:v>83.204999999999998</c:v>
                </c:pt>
                <c:pt idx="19">
                  <c:v>82.528000000000006</c:v>
                </c:pt>
                <c:pt idx="20">
                  <c:v>82.528000000000006</c:v>
                </c:pt>
                <c:pt idx="21">
                  <c:v>81.846000000000004</c:v>
                </c:pt>
                <c:pt idx="22">
                  <c:v>79.8</c:v>
                </c:pt>
                <c:pt idx="23">
                  <c:v>79.117999999999995</c:v>
                </c:pt>
                <c:pt idx="24">
                  <c:v>77.072000000000003</c:v>
                </c:pt>
                <c:pt idx="25">
                  <c:v>76.384</c:v>
                </c:pt>
                <c:pt idx="26">
                  <c:v>74.981999999999999</c:v>
                </c:pt>
                <c:pt idx="27">
                  <c:v>74.981999999999999</c:v>
                </c:pt>
                <c:pt idx="28">
                  <c:v>74.981999999999999</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&gt;30% (N=451)</c:v>
                </c:pt>
              </c:strCache>
            </c:strRef>
          </c:tx>
          <c:spPr>
            <a:ln w="41275">
              <a:solidFill>
                <a:schemeClr val="accent5">
                  <a:lumMod val="25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Sheet1!$F$2:$F$74</c:f>
              <c:numCache>
                <c:formatCode>General</c:formatCode>
                <c:ptCount val="73"/>
                <c:pt idx="0">
                  <c:v>100</c:v>
                </c:pt>
                <c:pt idx="1">
                  <c:v>97.102999999999994</c:v>
                </c:pt>
                <c:pt idx="2">
                  <c:v>95.289000000000001</c:v>
                </c:pt>
                <c:pt idx="3">
                  <c:v>95.289000000000001</c:v>
                </c:pt>
                <c:pt idx="4">
                  <c:v>95.057000000000002</c:v>
                </c:pt>
                <c:pt idx="5">
                  <c:v>94.361999999999995</c:v>
                </c:pt>
                <c:pt idx="6">
                  <c:v>93.897999999999996</c:v>
                </c:pt>
                <c:pt idx="7">
                  <c:v>93.665999999999997</c:v>
                </c:pt>
                <c:pt idx="8">
                  <c:v>93.433000000000007</c:v>
                </c:pt>
                <c:pt idx="9">
                  <c:v>92.965000000000003</c:v>
                </c:pt>
                <c:pt idx="10">
                  <c:v>92.495999999999995</c:v>
                </c:pt>
                <c:pt idx="11">
                  <c:v>92.262</c:v>
                </c:pt>
                <c:pt idx="12">
                  <c:v>92.262</c:v>
                </c:pt>
                <c:pt idx="13">
                  <c:v>91.075000000000003</c:v>
                </c:pt>
                <c:pt idx="14">
                  <c:v>89.88</c:v>
                </c:pt>
                <c:pt idx="15">
                  <c:v>88.924000000000007</c:v>
                </c:pt>
                <c:pt idx="16">
                  <c:v>88.683000000000007</c:v>
                </c:pt>
                <c:pt idx="17">
                  <c:v>88.44</c:v>
                </c:pt>
                <c:pt idx="18">
                  <c:v>88.197000000000003</c:v>
                </c:pt>
                <c:pt idx="19">
                  <c:v>88.197000000000003</c:v>
                </c:pt>
                <c:pt idx="20">
                  <c:v>87.704999999999998</c:v>
                </c:pt>
                <c:pt idx="21">
                  <c:v>86.960999999999999</c:v>
                </c:pt>
                <c:pt idx="22">
                  <c:v>86.459000000000003</c:v>
                </c:pt>
                <c:pt idx="23">
                  <c:v>85.956999999999994</c:v>
                </c:pt>
                <c:pt idx="24">
                  <c:v>85.956999999999994</c:v>
                </c:pt>
                <c:pt idx="25">
                  <c:v>85.445999999999998</c:v>
                </c:pt>
                <c:pt idx="26">
                  <c:v>85.186999999999998</c:v>
                </c:pt>
                <c:pt idx="27">
                  <c:v>85.186999999999998</c:v>
                </c:pt>
                <c:pt idx="28">
                  <c:v>84.659000000000006</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8.5608234352061927E-2"/>
          <c:y val="0.69259715519431042"/>
          <c:w val="0.84347035010454197"/>
          <c:h val="0.1137304207941749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strCache>
            </c:strRef>
          </c:tx>
          <c:spPr>
            <a:ln w="41275">
              <a:solidFill>
                <a:srgbClr val="FFC00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Sheet1!$B$2:$B$74</c:f>
              <c:numCache>
                <c:formatCode>General</c:formatCode>
                <c:ptCount val="73"/>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strCache>
            </c:strRef>
          </c:tx>
          <c:spPr>
            <a:ln w="41275">
              <a:solidFill>
                <a:srgbClr val="0070C0"/>
              </a:solidFill>
              <a:prstDash val="solid"/>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Sheet1!$C$2:$C$74</c:f>
              <c:numCache>
                <c:formatCode>General</c:formatCode>
                <c:ptCount val="73"/>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-20% - 20% (N=241)</c:v>
                </c:pt>
              </c:strCache>
            </c:strRef>
          </c:tx>
          <c:spPr>
            <a:ln w="41275">
              <a:solidFill>
                <a:srgbClr val="00B0F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Sheet1!$D$2:$D$74</c:f>
              <c:numCache>
                <c:formatCode>General</c:formatCode>
                <c:ptCount val="73"/>
                <c:pt idx="0">
                  <c:v>100</c:v>
                </c:pt>
                <c:pt idx="1">
                  <c:v>96.658000000000001</c:v>
                </c:pt>
                <c:pt idx="2">
                  <c:v>96.233999999999995</c:v>
                </c:pt>
                <c:pt idx="3">
                  <c:v>95.805999999999997</c:v>
                </c:pt>
                <c:pt idx="4">
                  <c:v>95.805999999999997</c:v>
                </c:pt>
                <c:pt idx="5">
                  <c:v>94.950999999999993</c:v>
                </c:pt>
                <c:pt idx="6">
                  <c:v>94.950999999999993</c:v>
                </c:pt>
                <c:pt idx="7">
                  <c:v>94.950999999999993</c:v>
                </c:pt>
                <c:pt idx="8">
                  <c:v>94.950999999999993</c:v>
                </c:pt>
                <c:pt idx="9">
                  <c:v>94.950999999999993</c:v>
                </c:pt>
                <c:pt idx="10">
                  <c:v>94.522999999999996</c:v>
                </c:pt>
                <c:pt idx="11">
                  <c:v>94.522999999999996</c:v>
                </c:pt>
                <c:pt idx="12">
                  <c:v>94.522999999999996</c:v>
                </c:pt>
                <c:pt idx="13">
                  <c:v>94.093000000000004</c:v>
                </c:pt>
                <c:pt idx="14">
                  <c:v>94.093000000000004</c:v>
                </c:pt>
                <c:pt idx="15">
                  <c:v>94.093000000000004</c:v>
                </c:pt>
                <c:pt idx="16">
                  <c:v>93.662000000000006</c:v>
                </c:pt>
                <c:pt idx="17">
                  <c:v>93.662000000000006</c:v>
                </c:pt>
                <c:pt idx="18">
                  <c:v>93.662000000000006</c:v>
                </c:pt>
                <c:pt idx="19">
                  <c:v>93.662000000000006</c:v>
                </c:pt>
                <c:pt idx="20">
                  <c:v>93.22</c:v>
                </c:pt>
                <c:pt idx="21">
                  <c:v>92.774000000000001</c:v>
                </c:pt>
                <c:pt idx="22">
                  <c:v>92.774000000000001</c:v>
                </c:pt>
                <c:pt idx="23">
                  <c:v>92.325999999999993</c:v>
                </c:pt>
                <c:pt idx="24">
                  <c:v>92.325999999999993</c:v>
                </c:pt>
                <c:pt idx="25">
                  <c:v>92.325999999999993</c:v>
                </c:pt>
                <c:pt idx="26">
                  <c:v>91.875</c:v>
                </c:pt>
                <c:pt idx="27">
                  <c:v>91.875</c:v>
                </c:pt>
                <c:pt idx="28">
                  <c:v>90.045000000000002</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&gt;20% - 30% (N=101)</c:v>
                </c:pt>
              </c:strCache>
            </c:strRef>
          </c:tx>
          <c:spPr>
            <a:ln w="41275">
              <a:solidFill>
                <a:schemeClr val="accent5">
                  <a:lumMod val="50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Sheet1!$E$2:$E$74</c:f>
              <c:numCache>
                <c:formatCode>General</c:formatCode>
                <c:ptCount val="73"/>
                <c:pt idx="0">
                  <c:v>100</c:v>
                </c:pt>
                <c:pt idx="1">
                  <c:v>97.02</c:v>
                </c:pt>
                <c:pt idx="2">
                  <c:v>95.986999999999995</c:v>
                </c:pt>
                <c:pt idx="3">
                  <c:v>95.986999999999995</c:v>
                </c:pt>
                <c:pt idx="4">
                  <c:v>95.986999999999995</c:v>
                </c:pt>
                <c:pt idx="5">
                  <c:v>95.986999999999995</c:v>
                </c:pt>
                <c:pt idx="6">
                  <c:v>95.986999999999995</c:v>
                </c:pt>
                <c:pt idx="7">
                  <c:v>95.986999999999995</c:v>
                </c:pt>
                <c:pt idx="8">
                  <c:v>95.986999999999995</c:v>
                </c:pt>
                <c:pt idx="9">
                  <c:v>95.986999999999995</c:v>
                </c:pt>
                <c:pt idx="10">
                  <c:v>94.921000000000006</c:v>
                </c:pt>
                <c:pt idx="11">
                  <c:v>94.921000000000006</c:v>
                </c:pt>
                <c:pt idx="12">
                  <c:v>94.921000000000006</c:v>
                </c:pt>
                <c:pt idx="13">
                  <c:v>94.921000000000006</c:v>
                </c:pt>
                <c:pt idx="14">
                  <c:v>93.853999999999999</c:v>
                </c:pt>
                <c:pt idx="15">
                  <c:v>92.787999999999997</c:v>
                </c:pt>
                <c:pt idx="16">
                  <c:v>91.709000000000003</c:v>
                </c:pt>
                <c:pt idx="17">
                  <c:v>89.471999999999994</c:v>
                </c:pt>
                <c:pt idx="18">
                  <c:v>89.471999999999994</c:v>
                </c:pt>
                <c:pt idx="19">
                  <c:v>89.471999999999994</c:v>
                </c:pt>
                <c:pt idx="20">
                  <c:v>89.471999999999994</c:v>
                </c:pt>
                <c:pt idx="21">
                  <c:v>89.471999999999994</c:v>
                </c:pt>
                <c:pt idx="22">
                  <c:v>89.471999999999994</c:v>
                </c:pt>
                <c:pt idx="23">
                  <c:v>88.34</c:v>
                </c:pt>
                <c:pt idx="24">
                  <c:v>88.34</c:v>
                </c:pt>
                <c:pt idx="25">
                  <c:v>87.206999999999994</c:v>
                </c:pt>
                <c:pt idx="26">
                  <c:v>87.206999999999994</c:v>
                </c:pt>
                <c:pt idx="27">
                  <c:v>87.206999999999994</c:v>
                </c:pt>
                <c:pt idx="28">
                  <c:v>87.206999999999994</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&gt;30% (N=337)</c:v>
                </c:pt>
              </c:strCache>
            </c:strRef>
          </c:tx>
          <c:spPr>
            <a:ln w="41275">
              <a:solidFill>
                <a:schemeClr val="accent5">
                  <a:lumMod val="25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Sheet1!$F$2:$F$74</c:f>
              <c:numCache>
                <c:formatCode>General</c:formatCode>
                <c:ptCount val="73"/>
                <c:pt idx="0">
                  <c:v>100</c:v>
                </c:pt>
                <c:pt idx="1">
                  <c:v>92.863</c:v>
                </c:pt>
                <c:pt idx="2">
                  <c:v>91.948999999999998</c:v>
                </c:pt>
                <c:pt idx="3">
                  <c:v>91.334000000000003</c:v>
                </c:pt>
                <c:pt idx="4">
                  <c:v>90.718999999999994</c:v>
                </c:pt>
                <c:pt idx="5">
                  <c:v>90.411000000000001</c:v>
                </c:pt>
                <c:pt idx="6">
                  <c:v>90.103999999999999</c:v>
                </c:pt>
                <c:pt idx="7">
                  <c:v>89.796000000000006</c:v>
                </c:pt>
                <c:pt idx="8">
                  <c:v>89.488</c:v>
                </c:pt>
                <c:pt idx="9">
                  <c:v>89.488</c:v>
                </c:pt>
                <c:pt idx="10">
                  <c:v>89.488</c:v>
                </c:pt>
                <c:pt idx="11">
                  <c:v>89.488</c:v>
                </c:pt>
                <c:pt idx="12">
                  <c:v>89.488</c:v>
                </c:pt>
                <c:pt idx="13">
                  <c:v>87.950999999999993</c:v>
                </c:pt>
                <c:pt idx="14">
                  <c:v>87.335999999999999</c:v>
                </c:pt>
                <c:pt idx="15">
                  <c:v>87.028000000000006</c:v>
                </c:pt>
                <c:pt idx="16">
                  <c:v>86.72</c:v>
                </c:pt>
                <c:pt idx="17">
                  <c:v>86.72</c:v>
                </c:pt>
                <c:pt idx="18">
                  <c:v>86.405000000000001</c:v>
                </c:pt>
                <c:pt idx="19">
                  <c:v>86.405000000000001</c:v>
                </c:pt>
                <c:pt idx="20">
                  <c:v>86.09</c:v>
                </c:pt>
                <c:pt idx="21">
                  <c:v>85.456999999999994</c:v>
                </c:pt>
                <c:pt idx="22">
                  <c:v>85.141000000000005</c:v>
                </c:pt>
                <c:pt idx="23">
                  <c:v>85.141000000000005</c:v>
                </c:pt>
                <c:pt idx="24">
                  <c:v>84.819000000000003</c:v>
                </c:pt>
                <c:pt idx="25">
                  <c:v>84.176000000000002</c:v>
                </c:pt>
                <c:pt idx="26">
                  <c:v>83.531000000000006</c:v>
                </c:pt>
                <c:pt idx="27">
                  <c:v>83.201999999999998</c:v>
                </c:pt>
                <c:pt idx="28">
                  <c:v>82.863</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egendEntry>
        <c:idx val="0"/>
        <c:delete val="1"/>
      </c:legendEntry>
      <c:legendEntry>
        <c:idx val="1"/>
        <c:delete val="1"/>
      </c:legendEntry>
      <c:layout>
        <c:manualLayout>
          <c:xMode val="edge"/>
          <c:yMode val="edge"/>
          <c:x val="0.12006663498959182"/>
          <c:y val="0.68990898315129967"/>
          <c:w val="0.84347035010454197"/>
          <c:h val="0.10028956057912117"/>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solidFill>
              <a:srgbClr val="FFFF00"/>
            </a:solidFill>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9753-4B33-8D81-462C5C14C9B8}"/>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9753-4B33-8D81-462C5C14C9B8}"/>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9753-4B33-8D81-462C5C14C9B8}"/>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9753-4B33-8D81-462C5C14C9B8}"/>
              </c:ext>
            </c:extLst>
          </c:dPt>
          <c:dLbls>
            <c:dLbl>
              <c:idx val="1"/>
              <c:layout>
                <c:manualLayout>
                  <c:x val="0.12169312169312169"/>
                  <c:y val="-9.009044477548422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753-4B33-8D81-462C5C14C9B8}"/>
                </c:ext>
              </c:extLst>
            </c:dLbl>
            <c:dLbl>
              <c:idx val="2"/>
              <c:layout>
                <c:manualLayout>
                  <c:x val="-4.1666666666666683E-3"/>
                  <c:y val="1.3513513513513521E-2"/>
                </c:manualLayout>
              </c:layout>
              <c:numFmt formatCode="0.0%" sourceLinked="0"/>
              <c:spPr>
                <a:noFill/>
                <a:ln>
                  <a:noFill/>
                </a:ln>
                <a:effectLst/>
              </c:spPr>
              <c:txPr>
                <a:bodyPr/>
                <a:lstStyle/>
                <a:p>
                  <a:pPr>
                    <a:defRPr sz="1500" b="1">
                      <a:solidFill>
                        <a:schemeClr val="bg2"/>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753-4B33-8D81-462C5C14C9B8}"/>
                </c:ext>
              </c:extLst>
            </c:dLbl>
            <c:dLbl>
              <c:idx val="3"/>
              <c:layout>
                <c:manualLayout>
                  <c:x val="-2.1957671957671957E-2"/>
                  <c:y val="-6.7567567567567655E-2"/>
                </c:manualLayout>
              </c:layout>
              <c:numFmt formatCode="0%" sourceLinked="0"/>
              <c:spPr/>
              <c:txPr>
                <a:bodyPr/>
                <a:lstStyle/>
                <a:p>
                  <a:pPr>
                    <a:defRPr sz="1500" b="1">
                      <a:solidFill>
                        <a:schemeClr val="bg2"/>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753-4B33-8D81-462C5C14C9B8}"/>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0.56660999999999995</c:v>
                </c:pt>
                <c:pt idx="1">
                  <c:v>0.35293999999999998</c:v>
                </c:pt>
                <c:pt idx="2">
                  <c:v>2.5950000000000001E-3</c:v>
                </c:pt>
                <c:pt idx="3">
                  <c:v>7.7854999999999994E-2</c:v>
                </c:pt>
              </c:numCache>
            </c:numRef>
          </c:val>
          <c:extLst>
            <c:ext xmlns:c16="http://schemas.microsoft.com/office/drawing/2014/chart" uri="{C3380CC4-5D6E-409C-BE32-E72D297353CC}">
              <c16:uniqueId val="{00000008-9753-4B33-8D81-462C5C14C9B8}"/>
            </c:ext>
          </c:extLst>
        </c:ser>
        <c:dLbls>
          <c:showLegendKey val="0"/>
          <c:showVal val="0"/>
          <c:showCatName val="0"/>
          <c:showSerName val="0"/>
          <c:showPercent val="0"/>
          <c:showBubbleSize val="0"/>
          <c:showLeaderLines val="1"/>
        </c:dLbls>
      </c:pie3DChart>
    </c:plotArea>
    <c:legend>
      <c:legendPos val="r"/>
      <c:layout>
        <c:manualLayout>
          <c:xMode val="edge"/>
          <c:yMode val="edge"/>
          <c:x val="0.60148752239303416"/>
          <c:y val="0.1089288501099525"/>
          <c:w val="0.37989480481606464"/>
          <c:h val="0.7010612186990338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4804227755125645E-2"/>
          <c:w val="0.90245337142590742"/>
          <c:h val="0.83444824289349639"/>
        </c:manualLayout>
      </c:layout>
      <c:scatterChart>
        <c:scatterStyle val="lineMarker"/>
        <c:varyColors val="0"/>
        <c:ser>
          <c:idx val="0"/>
          <c:order val="0"/>
          <c:tx>
            <c:strRef>
              <c:f>Sheet1!$B$1</c:f>
              <c:strCache>
                <c:ptCount val="1"/>
                <c:pt idx="0">
                  <c:v>&lt;-30% (N=57)</c:v>
                </c:pt>
              </c:strCache>
            </c:strRef>
          </c:tx>
          <c:spPr>
            <a:ln w="41275">
              <a:solidFill>
                <a:srgbClr val="00297A"/>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Sheet1!$B$2:$B$74</c:f>
              <c:numCache>
                <c:formatCode>General</c:formatCode>
                <c:ptCount val="73"/>
                <c:pt idx="0">
                  <c:v>100</c:v>
                </c:pt>
                <c:pt idx="1">
                  <c:v>98.245999999999995</c:v>
                </c:pt>
                <c:pt idx="2">
                  <c:v>98.245999999999995</c:v>
                </c:pt>
                <c:pt idx="3">
                  <c:v>98.245999999999995</c:v>
                </c:pt>
                <c:pt idx="4">
                  <c:v>98.245999999999995</c:v>
                </c:pt>
                <c:pt idx="5">
                  <c:v>98.245999999999995</c:v>
                </c:pt>
                <c:pt idx="6">
                  <c:v>98.245999999999995</c:v>
                </c:pt>
                <c:pt idx="7">
                  <c:v>98.245999999999995</c:v>
                </c:pt>
                <c:pt idx="8">
                  <c:v>98.245999999999995</c:v>
                </c:pt>
                <c:pt idx="9">
                  <c:v>98.245999999999995</c:v>
                </c:pt>
                <c:pt idx="10">
                  <c:v>98.245999999999995</c:v>
                </c:pt>
                <c:pt idx="11">
                  <c:v>98.245999999999995</c:v>
                </c:pt>
                <c:pt idx="12">
                  <c:v>98.245999999999995</c:v>
                </c:pt>
                <c:pt idx="13">
                  <c:v>98.245999999999995</c:v>
                </c:pt>
                <c:pt idx="14">
                  <c:v>98.245999999999995</c:v>
                </c:pt>
                <c:pt idx="15">
                  <c:v>98.245999999999995</c:v>
                </c:pt>
                <c:pt idx="16">
                  <c:v>98.245999999999995</c:v>
                </c:pt>
                <c:pt idx="17">
                  <c:v>98.245999999999995</c:v>
                </c:pt>
                <c:pt idx="18">
                  <c:v>98.245999999999995</c:v>
                </c:pt>
                <c:pt idx="19">
                  <c:v>96.391999999999996</c:v>
                </c:pt>
                <c:pt idx="20">
                  <c:v>96.391999999999996</c:v>
                </c:pt>
                <c:pt idx="21">
                  <c:v>92.536000000000001</c:v>
                </c:pt>
                <c:pt idx="22">
                  <c:v>88.680999999999997</c:v>
                </c:pt>
                <c:pt idx="23">
                  <c:v>88.680999999999997</c:v>
                </c:pt>
                <c:pt idx="24">
                  <c:v>88.680999999999997</c:v>
                </c:pt>
                <c:pt idx="25">
                  <c:v>88.680999999999997</c:v>
                </c:pt>
                <c:pt idx="26">
                  <c:v>86.665000000000006</c:v>
                </c:pt>
                <c:pt idx="27">
                  <c:v>86.665000000000006</c:v>
                </c:pt>
                <c:pt idx="28">
                  <c:v>86.665000000000006</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-30% - &lt;-20% (N=46)</c:v>
                </c:pt>
              </c:strCache>
            </c:strRef>
          </c:tx>
          <c:spPr>
            <a:ln w="41275">
              <a:solidFill>
                <a:srgbClr val="0070C0"/>
              </a:solidFill>
              <a:prstDash val="solid"/>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Sheet1!$C$2:$C$74</c:f>
              <c:numCache>
                <c:formatCode>General</c:formatCode>
                <c:ptCount val="73"/>
                <c:pt idx="0">
                  <c:v>100</c:v>
                </c:pt>
                <c:pt idx="1">
                  <c:v>100</c:v>
                </c:pt>
                <c:pt idx="2">
                  <c:v>100</c:v>
                </c:pt>
                <c:pt idx="3">
                  <c:v>100</c:v>
                </c:pt>
                <c:pt idx="4">
                  <c:v>100</c:v>
                </c:pt>
                <c:pt idx="5">
                  <c:v>100</c:v>
                </c:pt>
                <c:pt idx="6">
                  <c:v>95.555999999999997</c:v>
                </c:pt>
                <c:pt idx="7">
                  <c:v>95.555999999999997</c:v>
                </c:pt>
                <c:pt idx="8">
                  <c:v>95.555999999999997</c:v>
                </c:pt>
                <c:pt idx="9">
                  <c:v>95.555999999999997</c:v>
                </c:pt>
                <c:pt idx="10">
                  <c:v>95.555999999999997</c:v>
                </c:pt>
                <c:pt idx="11">
                  <c:v>95.555999999999997</c:v>
                </c:pt>
                <c:pt idx="12">
                  <c:v>95.555999999999997</c:v>
                </c:pt>
                <c:pt idx="13">
                  <c:v>95.555999999999997</c:v>
                </c:pt>
                <c:pt idx="14">
                  <c:v>95.555999999999997</c:v>
                </c:pt>
                <c:pt idx="15">
                  <c:v>95.555999999999997</c:v>
                </c:pt>
                <c:pt idx="16">
                  <c:v>93.332999999999998</c:v>
                </c:pt>
                <c:pt idx="17">
                  <c:v>91.111000000000004</c:v>
                </c:pt>
                <c:pt idx="18">
                  <c:v>91.111000000000004</c:v>
                </c:pt>
                <c:pt idx="19">
                  <c:v>91.111000000000004</c:v>
                </c:pt>
                <c:pt idx="20">
                  <c:v>88.888999999999996</c:v>
                </c:pt>
                <c:pt idx="21">
                  <c:v>88.888999999999996</c:v>
                </c:pt>
                <c:pt idx="22">
                  <c:v>86.55</c:v>
                </c:pt>
                <c:pt idx="23">
                  <c:v>86.55</c:v>
                </c:pt>
                <c:pt idx="24">
                  <c:v>86.55</c:v>
                </c:pt>
                <c:pt idx="25">
                  <c:v>86.55</c:v>
                </c:pt>
                <c:pt idx="26">
                  <c:v>81.870999999999995</c:v>
                </c:pt>
                <c:pt idx="27">
                  <c:v>79.462999999999994</c:v>
                </c:pt>
                <c:pt idx="28">
                  <c:v>74.325999999999993</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-20% - 20% (N=862)</c:v>
                </c:pt>
              </c:strCache>
            </c:strRef>
          </c:tx>
          <c:spPr>
            <a:ln w="41275">
              <a:solidFill>
                <a:srgbClr val="00B0F0"/>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Sheet1!$D$2:$D$74</c:f>
              <c:numCache>
                <c:formatCode>General</c:formatCode>
                <c:ptCount val="73"/>
                <c:pt idx="0">
                  <c:v>100</c:v>
                </c:pt>
                <c:pt idx="1">
                  <c:v>95.816000000000003</c:v>
                </c:pt>
                <c:pt idx="2">
                  <c:v>95.463999999999999</c:v>
                </c:pt>
                <c:pt idx="3">
                  <c:v>95.11</c:v>
                </c:pt>
                <c:pt idx="4">
                  <c:v>94.52</c:v>
                </c:pt>
                <c:pt idx="5">
                  <c:v>93.811000000000007</c:v>
                </c:pt>
                <c:pt idx="6">
                  <c:v>93.575000000000003</c:v>
                </c:pt>
                <c:pt idx="7">
                  <c:v>93.22</c:v>
                </c:pt>
                <c:pt idx="8">
                  <c:v>92.864000000000004</c:v>
                </c:pt>
                <c:pt idx="9">
                  <c:v>92.509</c:v>
                </c:pt>
                <c:pt idx="10">
                  <c:v>91.915000000000006</c:v>
                </c:pt>
                <c:pt idx="11">
                  <c:v>91.677000000000007</c:v>
                </c:pt>
                <c:pt idx="12">
                  <c:v>91.677000000000007</c:v>
                </c:pt>
                <c:pt idx="13">
                  <c:v>91.197999999999993</c:v>
                </c:pt>
                <c:pt idx="14">
                  <c:v>90.599000000000004</c:v>
                </c:pt>
                <c:pt idx="15">
                  <c:v>89.637</c:v>
                </c:pt>
                <c:pt idx="16">
                  <c:v>88.912999999999997</c:v>
                </c:pt>
                <c:pt idx="17">
                  <c:v>88.546999999999997</c:v>
                </c:pt>
                <c:pt idx="18">
                  <c:v>86.956999999999994</c:v>
                </c:pt>
                <c:pt idx="19">
                  <c:v>85.855000000000004</c:v>
                </c:pt>
                <c:pt idx="20">
                  <c:v>84.872</c:v>
                </c:pt>
                <c:pt idx="21">
                  <c:v>84.748000000000005</c:v>
                </c:pt>
                <c:pt idx="22">
                  <c:v>83.875</c:v>
                </c:pt>
                <c:pt idx="23">
                  <c:v>82.87</c:v>
                </c:pt>
                <c:pt idx="24">
                  <c:v>81.856999999999999</c:v>
                </c:pt>
                <c:pt idx="25">
                  <c:v>80.448999999999998</c:v>
                </c:pt>
                <c:pt idx="26">
                  <c:v>79.805999999999997</c:v>
                </c:pt>
                <c:pt idx="27">
                  <c:v>79.289000000000001</c:v>
                </c:pt>
                <c:pt idx="28">
                  <c:v>78.492999999999995</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&gt;20% - 30% (N=308)</c:v>
                </c:pt>
              </c:strCache>
            </c:strRef>
          </c:tx>
          <c:spPr>
            <a:ln w="41275">
              <a:solidFill>
                <a:schemeClr val="accent5">
                  <a:lumMod val="50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Sheet1!$E$2:$E$74</c:f>
              <c:numCache>
                <c:formatCode>General</c:formatCode>
                <c:ptCount val="73"/>
                <c:pt idx="0">
                  <c:v>100</c:v>
                </c:pt>
                <c:pt idx="1">
                  <c:v>97.396000000000001</c:v>
                </c:pt>
                <c:pt idx="2">
                  <c:v>97.061000000000007</c:v>
                </c:pt>
                <c:pt idx="3">
                  <c:v>95.718999999999994</c:v>
                </c:pt>
                <c:pt idx="4">
                  <c:v>95.046999999999997</c:v>
                </c:pt>
                <c:pt idx="5">
                  <c:v>95.046999999999997</c:v>
                </c:pt>
                <c:pt idx="6">
                  <c:v>94.376000000000005</c:v>
                </c:pt>
                <c:pt idx="7">
                  <c:v>93.701999999999998</c:v>
                </c:pt>
                <c:pt idx="8">
                  <c:v>93.701999999999998</c:v>
                </c:pt>
                <c:pt idx="9">
                  <c:v>93.025000000000006</c:v>
                </c:pt>
                <c:pt idx="10">
                  <c:v>92.01</c:v>
                </c:pt>
                <c:pt idx="11">
                  <c:v>92.01</c:v>
                </c:pt>
                <c:pt idx="12">
                  <c:v>91.331000000000003</c:v>
                </c:pt>
                <c:pt idx="13">
                  <c:v>91.331000000000003</c:v>
                </c:pt>
                <c:pt idx="14">
                  <c:v>90.305999999999997</c:v>
                </c:pt>
                <c:pt idx="15">
                  <c:v>89.962000000000003</c:v>
                </c:pt>
                <c:pt idx="16">
                  <c:v>88.582999999999998</c:v>
                </c:pt>
                <c:pt idx="17">
                  <c:v>87.540999999999997</c:v>
                </c:pt>
                <c:pt idx="18">
                  <c:v>85.804000000000002</c:v>
                </c:pt>
                <c:pt idx="19">
                  <c:v>85.456000000000003</c:v>
                </c:pt>
                <c:pt idx="20">
                  <c:v>84.756</c:v>
                </c:pt>
                <c:pt idx="21">
                  <c:v>84.051000000000002</c:v>
                </c:pt>
                <c:pt idx="22">
                  <c:v>83.697999999999993</c:v>
                </c:pt>
                <c:pt idx="23">
                  <c:v>82.986000000000004</c:v>
                </c:pt>
                <c:pt idx="24">
                  <c:v>81.915999999999997</c:v>
                </c:pt>
                <c:pt idx="25">
                  <c:v>81.55</c:v>
                </c:pt>
                <c:pt idx="26">
                  <c:v>80.814999999999998</c:v>
                </c:pt>
                <c:pt idx="27">
                  <c:v>80.073999999999998</c:v>
                </c:pt>
                <c:pt idx="28">
                  <c:v>79.695999999999998</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&gt;30% (N=473)</c:v>
                </c:pt>
              </c:strCache>
            </c:strRef>
          </c:tx>
          <c:spPr>
            <a:ln w="41275">
              <a:solidFill>
                <a:schemeClr val="accent5">
                  <a:lumMod val="25000"/>
                </a:schemeClr>
              </a:solidFill>
            </a:ln>
          </c:spPr>
          <c:marker>
            <c:symbol val="none"/>
          </c:marker>
          <c:xVal>
            <c:numRef>
              <c:f>Sheet1!$A$2:$A$74</c:f>
              <c:numCache>
                <c:formatCode>General</c:formatCode>
                <c:ptCount val="73"/>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Sheet1!$F$2:$F$74</c:f>
              <c:numCache>
                <c:formatCode>General</c:formatCode>
                <c:ptCount val="73"/>
                <c:pt idx="0">
                  <c:v>100</c:v>
                </c:pt>
                <c:pt idx="1">
                  <c:v>96.605999999999995</c:v>
                </c:pt>
                <c:pt idx="2">
                  <c:v>94.864999999999995</c:v>
                </c:pt>
                <c:pt idx="3">
                  <c:v>94.427000000000007</c:v>
                </c:pt>
                <c:pt idx="4">
                  <c:v>94.206999999999994</c:v>
                </c:pt>
                <c:pt idx="5">
                  <c:v>93.765000000000001</c:v>
                </c:pt>
                <c:pt idx="6">
                  <c:v>93.323999999999998</c:v>
                </c:pt>
                <c:pt idx="7">
                  <c:v>93.102000000000004</c:v>
                </c:pt>
                <c:pt idx="8">
                  <c:v>92.656999999999996</c:v>
                </c:pt>
                <c:pt idx="9">
                  <c:v>91.769000000000005</c:v>
                </c:pt>
                <c:pt idx="10">
                  <c:v>91.546000000000006</c:v>
                </c:pt>
                <c:pt idx="11">
                  <c:v>91.102000000000004</c:v>
                </c:pt>
                <c:pt idx="12">
                  <c:v>91.102000000000004</c:v>
                </c:pt>
                <c:pt idx="13">
                  <c:v>90.423000000000002</c:v>
                </c:pt>
                <c:pt idx="14">
                  <c:v>89.516000000000005</c:v>
                </c:pt>
                <c:pt idx="15">
                  <c:v>89.061000000000007</c:v>
                </c:pt>
                <c:pt idx="16">
                  <c:v>88.605000000000004</c:v>
                </c:pt>
                <c:pt idx="17">
                  <c:v>87.918999999999997</c:v>
                </c:pt>
                <c:pt idx="18">
                  <c:v>87</c:v>
                </c:pt>
                <c:pt idx="19">
                  <c:v>86.308000000000007</c:v>
                </c:pt>
                <c:pt idx="20">
                  <c:v>85.843999999999994</c:v>
                </c:pt>
                <c:pt idx="21">
                  <c:v>85.138000000000005</c:v>
                </c:pt>
                <c:pt idx="22">
                  <c:v>84.429000000000002</c:v>
                </c:pt>
                <c:pt idx="23">
                  <c:v>83.715999999999994</c:v>
                </c:pt>
                <c:pt idx="24">
                  <c:v>82.756</c:v>
                </c:pt>
                <c:pt idx="25">
                  <c:v>82.269000000000005</c:v>
                </c:pt>
                <c:pt idx="26">
                  <c:v>82.022999999999996</c:v>
                </c:pt>
                <c:pt idx="27">
                  <c:v>81.522999999999996</c:v>
                </c:pt>
                <c:pt idx="28">
                  <c:v>80.486000000000004</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0.10961953378709018"/>
          <c:y val="0.69458820414389399"/>
          <c:w val="0.81945905066951386"/>
          <c:h val="0.1137304207941749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Microsoft_Excel_Worksheet2!$B$2:$B$10002</c:f>
              <c:numCache>
                <c:formatCode>General</c:formatCode>
                <c:ptCount val="10001"/>
                <c:pt idx="0">
                  <c:v>4.64733854006447</c:v>
                </c:pt>
                <c:pt idx="1">
                  <c:v>3.2473774835295299</c:v>
                </c:pt>
                <c:pt idx="2">
                  <c:v>2.26913973011062</c:v>
                </c:pt>
                <c:pt idx="3">
                  <c:v>1.5863982530432601</c:v>
                </c:pt>
                <c:pt idx="4">
                  <c:v>1.1498690423172</c:v>
                </c:pt>
                <c:pt idx="5">
                  <c:v>0.946705144479151</c:v>
                </c:pt>
                <c:pt idx="6">
                  <c:v>0.91394752079213004</c:v>
                </c:pt>
                <c:pt idx="7">
                  <c:v>0.97476580611990404</c:v>
                </c:pt>
                <c:pt idx="8">
                  <c:v>1.0761987085729301</c:v>
                </c:pt>
                <c:pt idx="9">
                  <c:v>1.18982510068979</c:v>
                </c:pt>
                <c:pt idx="10">
                  <c:v>1.3154483079697299</c:v>
                </c:pt>
              </c:numCache>
            </c:numRef>
          </c:yVal>
          <c:smooth val="0"/>
          <c:extLst>
            <c:ext xmlns:c16="http://schemas.microsoft.com/office/drawing/2014/chart" uri="{C3380CC4-5D6E-409C-BE32-E72D297353CC}">
              <c16:uniqueId val="{00000000-D130-4612-AD89-509C50506C3E}"/>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Microsoft_Excel_Worksheet2!$C$2:$C$10002</c:f>
              <c:numCache>
                <c:formatCode>General</c:formatCode>
                <c:ptCount val="10001"/>
                <c:pt idx="0">
                  <c:v>2.2300614855209</c:v>
                </c:pt>
                <c:pt idx="1">
                  <c:v>1.8490241416269799</c:v>
                </c:pt>
                <c:pt idx="2">
                  <c:v>1.53296827489464</c:v>
                </c:pt>
                <c:pt idx="3">
                  <c:v>1.2709496524381301</c:v>
                </c:pt>
                <c:pt idx="4">
                  <c:v>1.0737887005889899</c:v>
                </c:pt>
                <c:pt idx="5">
                  <c:v>0.91826231910246703</c:v>
                </c:pt>
                <c:pt idx="6">
                  <c:v>0.83858853312845805</c:v>
                </c:pt>
                <c:pt idx="7">
                  <c:v>0.837973525137645</c:v>
                </c:pt>
                <c:pt idx="8">
                  <c:v>0.85038344431162305</c:v>
                </c:pt>
                <c:pt idx="9">
                  <c:v>0.85880713829365896</c:v>
                </c:pt>
                <c:pt idx="10">
                  <c:v>0.86546021419029995</c:v>
                </c:pt>
              </c:numCache>
            </c:numRef>
          </c:yVal>
          <c:smooth val="0"/>
          <c:extLst>
            <c:ext xmlns:c16="http://schemas.microsoft.com/office/drawing/2014/chart" uri="{C3380CC4-5D6E-409C-BE32-E72D297353CC}">
              <c16:uniqueId val="{00000001-D130-4612-AD89-509C50506C3E}"/>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Microsoft_Excel_Worksheet2!$D$2:$D$10002</c:f>
              <c:numCache>
                <c:formatCode>General</c:formatCode>
                <c:ptCount val="10001"/>
                <c:pt idx="0">
                  <c:v>9.6848251253143207</c:v>
                </c:pt>
                <c:pt idx="1">
                  <c:v>5.70325734701089</c:v>
                </c:pt>
                <c:pt idx="2">
                  <c:v>3.3588399702012199</c:v>
                </c:pt>
                <c:pt idx="3">
                  <c:v>1.9801409225226601</c:v>
                </c:pt>
                <c:pt idx="4">
                  <c:v>1.2313398471731301</c:v>
                </c:pt>
                <c:pt idx="5">
                  <c:v>0.97602897553207701</c:v>
                </c:pt>
                <c:pt idx="6">
                  <c:v>0.99607857460904103</c:v>
                </c:pt>
                <c:pt idx="7">
                  <c:v>1.1338883010946099</c:v>
                </c:pt>
                <c:pt idx="8">
                  <c:v>1.3619781383110099</c:v>
                </c:pt>
                <c:pt idx="9">
                  <c:v>1.6484303717412601</c:v>
                </c:pt>
                <c:pt idx="10">
                  <c:v>1.99940358039373</c:v>
                </c:pt>
              </c:numCache>
            </c:numRef>
          </c:yVal>
          <c:smooth val="1"/>
          <c:extLst>
            <c:ext xmlns:c16="http://schemas.microsoft.com/office/drawing/2014/chart" uri="{C3380CC4-5D6E-409C-BE32-E72D297353CC}">
              <c16:uniqueId val="{00000002-D130-4612-AD89-509C50506C3E}"/>
            </c:ext>
          </c:extLst>
        </c:ser>
        <c:dLbls>
          <c:showLegendKey val="0"/>
          <c:showVal val="0"/>
          <c:showCatName val="0"/>
          <c:showSerName val="0"/>
          <c:showPercent val="0"/>
          <c:showBubbleSize val="0"/>
        </c:dLbls>
        <c:axId val="247118384"/>
        <c:axId val="247118776"/>
      </c:scatterChart>
      <c:valAx>
        <c:axId val="247118384"/>
        <c:scaling>
          <c:orientation val="minMax"/>
          <c:max val="120"/>
          <c:min val="40"/>
        </c:scaling>
        <c:delete val="0"/>
        <c:axPos val="b"/>
        <c:title>
          <c:tx>
            <c:rich>
              <a:bodyPr/>
              <a:lstStyle/>
              <a:p>
                <a:pPr>
                  <a:defRPr sz="1700">
                    <a:solidFill>
                      <a:schemeClr val="bg2"/>
                    </a:solidFill>
                  </a:defRPr>
                </a:pPr>
                <a:r>
                  <a:rPr lang="en-US" sz="1700" dirty="0" smtClean="0">
                    <a:solidFill>
                      <a:schemeClr val="bg2"/>
                    </a:solidFill>
                  </a:rPr>
                  <a:t>Recipient eGFR (mL/min/1.73 m2)</a:t>
                </a:r>
                <a:endParaRPr lang="en-US" sz="1700" dirty="0">
                  <a:solidFill>
                    <a:schemeClr val="bg2"/>
                  </a:solidFill>
                </a:endParaRPr>
              </a:p>
            </c:rich>
          </c:tx>
          <c:layout>
            <c:manualLayout>
              <c:xMode val="edge"/>
              <c:yMode val="edge"/>
              <c:x val="0.33319321533923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10"/>
      </c:valAx>
      <c:valAx>
        <c:axId val="247118776"/>
        <c:scaling>
          <c:orientation val="minMax"/>
          <c:max val="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0"/>
        <c:crossBetween val="midCat"/>
        <c:majorUnit val="1"/>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Microsoft_Excel_Worksheet3!$B$2:$B$10002</c:f>
              <c:numCache>
                <c:formatCode>General</c:formatCode>
                <c:ptCount val="10001"/>
                <c:pt idx="0">
                  <c:v>0.74617000812862999</c:v>
                </c:pt>
                <c:pt idx="1">
                  <c:v>0.78519506394046501</c:v>
                </c:pt>
                <c:pt idx="2">
                  <c:v>0.82626114922886196</c:v>
                </c:pt>
                <c:pt idx="3">
                  <c:v>0.86929745986907003</c:v>
                </c:pt>
                <c:pt idx="4">
                  <c:v>0.91345535062703898</c:v>
                </c:pt>
                <c:pt idx="5">
                  <c:v>0.95750689202875705</c:v>
                </c:pt>
                <c:pt idx="6">
                  <c:v>1</c:v>
                </c:pt>
                <c:pt idx="7">
                  <c:v>1.03955155959365</c:v>
                </c:pt>
                <c:pt idx="8">
                  <c:v>1.0757982918378199</c:v>
                </c:pt>
                <c:pt idx="9">
                  <c:v>1.1087200150226999</c:v>
                </c:pt>
                <c:pt idx="10">
                  <c:v>1.13837823978413</c:v>
                </c:pt>
                <c:pt idx="11">
                  <c:v>1.16491002731466</c:v>
                </c:pt>
                <c:pt idx="12">
                  <c:v>1.1885206209482799</c:v>
                </c:pt>
                <c:pt idx="13">
                  <c:v>1.2094753951382</c:v>
                </c:pt>
                <c:pt idx="14">
                  <c:v>1.2280916336948899</c:v>
                </c:pt>
                <c:pt idx="15">
                  <c:v>1.2447305984391801</c:v>
                </c:pt>
                <c:pt idx="16">
                  <c:v>1.2597902878648</c:v>
                </c:pt>
                <c:pt idx="17">
                  <c:v>1.27369922021796</c:v>
                </c:pt>
                <c:pt idx="18">
                  <c:v>1.2869115129458299</c:v>
                </c:pt>
                <c:pt idx="19">
                  <c:v>1.29990150145046</c:v>
                </c:pt>
                <c:pt idx="20">
                  <c:v>1.3129920284852901</c:v>
                </c:pt>
                <c:pt idx="21">
                  <c:v>1.3262143823530399</c:v>
                </c:pt>
                <c:pt idx="22">
                  <c:v>1.3395698906025499</c:v>
                </c:pt>
                <c:pt idx="23">
                  <c:v>1.3530598941516001</c:v>
                </c:pt>
                <c:pt idx="24">
                  <c:v>1.3666857474215299</c:v>
                </c:pt>
                <c:pt idx="25">
                  <c:v>1.3804488184732799</c:v>
                </c:pt>
                <c:pt idx="26">
                  <c:v>1.3943504891446801</c:v>
                </c:pt>
                <c:pt idx="27">
                  <c:v>1.40839215518923</c:v>
                </c:pt>
                <c:pt idx="28">
                  <c:v>1.4225752264162199</c:v>
                </c:pt>
                <c:pt idx="29">
                  <c:v>1.43690112683229</c:v>
                </c:pt>
                <c:pt idx="30">
                  <c:v>1.45137129478438</c:v>
                </c:pt>
                <c:pt idx="31">
                  <c:v>1.46598718310419</c:v>
                </c:pt>
                <c:pt idx="32">
                  <c:v>1.4807502592539801</c:v>
                </c:pt>
                <c:pt idx="33">
                  <c:v>1.49566200547396</c:v>
                </c:pt>
                <c:pt idx="34">
                  <c:v>1.5107239189310699</c:v>
                </c:pt>
                <c:pt idx="35">
                  <c:v>1.5259375118693499</c:v>
                </c:pt>
                <c:pt idx="36">
                  <c:v>1.54130431176172</c:v>
                </c:pt>
                <c:pt idx="37">
                  <c:v>1.5568258614633801</c:v>
                </c:pt>
                <c:pt idx="38">
                  <c:v>1.57250371936666</c:v>
                </c:pt>
                <c:pt idx="39">
                  <c:v>1.5883394595575699</c:v>
                </c:pt>
                <c:pt idx="40">
                  <c:v>1.6043346719737599</c:v>
                </c:pt>
              </c:numCache>
            </c:numRef>
          </c:yVal>
          <c:smooth val="0"/>
          <c:extLst>
            <c:ext xmlns:c16="http://schemas.microsoft.com/office/drawing/2014/chart" uri="{C3380CC4-5D6E-409C-BE32-E72D297353CC}">
              <c16:uniqueId val="{00000000-1F41-44B0-98CB-1BAE5B18ED61}"/>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Microsoft_Excel_Worksheet3!$C$2:$C$10002</c:f>
              <c:numCache>
                <c:formatCode>General</c:formatCode>
                <c:ptCount val="10001"/>
                <c:pt idx="0">
                  <c:v>0.53951133764702597</c:v>
                </c:pt>
                <c:pt idx="1">
                  <c:v>0.60150775597286299</c:v>
                </c:pt>
                <c:pt idx="2">
                  <c:v>0.67062484058516703</c:v>
                </c:pt>
                <c:pt idx="3">
                  <c:v>0.74726139725641605</c:v>
                </c:pt>
                <c:pt idx="4">
                  <c:v>0.82987700868992897</c:v>
                </c:pt>
                <c:pt idx="5">
                  <c:v>0.915511359144078</c:v>
                </c:pt>
                <c:pt idx="6">
                  <c:v>1</c:v>
                </c:pt>
                <c:pt idx="7">
                  <c:v>1.0017230545664599</c:v>
                </c:pt>
                <c:pt idx="8">
                  <c:v>1.0063792665686</c:v>
                </c:pt>
                <c:pt idx="9">
                  <c:v>1.01354658210816</c:v>
                </c:pt>
                <c:pt idx="10">
                  <c:v>1.0227643678970599</c:v>
                </c:pt>
                <c:pt idx="11">
                  <c:v>1.03351006568334</c:v>
                </c:pt>
                <c:pt idx="12">
                  <c:v>1.0451783789147899</c:v>
                </c:pt>
                <c:pt idx="13">
                  <c:v>1.0570702585791201</c:v>
                </c:pt>
                <c:pt idx="14">
                  <c:v>1.06840478436917</c:v>
                </c:pt>
                <c:pt idx="15">
                  <c:v>1.07837128201386</c:v>
                </c:pt>
                <c:pt idx="16">
                  <c:v>1.0862334840253201</c:v>
                </c:pt>
                <c:pt idx="17">
                  <c:v>1.09147341102941</c:v>
                </c:pt>
                <c:pt idx="18">
                  <c:v>1.0939266653916799</c:v>
                </c:pt>
                <c:pt idx="19">
                  <c:v>1.0938442143187499</c:v>
                </c:pt>
                <c:pt idx="20">
                  <c:v>1.0917159622963399</c:v>
                </c:pt>
                <c:pt idx="21">
                  <c:v>1.0879350080794601</c:v>
                </c:pt>
                <c:pt idx="22">
                  <c:v>1.0828317061705199</c:v>
                </c:pt>
                <c:pt idx="23">
                  <c:v>1.07668115133461</c:v>
                </c:pt>
                <c:pt idx="24">
                  <c:v>1.0697060876330999</c:v>
                </c:pt>
                <c:pt idx="25">
                  <c:v>1.0620841962138201</c:v>
                </c:pt>
                <c:pt idx="26">
                  <c:v>1.0539562929645501</c:v>
                </c:pt>
                <c:pt idx="27">
                  <c:v>1.04543384989356</c:v>
                </c:pt>
                <c:pt idx="28">
                  <c:v>1.0366053034142999</c:v>
                </c:pt>
                <c:pt idx="29">
                  <c:v>1.02754110882304</c:v>
                </c:pt>
                <c:pt idx="30">
                  <c:v>1.0182976944447599</c:v>
                </c:pt>
                <c:pt idx="31">
                  <c:v>1.0089205187094801</c:v>
                </c:pt>
                <c:pt idx="32">
                  <c:v>0.99944642282781004</c:v>
                </c:pt>
                <c:pt idx="33">
                  <c:v>0.98990544104352496</c:v>
                </c:pt>
                <c:pt idx="34">
                  <c:v>0.980322197110997</c:v>
                </c:pt>
                <c:pt idx="35">
                  <c:v>0.97071698620381197</c:v>
                </c:pt>
                <c:pt idx="36">
                  <c:v>0.961106617595059</c:v>
                </c:pt>
                <c:pt idx="37">
                  <c:v>0.95150507491582303</c:v>
                </c:pt>
                <c:pt idx="38">
                  <c:v>0.941924036727116</c:v>
                </c:pt>
                <c:pt idx="39">
                  <c:v>0.93237328958266597</c:v>
                </c:pt>
                <c:pt idx="40">
                  <c:v>0.922861057878399</c:v>
                </c:pt>
              </c:numCache>
            </c:numRef>
          </c:yVal>
          <c:smooth val="0"/>
          <c:extLst>
            <c:ext xmlns:c16="http://schemas.microsoft.com/office/drawing/2014/chart" uri="{C3380CC4-5D6E-409C-BE32-E72D297353CC}">
              <c16:uniqueId val="{00000001-1F41-44B0-98CB-1BAE5B18ED61}"/>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Microsoft_Excel_Worksheet3!$D$2:$D$10002</c:f>
              <c:numCache>
                <c:formatCode>General</c:formatCode>
                <c:ptCount val="10001"/>
                <c:pt idx="0">
                  <c:v>1.0319888428275199</c:v>
                </c:pt>
                <c:pt idx="1">
                  <c:v>1.0249764567695501</c:v>
                </c:pt>
                <c:pt idx="2">
                  <c:v>1.0180169975947899</c:v>
                </c:pt>
                <c:pt idx="3">
                  <c:v>1.0112633631407999</c:v>
                </c:pt>
                <c:pt idx="4">
                  <c:v>1.0054510112364501</c:v>
                </c:pt>
                <c:pt idx="5">
                  <c:v>1.0014288071091899</c:v>
                </c:pt>
                <c:pt idx="6">
                  <c:v>1</c:v>
                </c:pt>
                <c:pt idx="7">
                  <c:v>1.0788085989707901</c:v>
                </c:pt>
                <c:pt idx="8">
                  <c:v>1.15000577135031</c:v>
                </c:pt>
                <c:pt idx="9">
                  <c:v>1.21283036558132</c:v>
                </c:pt>
                <c:pt idx="10">
                  <c:v>1.2670611701877701</c:v>
                </c:pt>
                <c:pt idx="11">
                  <c:v>1.3130161154656901</c:v>
                </c:pt>
                <c:pt idx="12">
                  <c:v>1.3515217066449201</c:v>
                </c:pt>
                <c:pt idx="13">
                  <c:v>1.3838538352323</c:v>
                </c:pt>
                <c:pt idx="14">
                  <c:v>1.41164573840979</c:v>
                </c:pt>
                <c:pt idx="15">
                  <c:v>1.4367540090620099</c:v>
                </c:pt>
                <c:pt idx="16">
                  <c:v>1.46107774501405</c:v>
                </c:pt>
                <c:pt idx="17">
                  <c:v>1.48634835002877</c:v>
                </c:pt>
                <c:pt idx="18">
                  <c:v>1.51394174266658</c:v>
                </c:pt>
                <c:pt idx="19">
                  <c:v>1.5447756557596699</c:v>
                </c:pt>
                <c:pt idx="20">
                  <c:v>1.5791177617662899</c:v>
                </c:pt>
                <c:pt idx="21">
                  <c:v>1.6166816720651001</c:v>
                </c:pt>
                <c:pt idx="22">
                  <c:v>1.65718041093853</c:v>
                </c:pt>
                <c:pt idx="23">
                  <c:v>1.70038369752473</c:v>
                </c:pt>
                <c:pt idx="24">
                  <c:v>1.7461150813285899</c:v>
                </c:pt>
                <c:pt idx="25">
                  <c:v>1.79424470038968</c:v>
                </c:pt>
                <c:pt idx="26">
                  <c:v>1.8446811310451601</c:v>
                </c:pt>
                <c:pt idx="27">
                  <c:v>1.89736391546965</c:v>
                </c:pt>
                <c:pt idx="28">
                  <c:v>1.95225730386249</c:v>
                </c:pt>
                <c:pt idx="29">
                  <c:v>2.00934525204234</c:v>
                </c:pt>
                <c:pt idx="30">
                  <c:v>2.0686275210243701</c:v>
                </c:pt>
                <c:pt idx="31">
                  <c:v>2.13011667536975</c:v>
                </c:pt>
                <c:pt idx="32">
                  <c:v>2.19383578769233</c:v>
                </c:pt>
                <c:pt idx="33">
                  <c:v>2.2598166874001602</c:v>
                </c:pt>
                <c:pt idx="34">
                  <c:v>2.3280986250809499</c:v>
                </c:pt>
                <c:pt idx="35">
                  <c:v>2.3987272533841799</c:v>
                </c:pt>
                <c:pt idx="36">
                  <c:v>2.4717538491199802</c:v>
                </c:pt>
                <c:pt idx="37">
                  <c:v>2.54723471983122</c:v>
                </c:pt>
                <c:pt idx="38">
                  <c:v>2.6252307521677198</c:v>
                </c:pt>
                <c:pt idx="39">
                  <c:v>2.7058070699524799</c:v>
                </c:pt>
                <c:pt idx="40">
                  <c:v>2.78903277771234</c:v>
                </c:pt>
              </c:numCache>
            </c:numRef>
          </c:yVal>
          <c:smooth val="1"/>
          <c:extLst>
            <c:ext xmlns:c16="http://schemas.microsoft.com/office/drawing/2014/chart" uri="{C3380CC4-5D6E-409C-BE32-E72D297353CC}">
              <c16:uniqueId val="{00000002-1F41-44B0-98CB-1BAE5B18ED61}"/>
            </c:ext>
          </c:extLst>
        </c:ser>
        <c:dLbls>
          <c:showLegendKey val="0"/>
          <c:showVal val="0"/>
          <c:showCatName val="0"/>
          <c:showSerName val="0"/>
          <c:showPercent val="0"/>
          <c:showBubbleSize val="0"/>
        </c:dLbls>
        <c:axId val="247119560"/>
        <c:axId val="643151376"/>
      </c:scatterChart>
      <c:valAx>
        <c:axId val="247119560"/>
        <c:scaling>
          <c:orientation val="minMax"/>
          <c:max val="3"/>
          <c:min val="0"/>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3778171091445427"/>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5"/>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Microsoft_Excel_Worksheet1!$B$2:$B$10002</c:f>
              <c:numCache>
                <c:formatCode>General</c:formatCode>
                <c:ptCount val="10001"/>
                <c:pt idx="0">
                  <c:v>0.87954205814197095</c:v>
                </c:pt>
                <c:pt idx="1">
                  <c:v>0.88265305295010799</c:v>
                </c:pt>
                <c:pt idx="2">
                  <c:v>0.88577505153982194</c:v>
                </c:pt>
                <c:pt idx="3">
                  <c:v>0.88890809283217298</c:v>
                </c:pt>
                <c:pt idx="4">
                  <c:v>0.89205221588588302</c:v>
                </c:pt>
                <c:pt idx="5">
                  <c:v>0.89520745989783002</c:v>
                </c:pt>
                <c:pt idx="6">
                  <c:v>0.89837386420353305</c:v>
                </c:pt>
                <c:pt idx="7">
                  <c:v>0.90155146827764399</c:v>
                </c:pt>
                <c:pt idx="8">
                  <c:v>0.90474031173443603</c:v>
                </c:pt>
                <c:pt idx="9">
                  <c:v>0.90794043432830496</c:v>
                </c:pt>
                <c:pt idx="10">
                  <c:v>0.91115187595425795</c:v>
                </c:pt>
                <c:pt idx="11">
                  <c:v>0.91437467664841199</c:v>
                </c:pt>
                <c:pt idx="12">
                  <c:v>0.91760926317755398</c:v>
                </c:pt>
                <c:pt idx="13">
                  <c:v>0.92087907516088996</c:v>
                </c:pt>
                <c:pt idx="14">
                  <c:v>0.92424352313400204</c:v>
                </c:pt>
                <c:pt idx="15">
                  <c:v>0.92776595815072305</c:v>
                </c:pt>
                <c:pt idx="16">
                  <c:v>0.93151074276955903</c:v>
                </c:pt>
                <c:pt idx="17">
                  <c:v>0.93554338112152502</c:v>
                </c:pt>
                <c:pt idx="18">
                  <c:v>0.93993069456691103</c:v>
                </c:pt>
                <c:pt idx="19">
                  <c:v>0.94474104465233</c:v>
                </c:pt>
                <c:pt idx="20">
                  <c:v>0.95004460546617098</c:v>
                </c:pt>
                <c:pt idx="21">
                  <c:v>0.95591368797590504</c:v>
                </c:pt>
                <c:pt idx="22">
                  <c:v>0.96242311952245396</c:v>
                </c:pt>
                <c:pt idx="23">
                  <c:v>0.96965068235479002</c:v>
                </c:pt>
                <c:pt idx="24">
                  <c:v>0.97767761592454305</c:v>
                </c:pt>
                <c:pt idx="25">
                  <c:v>0.98658918864120504</c:v>
                </c:pt>
                <c:pt idx="26">
                  <c:v>0.99647534593267495</c:v>
                </c:pt>
                <c:pt idx="27">
                  <c:v>1.00741823358462</c:v>
                </c:pt>
                <c:pt idx="28">
                  <c:v>1.0194179977004201</c:v>
                </c:pt>
                <c:pt idx="29">
                  <c:v>1.0324408934660001</c:v>
                </c:pt>
                <c:pt idx="30">
                  <c:v>1.04645278994002</c:v>
                </c:pt>
                <c:pt idx="31">
                  <c:v>1.0614187442201699</c:v>
                </c:pt>
                <c:pt idx="32">
                  <c:v>1.0773024941275799</c:v>
                </c:pt>
                <c:pt idx="33">
                  <c:v>1.09406596296664</c:v>
                </c:pt>
                <c:pt idx="34">
                  <c:v>1.1116687760472801</c:v>
                </c:pt>
                <c:pt idx="35">
                  <c:v>1.1300677893951601</c:v>
                </c:pt>
                <c:pt idx="36">
                  <c:v>1.14921663180405</c:v>
                </c:pt>
                <c:pt idx="37">
                  <c:v>1.1690652621056199</c:v>
                </c:pt>
                <c:pt idx="38">
                  <c:v>1.18955954424468</c:v>
                </c:pt>
                <c:pt idx="39">
                  <c:v>1.21064084345031</c:v>
                </c:pt>
                <c:pt idx="40">
                  <c:v>1.23224564747961</c:v>
                </c:pt>
                <c:pt idx="41">
                  <c:v>1.2543052857574499</c:v>
                </c:pt>
                <c:pt idx="42">
                  <c:v>1.2767679259818401</c:v>
                </c:pt>
                <c:pt idx="43">
                  <c:v>1.2996328368588299</c:v>
                </c:pt>
                <c:pt idx="44">
                  <c:v>1.32290722242481</c:v>
                </c:pt>
                <c:pt idx="45">
                  <c:v>1.3465984157291899</c:v>
                </c:pt>
                <c:pt idx="46">
                  <c:v>1.3707138811447701</c:v>
                </c:pt>
                <c:pt idx="47">
                  <c:v>1.3952612167195799</c:v>
                </c:pt>
                <c:pt idx="48">
                  <c:v>1.4202481565707501</c:v>
                </c:pt>
                <c:pt idx="49">
                  <c:v>1.4456825733213301</c:v>
                </c:pt>
                <c:pt idx="50">
                  <c:v>1.4715724805807</c:v>
                </c:pt>
              </c:numCache>
            </c:numRef>
          </c:yVal>
          <c:smooth val="0"/>
          <c:extLst>
            <c:ext xmlns:c16="http://schemas.microsoft.com/office/drawing/2014/chart" uri="{C3380CC4-5D6E-409C-BE32-E72D297353CC}">
              <c16:uniqueId val="{00000000-8671-43E3-8DD0-4EB2BA203D3F}"/>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Microsoft_Excel_Worksheet1!$C$2:$C$10002</c:f>
              <c:numCache>
                <c:formatCode>General</c:formatCode>
                <c:ptCount val="10001"/>
                <c:pt idx="0">
                  <c:v>0.53003898704728702</c:v>
                </c:pt>
                <c:pt idx="1">
                  <c:v>0.54369429852967999</c:v>
                </c:pt>
                <c:pt idx="2">
                  <c:v>0.55769928996905205</c:v>
                </c:pt>
                <c:pt idx="3">
                  <c:v>0.57206253678135999</c:v>
                </c:pt>
                <c:pt idx="4">
                  <c:v>0.58679273662459897</c:v>
                </c:pt>
                <c:pt idx="5">
                  <c:v>0.60189868438143601</c:v>
                </c:pt>
                <c:pt idx="6">
                  <c:v>0.61738923645423505</c:v>
                </c:pt>
                <c:pt idx="7">
                  <c:v>0.633273259699355</c:v>
                </c:pt>
                <c:pt idx="8">
                  <c:v>0.64955955787599096</c:v>
                </c:pt>
                <c:pt idx="9">
                  <c:v>0.66625676448980597</c:v>
                </c:pt>
                <c:pt idx="10">
                  <c:v>0.68337318421571502</c:v>
                </c:pt>
                <c:pt idx="11">
                  <c:v>0.70091655350111404</c:v>
                </c:pt>
                <c:pt idx="12">
                  <c:v>0.71889338988102203</c:v>
                </c:pt>
                <c:pt idx="13">
                  <c:v>0.73729186578138395</c:v>
                </c:pt>
                <c:pt idx="14">
                  <c:v>0.75607103600078196</c:v>
                </c:pt>
                <c:pt idx="15">
                  <c:v>0.77518361839603001</c:v>
                </c:pt>
                <c:pt idx="16">
                  <c:v>0.79457851648633204</c:v>
                </c:pt>
                <c:pt idx="17">
                  <c:v>0.81420144432518204</c:v>
                </c:pt>
                <c:pt idx="18">
                  <c:v>0.83399592458676097</c:v>
                </c:pt>
                <c:pt idx="19">
                  <c:v>0.85390481468502899</c:v>
                </c:pt>
                <c:pt idx="20">
                  <c:v>0.87387258883999497</c:v>
                </c:pt>
                <c:pt idx="21">
                  <c:v>0.89384871491228501</c:v>
                </c:pt>
                <c:pt idx="22">
                  <c:v>0.91379263057636295</c:v>
                </c:pt>
                <c:pt idx="23">
                  <c:v>0.93368106205907597</c:v>
                </c:pt>
                <c:pt idx="24">
                  <c:v>0.95351874519628899</c:v>
                </c:pt>
                <c:pt idx="25">
                  <c:v>0.97335395268793301</c:v>
                </c:pt>
                <c:pt idx="26">
                  <c:v>0.99330039695684902</c:v>
                </c:pt>
                <c:pt idx="27">
                  <c:v>1.00130905270824</c:v>
                </c:pt>
                <c:pt idx="28">
                  <c:v>1.00461688494265</c:v>
                </c:pt>
                <c:pt idx="29">
                  <c:v>1.0091841602929701</c:v>
                </c:pt>
                <c:pt idx="30">
                  <c:v>1.0146375223167401</c:v>
                </c:pt>
                <c:pt idx="31">
                  <c:v>1.02064683583173</c:v>
                </c:pt>
                <c:pt idx="32">
                  <c:v>1.0269380035609199</c:v>
                </c:pt>
                <c:pt idx="33">
                  <c:v>1.03329872018078</c:v>
                </c:pt>
                <c:pt idx="34">
                  <c:v>1.0395768758366499</c:v>
                </c:pt>
                <c:pt idx="35">
                  <c:v>1.04567365212115</c:v>
                </c:pt>
                <c:pt idx="36">
                  <c:v>1.0515340977588401</c:v>
                </c:pt>
                <c:pt idx="37">
                  <c:v>1.0571374598760701</c:v>
                </c:pt>
                <c:pt idx="38">
                  <c:v>1.0624885893665399</c:v>
                </c:pt>
                <c:pt idx="39">
                  <c:v>1.0676109132979399</c:v>
                </c:pt>
                <c:pt idx="40">
                  <c:v>1.0725409623395801</c:v>
                </c:pt>
                <c:pt idx="41">
                  <c:v>1.0773241953802699</c:v>
                </c:pt>
                <c:pt idx="42">
                  <c:v>1.08200533634962</c:v>
                </c:pt>
                <c:pt idx="43">
                  <c:v>1.08661204741004</c:v>
                </c:pt>
                <c:pt idx="44">
                  <c:v>1.0911632196715699</c:v>
                </c:pt>
                <c:pt idx="45">
                  <c:v>1.0956728892165799</c:v>
                </c:pt>
                <c:pt idx="46">
                  <c:v>1.1001516894624099</c:v>
                </c:pt>
                <c:pt idx="47">
                  <c:v>1.1046078171750899</c:v>
                </c:pt>
                <c:pt idx="48">
                  <c:v>1.10904769013548</c:v>
                </c:pt>
                <c:pt idx="49">
                  <c:v>1.1134764044601899</c:v>
                </c:pt>
                <c:pt idx="50">
                  <c:v>1.1178980587832701</c:v>
                </c:pt>
              </c:numCache>
            </c:numRef>
          </c:yVal>
          <c:smooth val="0"/>
          <c:extLst>
            <c:ext xmlns:c16="http://schemas.microsoft.com/office/drawing/2014/chart" uri="{C3380CC4-5D6E-409C-BE32-E72D297353CC}">
              <c16:uniqueId val="{00000001-8671-43E3-8DD0-4EB2BA203D3F}"/>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Microsoft_Excel_Worksheet1!$D$2:$D$10002</c:f>
              <c:numCache>
                <c:formatCode>General</c:formatCode>
                <c:ptCount val="10001"/>
                <c:pt idx="0">
                  <c:v>1.4595043967428001</c:v>
                </c:pt>
                <c:pt idx="1">
                  <c:v>1.43293099447431</c:v>
                </c:pt>
                <c:pt idx="2">
                  <c:v>1.40684676499035</c:v>
                </c:pt>
                <c:pt idx="3">
                  <c:v>1.3812433898368099</c:v>
                </c:pt>
                <c:pt idx="4">
                  <c:v>1.3561128251933401</c:v>
                </c:pt>
                <c:pt idx="5">
                  <c:v>1.33144733001088</c:v>
                </c:pt>
                <c:pt idx="6">
                  <c:v>1.30723950504734</c:v>
                </c:pt>
                <c:pt idx="7">
                  <c:v>1.28348234747737</c:v>
                </c:pt>
                <c:pt idx="8">
                  <c:v>1.26016932820439</c:v>
                </c:pt>
                <c:pt idx="9">
                  <c:v>1.2372945029977001</c:v>
                </c:pt>
                <c:pt idx="10">
                  <c:v>1.2148526752739801</c:v>
                </c:pt>
                <c:pt idx="11">
                  <c:v>1.1928396399252099</c:v>
                </c:pt>
                <c:pt idx="12">
                  <c:v>1.1712540019440301</c:v>
                </c:pt>
                <c:pt idx="13">
                  <c:v>1.1501798818442801</c:v>
                </c:pt>
                <c:pt idx="14">
                  <c:v>1.1298225290755199</c:v>
                </c:pt>
                <c:pt idx="15">
                  <c:v>1.1103816601340799</c:v>
                </c:pt>
                <c:pt idx="16">
                  <c:v>1.09204093225697</c:v>
                </c:pt>
                <c:pt idx="17">
                  <c:v>1.07496912964298</c:v>
                </c:pt>
                <c:pt idx="18">
                  <c:v>1.0593213762127101</c:v>
                </c:pt>
                <c:pt idx="19">
                  <c:v>1.0452402025394301</c:v>
                </c:pt>
                <c:pt idx="20">
                  <c:v>1.0328562354535999</c:v>
                </c:pt>
                <c:pt idx="21">
                  <c:v>1.02228818324068</c:v>
                </c:pt>
                <c:pt idx="22">
                  <c:v>1.0136416403436199</c:v>
                </c:pt>
                <c:pt idx="23">
                  <c:v>1.0070060152206699</c:v>
                </c:pt>
                <c:pt idx="24">
                  <c:v>1.0024485889715</c:v>
                </c:pt>
                <c:pt idx="25">
                  <c:v>1.0000043914711301</c:v>
                </c:pt>
                <c:pt idx="26">
                  <c:v>0.99966044319901703</c:v>
                </c:pt>
                <c:pt idx="27">
                  <c:v>1.0135646877592599</c:v>
                </c:pt>
                <c:pt idx="28">
                  <c:v>1.0344371766107301</c:v>
                </c:pt>
                <c:pt idx="29">
                  <c:v>1.0562335799953799</c:v>
                </c:pt>
                <c:pt idx="30">
                  <c:v>1.07926566629714</c:v>
                </c:pt>
                <c:pt idx="31">
                  <c:v>1.10381937319567</c:v>
                </c:pt>
                <c:pt idx="32">
                  <c:v>1.13013702855399</c:v>
                </c:pt>
                <c:pt idx="33">
                  <c:v>1.1584068652603301</c:v>
                </c:pt>
                <c:pt idx="34">
                  <c:v>1.1887600584072999</c:v>
                </c:pt>
                <c:pt idx="35">
                  <c:v>1.2212732012879499</c:v>
                </c:pt>
                <c:pt idx="36">
                  <c:v>1.25597341030584</c:v>
                </c:pt>
                <c:pt idx="37">
                  <c:v>1.29284377759378</c:v>
                </c:pt>
                <c:pt idx="38">
                  <c:v>1.33182786475596</c:v>
                </c:pt>
                <c:pt idx="39">
                  <c:v>1.37283277416354</c:v>
                </c:pt>
                <c:pt idx="40">
                  <c:v>1.4157308569550699</c:v>
                </c:pt>
                <c:pt idx="41">
                  <c:v>1.4603605457164599</c:v>
                </c:pt>
                <c:pt idx="42">
                  <c:v>1.50658807498639</c:v>
                </c:pt>
                <c:pt idx="43">
                  <c:v>1.5544144892076199</c:v>
                </c:pt>
                <c:pt idx="44">
                  <c:v>1.60386960226766</c:v>
                </c:pt>
                <c:pt idx="45">
                  <c:v>1.6549896516477001</c:v>
                </c:pt>
                <c:pt idx="46">
                  <c:v>1.70781589662519</c:v>
                </c:pt>
                <c:pt idx="47">
                  <c:v>1.76239370445558</c:v>
                </c:pt>
                <c:pt idx="48">
                  <c:v>1.8187719465843799</c:v>
                </c:pt>
                <c:pt idx="49">
                  <c:v>1.8770025969416</c:v>
                </c:pt>
                <c:pt idx="50">
                  <c:v>1.93714046516853</c:v>
                </c:pt>
              </c:numCache>
            </c:numRef>
          </c:yVal>
          <c:smooth val="1"/>
          <c:extLst>
            <c:ext xmlns:c16="http://schemas.microsoft.com/office/drawing/2014/chart" uri="{C3380CC4-5D6E-409C-BE32-E72D297353CC}">
              <c16:uniqueId val="{00000002-8671-43E3-8DD0-4EB2BA203D3F}"/>
            </c:ext>
          </c:extLst>
        </c:ser>
        <c:dLbls>
          <c:showLegendKey val="0"/>
          <c:showVal val="0"/>
          <c:showCatName val="0"/>
          <c:showSerName val="0"/>
          <c:showPercent val="0"/>
          <c:showBubbleSize val="0"/>
        </c:dLbls>
        <c:axId val="554661456"/>
        <c:axId val="554660672"/>
      </c:scatterChart>
      <c:valAx>
        <c:axId val="554661456"/>
        <c:scaling>
          <c:orientation val="minMax"/>
          <c:max val="6"/>
          <c:min val="2"/>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028613569321533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2"/>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-30</c:v>
                </c:pt>
                <c:pt idx="1">
                  <c:v>-20</c:v>
                </c:pt>
                <c:pt idx="2">
                  <c:v>-10</c:v>
                </c:pt>
                <c:pt idx="3">
                  <c:v>0</c:v>
                </c:pt>
                <c:pt idx="4">
                  <c:v>10</c:v>
                </c:pt>
                <c:pt idx="5">
                  <c:v>20</c:v>
                </c:pt>
                <c:pt idx="6">
                  <c:v>30</c:v>
                </c:pt>
              </c:numCache>
            </c:numRef>
          </c:xVal>
          <c:yVal>
            <c:numRef>
              <c:f>Microsoft_Excel_Worksheet4!$B$2:$B$10002</c:f>
              <c:numCache>
                <c:formatCode>General</c:formatCode>
                <c:ptCount val="10001"/>
                <c:pt idx="0">
                  <c:v>1.5443020022529299</c:v>
                </c:pt>
                <c:pt idx="1">
                  <c:v>1.41957919103357</c:v>
                </c:pt>
                <c:pt idx="2">
                  <c:v>1.3049293963716899</c:v>
                </c:pt>
                <c:pt idx="3">
                  <c:v>1.19959572849178</c:v>
                </c:pt>
                <c:pt idx="4">
                  <c:v>1.10313131792742</c:v>
                </c:pt>
                <c:pt idx="5">
                  <c:v>1.0151269152239299</c:v>
                </c:pt>
                <c:pt idx="6">
                  <c:v>0.93508900028311703</c:v>
                </c:pt>
              </c:numCache>
            </c:numRef>
          </c:yVal>
          <c:smooth val="0"/>
          <c:extLst>
            <c:ext xmlns:c16="http://schemas.microsoft.com/office/drawing/2014/chart" uri="{C3380CC4-5D6E-409C-BE32-E72D297353CC}">
              <c16:uniqueId val="{00000000-07ED-47BC-BB54-3B016B43DC4F}"/>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-30</c:v>
                </c:pt>
                <c:pt idx="1">
                  <c:v>-20</c:v>
                </c:pt>
                <c:pt idx="2">
                  <c:v>-10</c:v>
                </c:pt>
                <c:pt idx="3">
                  <c:v>0</c:v>
                </c:pt>
                <c:pt idx="4">
                  <c:v>10</c:v>
                </c:pt>
                <c:pt idx="5">
                  <c:v>20</c:v>
                </c:pt>
                <c:pt idx="6">
                  <c:v>30</c:v>
                </c:pt>
              </c:numCache>
            </c:numRef>
          </c:xVal>
          <c:yVal>
            <c:numRef>
              <c:f>Microsoft_Excel_Worksheet4!$C$2:$C$10002</c:f>
              <c:numCache>
                <c:formatCode>General</c:formatCode>
                <c:ptCount val="10001"/>
                <c:pt idx="0">
                  <c:v>1.03438865434484</c:v>
                </c:pt>
                <c:pt idx="1">
                  <c:v>1.0397093576888901</c:v>
                </c:pt>
                <c:pt idx="2">
                  <c:v>1.0440894345223299</c:v>
                </c:pt>
                <c:pt idx="3">
                  <c:v>1.0444849459976799</c:v>
                </c:pt>
                <c:pt idx="4">
                  <c:v>1.03133287564606</c:v>
                </c:pt>
                <c:pt idx="5">
                  <c:v>1.00470178775853</c:v>
                </c:pt>
                <c:pt idx="6">
                  <c:v>0.88435030469114895</c:v>
                </c:pt>
              </c:numCache>
            </c:numRef>
          </c:yVal>
          <c:smooth val="0"/>
          <c:extLst>
            <c:ext xmlns:c16="http://schemas.microsoft.com/office/drawing/2014/chart" uri="{C3380CC4-5D6E-409C-BE32-E72D297353CC}">
              <c16:uniqueId val="{00000001-07ED-47BC-BB54-3B016B43DC4F}"/>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-30</c:v>
                </c:pt>
                <c:pt idx="1">
                  <c:v>-20</c:v>
                </c:pt>
                <c:pt idx="2">
                  <c:v>-10</c:v>
                </c:pt>
                <c:pt idx="3">
                  <c:v>0</c:v>
                </c:pt>
                <c:pt idx="4">
                  <c:v>10</c:v>
                </c:pt>
                <c:pt idx="5">
                  <c:v>20</c:v>
                </c:pt>
                <c:pt idx="6">
                  <c:v>30</c:v>
                </c:pt>
              </c:numCache>
            </c:numRef>
          </c:xVal>
          <c:yVal>
            <c:numRef>
              <c:f>Microsoft_Excel_Worksheet4!$D$2:$D$10002</c:f>
              <c:numCache>
                <c:formatCode>General</c:formatCode>
                <c:ptCount val="10001"/>
                <c:pt idx="0">
                  <c:v>2.3055827847154098</c:v>
                </c:pt>
                <c:pt idx="1">
                  <c:v>1.9382388594587501</c:v>
                </c:pt>
                <c:pt idx="2">
                  <c:v>1.6309337813518201</c:v>
                </c:pt>
                <c:pt idx="3">
                  <c:v>1.37774117025803</c:v>
                </c:pt>
                <c:pt idx="4">
                  <c:v>1.17992816221434</c:v>
                </c:pt>
                <c:pt idx="5">
                  <c:v>1.0256602173576601</c:v>
                </c:pt>
                <c:pt idx="6">
                  <c:v>0.98873877671795796</c:v>
                </c:pt>
              </c:numCache>
            </c:numRef>
          </c:yVal>
          <c:smooth val="1"/>
          <c:extLst>
            <c:ext xmlns:c16="http://schemas.microsoft.com/office/drawing/2014/chart" uri="{C3380CC4-5D6E-409C-BE32-E72D297353CC}">
              <c16:uniqueId val="{00000002-07ED-47BC-BB54-3B016B43DC4F}"/>
            </c:ext>
          </c:extLst>
        </c:ser>
        <c:dLbls>
          <c:showLegendKey val="0"/>
          <c:showVal val="0"/>
          <c:showCatName val="0"/>
          <c:showSerName val="0"/>
          <c:showPercent val="0"/>
          <c:showBubbleSize val="0"/>
        </c:dLbls>
        <c:axId val="643152160"/>
        <c:axId val="643152552"/>
      </c:scatterChart>
      <c:valAx>
        <c:axId val="643152160"/>
        <c:scaling>
          <c:orientation val="minMax"/>
          <c:max val="30"/>
          <c:min val="-30"/>
        </c:scaling>
        <c:delete val="0"/>
        <c:axPos val="b"/>
        <c:title>
          <c:tx>
            <c:rich>
              <a:bodyPr/>
              <a:lstStyle/>
              <a:p>
                <a:pPr>
                  <a:defRPr sz="1700">
                    <a:solidFill>
                      <a:schemeClr val="bg2"/>
                    </a:solidFill>
                  </a:defRPr>
                </a:pPr>
                <a:r>
                  <a:rPr lang="en-US" sz="1700" dirty="0" smtClean="0">
                    <a:solidFill>
                      <a:schemeClr val="bg2"/>
                    </a:solidFill>
                  </a:rPr>
                  <a:t>Donor-recipient</a:t>
                </a:r>
                <a:r>
                  <a:rPr lang="en-US" sz="1700" baseline="0" dirty="0" smtClean="0">
                    <a:solidFill>
                      <a:schemeClr val="bg2"/>
                    </a:solidFill>
                  </a:rPr>
                  <a:t> we</a:t>
                </a:r>
                <a:r>
                  <a:rPr lang="en-US" sz="1700" dirty="0" smtClean="0">
                    <a:solidFill>
                      <a:schemeClr val="bg2"/>
                    </a:solidFill>
                  </a:rPr>
                  <a:t>ight match (%)</a:t>
                </a:r>
                <a:endParaRPr lang="en-US" sz="1700" dirty="0">
                  <a:solidFill>
                    <a:schemeClr val="bg2"/>
                  </a:solidFill>
                </a:endParaRPr>
              </a:p>
            </c:rich>
          </c:tx>
          <c:layout>
            <c:manualLayout>
              <c:xMode val="edge"/>
              <c:yMode val="edge"/>
              <c:x val="0.313064130258054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10"/>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3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1.1800708794846699</c:v>
                </c:pt>
                <c:pt idx="1">
                  <c:v>1.1304730171644399</c:v>
                </c:pt>
                <c:pt idx="2">
                  <c:v>1.0848556620830101</c:v>
                </c:pt>
                <c:pt idx="3">
                  <c:v>1.04551940063715</c:v>
                </c:pt>
                <c:pt idx="4">
                  <c:v>1.01445971579601</c:v>
                </c:pt>
                <c:pt idx="5">
                  <c:v>0.99351467592634002</c:v>
                </c:pt>
                <c:pt idx="6">
                  <c:v>0.98456577688839098</c:v>
                </c:pt>
                <c:pt idx="7">
                  <c:v>0.989783819872187</c:v>
                </c:pt>
                <c:pt idx="8">
                  <c:v>1.0118765604326401</c:v>
                </c:pt>
                <c:pt idx="9">
                  <c:v>1.0524166497512399</c:v>
                </c:pt>
                <c:pt idx="10">
                  <c:v>1.1113591285989699</c:v>
                </c:pt>
                <c:pt idx="11">
                  <c:v>1.1890512060605301</c:v>
                </c:pt>
                <c:pt idx="12">
                  <c:v>1.28617187766768</c:v>
                </c:pt>
                <c:pt idx="13">
                  <c:v>1.4035331200982899</c:v>
                </c:pt>
                <c:pt idx="14">
                  <c:v>1.5418581296020899</c:v>
                </c:pt>
                <c:pt idx="15">
                  <c:v>1.70152034922553</c:v>
                </c:pt>
                <c:pt idx="16">
                  <c:v>1.8822345972089101</c:v>
                </c:pt>
                <c:pt idx="17">
                  <c:v>2.08319679827407</c:v>
                </c:pt>
                <c:pt idx="18">
                  <c:v>2.30561694652509</c:v>
                </c:pt>
                <c:pt idx="19">
                  <c:v>2.5517845978391902</c:v>
                </c:pt>
                <c:pt idx="20">
                  <c:v>2.8242352414971901</c:v>
                </c:pt>
                <c:pt idx="21">
                  <c:v>3.1257750775942901</c:v>
                </c:pt>
                <c:pt idx="22">
                  <c:v>3.4595099204732098</c:v>
                </c:pt>
                <c:pt idx="23">
                  <c:v>3.8288771881384802</c:v>
                </c:pt>
                <c:pt idx="24">
                  <c:v>4.2376813071378399</c:v>
                </c:pt>
                <c:pt idx="25">
                  <c:v>4.6901328975757099</c:v>
                </c:pt>
                <c:pt idx="26">
                  <c:v>5.1908921418583702</c:v>
                </c:pt>
                <c:pt idx="27">
                  <c:v>5.7451167838622998</c:v>
                </c:pt>
                <c:pt idx="28">
                  <c:v>6.3585152529098599</c:v>
                </c:pt>
                <c:pt idx="29">
                  <c:v>7.0374054597209996</c:v>
                </c:pt>
                <c:pt idx="30">
                  <c:v>7.7887798699306003</c:v>
                </c:pt>
                <c:pt idx="31">
                  <c:v>8.6203775254183999</c:v>
                </c:pt>
                <c:pt idx="32">
                  <c:v>9.5407637552608708</c:v>
                </c:pt>
                <c:pt idx="33">
                  <c:v>10.5594183973145</c:v>
                </c:pt>
                <c:pt idx="34">
                  <c:v>11.6868334391009</c:v>
                </c:pt>
                <c:pt idx="35">
                  <c:v>12.9346210836783</c:v>
                </c:pt>
                <c:pt idx="36">
                  <c:v>14.315633353563801</c:v>
                </c:pt>
                <c:pt idx="37">
                  <c:v>15.8440944646049</c:v>
                </c:pt>
                <c:pt idx="38">
                  <c:v>17.5357473332346</c:v>
                </c:pt>
                <c:pt idx="39">
                  <c:v>19.408015726111099</c:v>
                </c:pt>
                <c:pt idx="40">
                  <c:v>21.4801837222582</c:v>
                </c:pt>
                <c:pt idx="41">
                  <c:v>23.7735943361387</c:v>
                </c:pt>
                <c:pt idx="42">
                  <c:v>26.311869347450699</c:v>
                </c:pt>
                <c:pt idx="43">
                  <c:v>29.121152601855499</c:v>
                </c:pt>
                <c:pt idx="44">
                  <c:v>32.230379288605498</c:v>
                </c:pt>
                <c:pt idx="45">
                  <c:v>35.6715739685785</c:v>
                </c:pt>
                <c:pt idx="46">
                  <c:v>39.480180422376897</c:v>
                </c:pt>
                <c:pt idx="47">
                  <c:v>43.695426715860798</c:v>
                </c:pt>
                <c:pt idx="48">
                  <c:v>48.360729243248898</c:v>
                </c:pt>
                <c:pt idx="49">
                  <c:v>53.524139909356002</c:v>
                </c:pt>
                <c:pt idx="50">
                  <c:v>59.238841056895303</c:v>
                </c:pt>
                <c:pt idx="51">
                  <c:v>65.563693236493194</c:v>
                </c:pt>
                <c:pt idx="52">
                  <c:v>72.563841461388407</c:v>
                </c:pt>
                <c:pt idx="53">
                  <c:v>80.311386191141594</c:v>
                </c:pt>
                <c:pt idx="54">
                  <c:v>88.8861259553709</c:v>
                </c:pt>
                <c:pt idx="55">
                  <c:v>98.376379266453199</c:v>
                </c:pt>
                <c:pt idx="56">
                  <c:v>108.879894286717</c:v>
                </c:pt>
                <c:pt idx="57">
                  <c:v>120.504855619642</c:v>
                </c:pt>
                <c:pt idx="58">
                  <c:v>133.37099859475299</c:v>
                </c:pt>
                <c:pt idx="59">
                  <c:v>147.610842523282</c:v>
                </c:pt>
                <c:pt idx="60">
                  <c:v>163.371055626855</c:v>
                </c:pt>
                <c:pt idx="61">
                  <c:v>180.813965697838</c:v>
                </c:pt>
                <c:pt idx="62">
                  <c:v>200.11923205082499</c:v>
                </c:pt>
                <c:pt idx="63">
                  <c:v>221.48569598621901</c:v>
                </c:pt>
                <c:pt idx="64">
                  <c:v>245.133428825241</c:v>
                </c:pt>
                <c:pt idx="65">
                  <c:v>271.305998611127</c:v>
                </c:pt>
                <c:pt idx="66">
                  <c:v>300.27297882273098</c:v>
                </c:pt>
                <c:pt idx="67">
                  <c:v>332.33272494026897</c:v>
                </c:pt>
                <c:pt idx="68">
                  <c:v>367.815447461313</c:v>
                </c:pt>
                <c:pt idx="69">
                  <c:v>407.08661301856102</c:v>
                </c:pt>
                <c:pt idx="70">
                  <c:v>450.55070863045597</c:v>
                </c:pt>
              </c:numCache>
            </c:numRef>
          </c:yVal>
          <c:smooth val="0"/>
          <c:extLst>
            <c:ext xmlns:c16="http://schemas.microsoft.com/office/drawing/2014/chart" uri="{C3380CC4-5D6E-409C-BE32-E72D297353CC}">
              <c16:uniqueId val="{00000000-45BD-429F-9684-E353489A2FF1}"/>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0.70610542616034599</c:v>
                </c:pt>
                <c:pt idx="1">
                  <c:v>0.73248003228985703</c:v>
                </c:pt>
                <c:pt idx="2">
                  <c:v>0.76030760580617496</c:v>
                </c:pt>
                <c:pt idx="3">
                  <c:v>0.79053556103905498</c:v>
                </c:pt>
                <c:pt idx="4">
                  <c:v>0.82431131436114502</c:v>
                </c:pt>
                <c:pt idx="5">
                  <c:v>0.863061955890982</c:v>
                </c:pt>
                <c:pt idx="6">
                  <c:v>0.90863649831232796</c:v>
                </c:pt>
                <c:pt idx="7">
                  <c:v>0.96355413981443605</c:v>
                </c:pt>
                <c:pt idx="8">
                  <c:v>0.99271193010302095</c:v>
                </c:pt>
                <c:pt idx="9">
                  <c:v>0.99232248451779104</c:v>
                </c:pt>
                <c:pt idx="10">
                  <c:v>1.0112452800816201</c:v>
                </c:pt>
                <c:pt idx="11">
                  <c:v>1.04617348479939</c:v>
                </c:pt>
                <c:pt idx="12">
                  <c:v>1.09454127111609</c:v>
                </c:pt>
                <c:pt idx="13">
                  <c:v>1.15425188764949</c:v>
                </c:pt>
                <c:pt idx="14">
                  <c:v>1.2234967035068001</c:v>
                </c:pt>
                <c:pt idx="15">
                  <c:v>1.30060029908478</c:v>
                </c:pt>
                <c:pt idx="16">
                  <c:v>1.38386552046041</c:v>
                </c:pt>
                <c:pt idx="17">
                  <c:v>1.47171542195937</c:v>
                </c:pt>
                <c:pt idx="18">
                  <c:v>1.5640861534774</c:v>
                </c:pt>
                <c:pt idx="19">
                  <c:v>1.6614501285907499</c:v>
                </c:pt>
                <c:pt idx="20">
                  <c:v>1.76424449312736</c:v>
                </c:pt>
                <c:pt idx="21">
                  <c:v>1.8728918096273199</c:v>
                </c:pt>
                <c:pt idx="22">
                  <c:v>1.98781331495816</c:v>
                </c:pt>
                <c:pt idx="23">
                  <c:v>2.1094375473477802</c:v>
                </c:pt>
                <c:pt idx="24">
                  <c:v>2.2382063212663801</c:v>
                </c:pt>
                <c:pt idx="25">
                  <c:v>2.3745791492340298</c:v>
                </c:pt>
                <c:pt idx="26">
                  <c:v>2.51903674107878</c:v>
                </c:pt>
                <c:pt idx="27">
                  <c:v>2.6720839543327899</c:v>
                </c:pt>
                <c:pt idx="28">
                  <c:v>2.8342524245278602</c:v>
                </c:pt>
                <c:pt idx="29">
                  <c:v>3.0061030200713201</c:v>
                </c:pt>
                <c:pt idx="30">
                  <c:v>3.1882282163342501</c:v>
                </c:pt>
                <c:pt idx="31">
                  <c:v>3.3812544530986801</c:v>
                </c:pt>
                <c:pt idx="32">
                  <c:v>3.58584452056704</c:v>
                </c:pt>
                <c:pt idx="33">
                  <c:v>3.80270000717239</c:v>
                </c:pt>
                <c:pt idx="34">
                  <c:v>4.0325638347836801</c:v>
                </c:pt>
                <c:pt idx="35">
                  <c:v>4.2762229019875404</c:v>
                </c:pt>
                <c:pt idx="36">
                  <c:v>4.5345108529834697</c:v>
                </c:pt>
                <c:pt idx="37">
                  <c:v>4.8083109876503398</c:v>
                </c:pt>
                <c:pt idx="38">
                  <c:v>5.0985593271522998</c:v>
                </c:pt>
                <c:pt idx="39">
                  <c:v>5.4062478488044201</c:v>
                </c:pt>
                <c:pt idx="40">
                  <c:v>5.7324279036563803</c:v>
                </c:pt>
                <c:pt idx="41">
                  <c:v>6.0782138302698199</c:v>
                </c:pt>
                <c:pt idx="42">
                  <c:v>6.4447867783941302</c:v>
                </c:pt>
                <c:pt idx="43">
                  <c:v>6.83339875663399</c:v>
                </c:pt>
                <c:pt idx="44">
                  <c:v>7.2453769187271604</c:v>
                </c:pt>
                <c:pt idx="45">
                  <c:v>7.6821281036800997</c:v>
                </c:pt>
                <c:pt idx="46">
                  <c:v>8.1451436457421202</c:v>
                </c:pt>
                <c:pt idx="47">
                  <c:v>8.6360044710097199</c:v>
                </c:pt>
                <c:pt idx="48">
                  <c:v>9.1563864983550296</c:v>
                </c:pt>
                <c:pt idx="49">
                  <c:v>9.7080663633441109</c:v>
                </c:pt>
                <c:pt idx="50">
                  <c:v>10.2929274848685</c:v>
                </c:pt>
                <c:pt idx="51">
                  <c:v>10.912966495338701</c:v>
                </c:pt>
                <c:pt idx="52">
                  <c:v>11.570300056505101</c:v>
                </c:pt>
                <c:pt idx="53">
                  <c:v>12.2671720842603</c:v>
                </c:pt>
                <c:pt idx="54">
                  <c:v>13.0059614071506</c:v>
                </c:pt>
                <c:pt idx="55">
                  <c:v>13.789189884795899</c:v>
                </c:pt>
                <c:pt idx="56">
                  <c:v>14.6195310139637</c:v>
                </c:pt>
                <c:pt idx="57">
                  <c:v>15.4998190517098</c:v>
                </c:pt>
                <c:pt idx="58">
                  <c:v>16.433058686737201</c:v>
                </c:pt>
                <c:pt idx="59">
                  <c:v>17.422435292007499</c:v>
                </c:pt>
                <c:pt idx="60">
                  <c:v>18.471325793598201</c:v>
                </c:pt>
                <c:pt idx="61">
                  <c:v>19.583310192912101</c:v>
                </c:pt>
                <c:pt idx="62">
                  <c:v>20.762183781556601</c:v>
                </c:pt>
                <c:pt idx="63">
                  <c:v>22.0119700905847</c:v>
                </c:pt>
                <c:pt idx="64">
                  <c:v>23.336934618274199</c:v>
                </c:pt>
                <c:pt idx="65">
                  <c:v>24.741599383305498</c:v>
                </c:pt>
                <c:pt idx="66">
                  <c:v>26.230758352962098</c:v>
                </c:pt>
                <c:pt idx="67">
                  <c:v>27.809493799015598</c:v>
                </c:pt>
                <c:pt idx="68">
                  <c:v>29.4831936370908</c:v>
                </c:pt>
                <c:pt idx="69">
                  <c:v>31.257569808657902</c:v>
                </c:pt>
                <c:pt idx="70">
                  <c:v>33.138677768369497</c:v>
                </c:pt>
              </c:numCache>
            </c:numRef>
          </c:yVal>
          <c:smooth val="0"/>
          <c:extLst>
            <c:ext xmlns:c16="http://schemas.microsoft.com/office/drawing/2014/chart" uri="{C3380CC4-5D6E-409C-BE32-E72D297353CC}">
              <c16:uniqueId val="{00000001-45BD-429F-9684-E353489A2FF1}"/>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1.9721803983014501</c:v>
                </c:pt>
                <c:pt idx="1">
                  <c:v>1.7447154682725301</c:v>
                </c:pt>
                <c:pt idx="2">
                  <c:v>1.5479416469938401</c:v>
                </c:pt>
                <c:pt idx="3">
                  <c:v>1.3827471792311501</c:v>
                </c:pt>
                <c:pt idx="4">
                  <c:v>1.2484706894633799</c:v>
                </c:pt>
                <c:pt idx="5">
                  <c:v>1.14368546144757</c:v>
                </c:pt>
                <c:pt idx="6">
                  <c:v>1.06684000788029</c:v>
                </c:pt>
                <c:pt idx="7">
                  <c:v>1.0167275190882901</c:v>
                </c:pt>
                <c:pt idx="8">
                  <c:v>1.0314111702543201</c:v>
                </c:pt>
                <c:pt idx="9">
                  <c:v>1.11615006407099</c:v>
                </c:pt>
                <c:pt idx="10">
                  <c:v>1.2213843041329799</c:v>
                </c:pt>
                <c:pt idx="11">
                  <c:v>1.3514419846963699</c:v>
                </c:pt>
                <c:pt idx="12">
                  <c:v>1.5113528768233599</c:v>
                </c:pt>
                <c:pt idx="13">
                  <c:v>1.7066510700921</c:v>
                </c:pt>
                <c:pt idx="14">
                  <c:v>1.9430591721302799</c:v>
                </c:pt>
                <c:pt idx="15">
                  <c:v>2.2260270898490999</c:v>
                </c:pt>
                <c:pt idx="16">
                  <c:v>2.5600804605287899</c:v>
                </c:pt>
                <c:pt idx="17">
                  <c:v>2.9487418801127099</c:v>
                </c:pt>
                <c:pt idx="18">
                  <c:v>3.3987063259175598</c:v>
                </c:pt>
                <c:pt idx="19">
                  <c:v>3.9192296667324502</c:v>
                </c:pt>
                <c:pt idx="20">
                  <c:v>4.5210880523569896</c:v>
                </c:pt>
                <c:pt idx="21">
                  <c:v>5.2167828304261796</c:v>
                </c:pt>
                <c:pt idx="22">
                  <c:v>6.0207911878809899</c:v>
                </c:pt>
                <c:pt idx="23">
                  <c:v>6.9498623176968701</c:v>
                </c:pt>
                <c:pt idx="24">
                  <c:v>8.0233634809434697</c:v>
                </c:pt>
                <c:pt idx="25">
                  <c:v>9.2636821998616501</c:v>
                </c:pt>
                <c:pt idx="26">
                  <c:v>10.6966924257197</c:v>
                </c:pt>
                <c:pt idx="27">
                  <c:v>12.3522940986552</c:v>
                </c:pt>
                <c:pt idx="28">
                  <c:v>14.265037182855201</c:v>
                </c:pt>
                <c:pt idx="29">
                  <c:v>16.474843102128901</c:v>
                </c:pt>
                <c:pt idx="30">
                  <c:v>19.027838581764801</c:v>
                </c:pt>
                <c:pt idx="31">
                  <c:v>21.9773192794284</c:v>
                </c:pt>
                <c:pt idx="32">
                  <c:v>25.384863317862202</c:v>
                </c:pt>
                <c:pt idx="33">
                  <c:v>29.321617976500502</c:v>
                </c:pt>
                <c:pt idx="34">
                  <c:v>33.869786425988003</c:v>
                </c:pt>
                <c:pt idx="35">
                  <c:v>39.124345576226801</c:v>
                </c:pt>
                <c:pt idx="36">
                  <c:v>45.195030943377297</c:v>
                </c:pt>
                <c:pt idx="37">
                  <c:v>52.208630025820398</c:v>
                </c:pt>
                <c:pt idx="38">
                  <c:v>60.311632130560099</c:v>
                </c:pt>
                <c:pt idx="39">
                  <c:v>69.673290045012394</c:v>
                </c:pt>
                <c:pt idx="40">
                  <c:v>80.489157560563299</c:v>
                </c:pt>
                <c:pt idx="41">
                  <c:v>92.985176803857001</c:v>
                </c:pt>
                <c:pt idx="42">
                  <c:v>107.422400827638</c:v>
                </c:pt>
                <c:pt idx="43">
                  <c:v>124.102450195412</c:v>
                </c:pt>
                <c:pt idx="44">
                  <c:v>143.373817641204</c:v>
                </c:pt>
                <c:pt idx="45">
                  <c:v>165.63915261790601</c:v>
                </c:pt>
                <c:pt idx="46">
                  <c:v>191.363678036328</c:v>
                </c:pt>
                <c:pt idx="47">
                  <c:v>221.08491517002801</c:v>
                </c:pt>
                <c:pt idx="48">
                  <c:v>255.423920053942</c:v>
                </c:pt>
                <c:pt idx="49">
                  <c:v>295.09826630907702</c:v>
                </c:pt>
                <c:pt idx="50">
                  <c:v>340.93704584269102</c:v>
                </c:pt>
                <c:pt idx="51">
                  <c:v>393.89820106614201</c:v>
                </c:pt>
                <c:pt idx="52">
                  <c:v>455.08855102449297</c:v>
                </c:pt>
                <c:pt idx="53">
                  <c:v>525.78693016122497</c:v>
                </c:pt>
                <c:pt idx="54">
                  <c:v>607.47092352667596</c:v>
                </c:pt>
                <c:pt idx="55">
                  <c:v>701.84775744135504</c:v>
                </c:pt>
                <c:pt idx="56">
                  <c:v>810.88999151638905</c:v>
                </c:pt>
                <c:pt idx="57">
                  <c:v>936.87675833279297</c:v>
                </c:pt>
                <c:pt idx="58">
                  <c:v>1082.44141308385</c:v>
                </c:pt>
                <c:pt idx="59">
                  <c:v>1250.62658952327</c:v>
                </c:pt>
                <c:pt idx="60">
                  <c:v>1444.94781343109</c:v>
                </c:pt>
                <c:pt idx="61">
                  <c:v>1669.46700375567</c:v>
                </c:pt>
                <c:pt idx="62">
                  <c:v>1928.87739834897</c:v>
                </c:pt>
                <c:pt idx="63">
                  <c:v>2228.60168011417</c:v>
                </c:pt>
                <c:pt idx="64">
                  <c:v>2574.9053554173802</c:v>
                </c:pt>
                <c:pt idx="65">
                  <c:v>2975.02775556407</c:v>
                </c:pt>
                <c:pt idx="66">
                  <c:v>3437.3334006523301</c:v>
                </c:pt>
                <c:pt idx="67">
                  <c:v>3971.4868909312499</c:v>
                </c:pt>
                <c:pt idx="68">
                  <c:v>4588.65498278209</c:v>
                </c:pt>
                <c:pt idx="69">
                  <c:v>5301.7400749120798</c:v>
                </c:pt>
                <c:pt idx="70">
                  <c:v>6125.64998719303</c:v>
                </c:pt>
              </c:numCache>
            </c:numRef>
          </c:yVal>
          <c:smooth val="1"/>
          <c:extLst>
            <c:ext xmlns:c16="http://schemas.microsoft.com/office/drawing/2014/chart" uri="{C3380CC4-5D6E-409C-BE32-E72D297353CC}">
              <c16:uniqueId val="{00000002-45BD-429F-9684-E353489A2FF1}"/>
            </c:ext>
          </c:extLst>
        </c:ser>
        <c:dLbls>
          <c:showLegendKey val="0"/>
          <c:showVal val="0"/>
          <c:showCatName val="0"/>
          <c:showSerName val="0"/>
          <c:showPercent val="0"/>
          <c:showBubbleSize val="0"/>
        </c:dLbls>
        <c:axId val="554661456"/>
        <c:axId val="554660672"/>
      </c:scatterChart>
      <c:valAx>
        <c:axId val="554661456"/>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
      </c:valAx>
      <c:valAx>
        <c:axId val="554660672"/>
        <c:scaling>
          <c:orientation val="minMax"/>
          <c:max val="3"/>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1.4755687838713101</c:v>
                </c:pt>
                <c:pt idx="1">
                  <c:v>1.40650094858716</c:v>
                </c:pt>
                <c:pt idx="2">
                  <c:v>1.3410592953646101</c:v>
                </c:pt>
                <c:pt idx="3">
                  <c:v>1.2797151052679201</c:v>
                </c:pt>
                <c:pt idx="4">
                  <c:v>1.2228413207306299</c:v>
                </c:pt>
                <c:pt idx="5">
                  <c:v>1.17071865296862</c:v>
                </c:pt>
                <c:pt idx="6">
                  <c:v>1.12355600046194</c:v>
                </c:pt>
                <c:pt idx="7">
                  <c:v>1.0815106276958599</c:v>
                </c:pt>
                <c:pt idx="8">
                  <c:v>1.0447078826960099</c:v>
                </c:pt>
                <c:pt idx="9">
                  <c:v>1.0132604548401201</c:v>
                </c:pt>
                <c:pt idx="10">
                  <c:v>0.987267787938654</c:v>
                </c:pt>
                <c:pt idx="11">
                  <c:v>0.96648272644001199</c:v>
                </c:pt>
                <c:pt idx="12">
                  <c:v>0.95039355066425801</c:v>
                </c:pt>
                <c:pt idx="13">
                  <c:v>0.93856114068787999</c:v>
                </c:pt>
                <c:pt idx="14">
                  <c:v>0.93061663586431798</c:v>
                </c:pt>
                <c:pt idx="15">
                  <c:v>0.92624879952721595</c:v>
                </c:pt>
                <c:pt idx="16">
                  <c:v>0.92519346747637299</c:v>
                </c:pt>
                <c:pt idx="17">
                  <c:v>0.92722463155429202</c:v>
                </c:pt>
                <c:pt idx="18">
                  <c:v>0.93214680392940796</c:v>
                </c:pt>
                <c:pt idx="19">
                  <c:v>0.93978838150252497</c:v>
                </c:pt>
                <c:pt idx="20">
                  <c:v>0.94999578827259201</c:v>
                </c:pt>
                <c:pt idx="21">
                  <c:v>0.962628220421619</c:v>
                </c:pt>
                <c:pt idx="22">
                  <c:v>0.97755285726757402</c:v>
                </c:pt>
                <c:pt idx="23">
                  <c:v>0.99464043335463104</c:v>
                </c:pt>
                <c:pt idx="24">
                  <c:v>1.01376109453776</c:v>
                </c:pt>
                <c:pt idx="25">
                  <c:v>1.03478048529474</c:v>
                </c:pt>
                <c:pt idx="26">
                  <c:v>1.0575560366516901</c:v>
                </c:pt>
                <c:pt idx="27">
                  <c:v>1.08193344474827</c:v>
                </c:pt>
                <c:pt idx="28">
                  <c:v>1.1077433496642599</c:v>
                </c:pt>
                <c:pt idx="29">
                  <c:v>1.13479824292618</c:v>
                </c:pt>
                <c:pt idx="30">
                  <c:v>1.1628896501506301</c:v>
                </c:pt>
                <c:pt idx="31">
                  <c:v>1.19179579643234</c:v>
                </c:pt>
                <c:pt idx="32">
                  <c:v>1.2214233899226701</c:v>
                </c:pt>
                <c:pt idx="33">
                  <c:v>1.25178751420013</c:v>
                </c:pt>
                <c:pt idx="34">
                  <c:v>1.28290647914196</c:v>
                </c:pt>
                <c:pt idx="35">
                  <c:v>1.3147990498020601</c:v>
                </c:pt>
                <c:pt idx="36">
                  <c:v>1.3474844577264899</c:v>
                </c:pt>
                <c:pt idx="37">
                  <c:v>1.3809824125502801</c:v>
                </c:pt>
                <c:pt idx="38">
                  <c:v>1.4153131138825199</c:v>
                </c:pt>
                <c:pt idx="39">
                  <c:v>1.4504972634869899</c:v>
                </c:pt>
                <c:pt idx="40">
                  <c:v>1.4865560777654701</c:v>
                </c:pt>
                <c:pt idx="41">
                  <c:v>1.52351130055151</c:v>
                </c:pt>
                <c:pt idx="42">
                  <c:v>1.56138521622213</c:v>
                </c:pt>
                <c:pt idx="43">
                  <c:v>1.6002006631355401</c:v>
                </c:pt>
                <c:pt idx="44">
                  <c:v>1.6399810474029399</c:v>
                </c:pt>
                <c:pt idx="45">
                  <c:v>1.6807503570025799</c:v>
                </c:pt>
                <c:pt idx="46">
                  <c:v>1.7225331762448199</c:v>
                </c:pt>
                <c:pt idx="47">
                  <c:v>1.7653547005967101</c:v>
                </c:pt>
                <c:pt idx="48">
                  <c:v>1.80924075187504</c:v>
                </c:pt>
                <c:pt idx="49">
                  <c:v>1.8542177938172599</c:v>
                </c:pt>
                <c:pt idx="50">
                  <c:v>1.9003129480393399</c:v>
                </c:pt>
                <c:pt idx="51">
                  <c:v>1.9475540103903499</c:v>
                </c:pt>
                <c:pt idx="52">
                  <c:v>1.9959694677136901</c:v>
                </c:pt>
                <c:pt idx="53">
                  <c:v>2.04558851502496</c:v>
                </c:pt>
                <c:pt idx="54">
                  <c:v>2.0964410731167602</c:v>
                </c:pt>
                <c:pt idx="55">
                  <c:v>2.14855780660139</c:v>
                </c:pt>
                <c:pt idx="56">
                  <c:v>2.2019701424017102</c:v>
                </c:pt>
                <c:pt idx="57">
                  <c:v>2.2567102887021302</c:v>
                </c:pt>
                <c:pt idx="58">
                  <c:v>2.3128112543702999</c:v>
                </c:pt>
                <c:pt idx="59">
                  <c:v>2.3703068688618698</c:v>
                </c:pt>
                <c:pt idx="60">
                  <c:v>2.4292318026199902</c:v>
                </c:pt>
                <c:pt idx="61">
                  <c:v>2.4896215879819499</c:v>
                </c:pt>
                <c:pt idx="62">
                  <c:v>2.5515126406054902</c:v>
                </c:pt>
                <c:pt idx="63">
                  <c:v>2.6149422814278398</c:v>
                </c:pt>
                <c:pt idx="64">
                  <c:v>2.67994875917074</c:v>
                </c:pt>
                <c:pt idx="65">
                  <c:v>2.74657127340457</c:v>
                </c:pt>
                <c:pt idx="66">
                  <c:v>2.8148499981863302</c:v>
                </c:pt>
                <c:pt idx="67">
                  <c:v>2.8848261062848901</c:v>
                </c:pt>
                <c:pt idx="68">
                  <c:v>2.9565417940085301</c:v>
                </c:pt>
                <c:pt idx="69">
                  <c:v>3.0300403066499499</c:v>
                </c:pt>
                <c:pt idx="70">
                  <c:v>3.10536596456341</c:v>
                </c:pt>
              </c:numCache>
            </c:numRef>
          </c:yVal>
          <c:smooth val="0"/>
          <c:extLst>
            <c:ext xmlns:c16="http://schemas.microsoft.com/office/drawing/2014/chart" uri="{C3380CC4-5D6E-409C-BE32-E72D297353CC}">
              <c16:uniqueId val="{00000000-D2CD-4DFB-B5FB-23AE7AEA0FBE}"/>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0.90991838037363504</c:v>
                </c:pt>
                <c:pt idx="1">
                  <c:v>0.91821773566174802</c:v>
                </c:pt>
                <c:pt idx="2">
                  <c:v>0.92662245453023695</c:v>
                </c:pt>
                <c:pt idx="3">
                  <c:v>0.93519576688667405</c:v>
                </c:pt>
                <c:pt idx="4">
                  <c:v>0.944005377605875</c:v>
                </c:pt>
                <c:pt idx="5">
                  <c:v>0.95312305254827201</c:v>
                </c:pt>
                <c:pt idx="6">
                  <c:v>0.962625539822902</c:v>
                </c:pt>
                <c:pt idx="7">
                  <c:v>0.97259583376876302</c:v>
                </c:pt>
                <c:pt idx="8">
                  <c:v>0.98312494141694196</c:v>
                </c:pt>
                <c:pt idx="9">
                  <c:v>0.99431440750163702</c:v>
                </c:pt>
                <c:pt idx="10">
                  <c:v>0.96861755470538502</c:v>
                </c:pt>
                <c:pt idx="11">
                  <c:v>0.91659468340866601</c:v>
                </c:pt>
                <c:pt idx="12">
                  <c:v>0.87458600689451604</c:v>
                </c:pt>
                <c:pt idx="13">
                  <c:v>0.84105661545922294</c:v>
                </c:pt>
                <c:pt idx="14">
                  <c:v>0.814781539256341</c:v>
                </c:pt>
                <c:pt idx="15">
                  <c:v>0.79477526241070195</c:v>
                </c:pt>
                <c:pt idx="16">
                  <c:v>0.78023742271663099</c:v>
                </c:pt>
                <c:pt idx="17">
                  <c:v>0.77051044565881499</c:v>
                </c:pt>
                <c:pt idx="18">
                  <c:v>0.76504603848882202</c:v>
                </c:pt>
                <c:pt idx="19">
                  <c:v>0.76337832689525098</c:v>
                </c:pt>
                <c:pt idx="20">
                  <c:v>0.76510205479370097</c:v>
                </c:pt>
                <c:pt idx="21">
                  <c:v>0.76985475553508398</c:v>
                </c:pt>
                <c:pt idx="22">
                  <c:v>0.77730218458782296</c:v>
                </c:pt>
                <c:pt idx="23">
                  <c:v>0.78712660386018196</c:v>
                </c:pt>
                <c:pt idx="24">
                  <c:v>0.79901773343669202</c:v>
                </c:pt>
                <c:pt idx="25">
                  <c:v>0.81266633035165103</c:v>
                </c:pt>
                <c:pt idx="26">
                  <c:v>0.82776040007475904</c:v>
                </c:pt>
                <c:pt idx="27">
                  <c:v>0.84398398032863398</c:v>
                </c:pt>
                <c:pt idx="28">
                  <c:v>0.86101826118150204</c:v>
                </c:pt>
                <c:pt idx="29">
                  <c:v>0.87854455395987097</c:v>
                </c:pt>
                <c:pt idx="30">
                  <c:v>0.89624836421758802</c:v>
                </c:pt>
                <c:pt idx="31">
                  <c:v>0.91383470249237297</c:v>
                </c:pt>
                <c:pt idx="32">
                  <c:v>0.93118145367497296</c:v>
                </c:pt>
                <c:pt idx="33">
                  <c:v>0.94829597175940605</c:v>
                </c:pt>
                <c:pt idx="34">
                  <c:v>0.96519175134089796</c:v>
                </c:pt>
                <c:pt idx="35">
                  <c:v>0.98188449335327499</c:v>
                </c:pt>
                <c:pt idx="36">
                  <c:v>0.99839138720655496</c:v>
                </c:pt>
                <c:pt idx="37">
                  <c:v>1.01473049755439</c:v>
                </c:pt>
                <c:pt idx="38">
                  <c:v>1.03092026060423</c:v>
                </c:pt>
                <c:pt idx="39">
                  <c:v>1.0469790857553201</c:v>
                </c:pt>
                <c:pt idx="40">
                  <c:v>1.06292505263193</c:v>
                </c:pt>
                <c:pt idx="41">
                  <c:v>1.07877569064933</c:v>
                </c:pt>
                <c:pt idx="42">
                  <c:v>1.09454782736862</c:v>
                </c:pt>
                <c:pt idx="43">
                  <c:v>1.11025749236989</c:v>
                </c:pt>
                <c:pt idx="44">
                  <c:v>1.1259198646355699</c:v>
                </c:pt>
                <c:pt idx="45">
                  <c:v>1.14154925306942</c:v>
                </c:pt>
                <c:pt idx="46">
                  <c:v>1.1571591015003699</c:v>
                </c:pt>
                <c:pt idx="47">
                  <c:v>1.1727620111619701</c:v>
                </c:pt>
                <c:pt idx="48">
                  <c:v>1.1883697751061899</c:v>
                </c:pt>
                <c:pt idx="49">
                  <c:v>1.20399342026695</c:v>
                </c:pt>
                <c:pt idx="50">
                  <c:v>1.2196432539300801</c:v>
                </c:pt>
                <c:pt idx="51">
                  <c:v>1.2353289122078199</c:v>
                </c:pt>
                <c:pt idx="52">
                  <c:v>1.25105940878191</c:v>
                </c:pt>
                <c:pt idx="53">
                  <c:v>1.2668431826963</c:v>
                </c:pt>
                <c:pt idx="54">
                  <c:v>1.2826881443760501</c:v>
                </c:pt>
                <c:pt idx="55">
                  <c:v>1.2986017193467001</c:v>
                </c:pt>
                <c:pt idx="56">
                  <c:v>1.31459088934807</c:v>
                </c:pt>
                <c:pt idx="57">
                  <c:v>1.33066223069699</c:v>
                </c:pt>
                <c:pt idx="58">
                  <c:v>1.3468219498671701</c:v>
                </c:pt>
                <c:pt idx="59">
                  <c:v>1.3630759163335</c:v>
                </c:pt>
                <c:pt idx="60">
                  <c:v>1.3794296927810901</c:v>
                </c:pt>
                <c:pt idx="61">
                  <c:v>1.39588856281271</c:v>
                </c:pt>
                <c:pt idx="62">
                  <c:v>1.4124575563075801</c:v>
                </c:pt>
                <c:pt idx="63">
                  <c:v>1.42914147259414</c:v>
                </c:pt>
                <c:pt idx="64">
                  <c:v>1.4459449016010399</c:v>
                </c:pt>
                <c:pt idx="65">
                  <c:v>1.4628722431477501</c:v>
                </c:pt>
                <c:pt idx="66">
                  <c:v>1.47992772453084</c:v>
                </c:pt>
                <c:pt idx="67">
                  <c:v>1.49711541655275</c:v>
                </c:pt>
                <c:pt idx="68">
                  <c:v>1.5144392481315401</c:v>
                </c:pt>
                <c:pt idx="69">
                  <c:v>1.5319030196198999</c:v>
                </c:pt>
                <c:pt idx="70">
                  <c:v>1.54951041495147</c:v>
                </c:pt>
              </c:numCache>
            </c:numRef>
          </c:yVal>
          <c:smooth val="0"/>
          <c:extLst>
            <c:ext xmlns:c16="http://schemas.microsoft.com/office/drawing/2014/chart" uri="{C3380CC4-5D6E-409C-BE32-E72D297353CC}">
              <c16:uniqueId val="{00000001-D2CD-4DFB-B5FB-23AE7AEA0FBE}"/>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2.3928555383631198</c:v>
                </c:pt>
                <c:pt idx="1">
                  <c:v>2.1544398910470601</c:v>
                </c:pt>
                <c:pt idx="2">
                  <c:v>1.94085522630201</c:v>
                </c:pt>
                <c:pt idx="3">
                  <c:v>1.7511528694177101</c:v>
                </c:pt>
                <c:pt idx="4">
                  <c:v>1.5840385353297599</c:v>
                </c:pt>
                <c:pt idx="5">
                  <c:v>1.4379907827685701</c:v>
                </c:pt>
                <c:pt idx="6">
                  <c:v>1.3113906020053001</c:v>
                </c:pt>
                <c:pt idx="7">
                  <c:v>1.20262209358506</c:v>
                </c:pt>
                <c:pt idx="8">
                  <c:v>1.1101483791003901</c:v>
                </c:pt>
                <c:pt idx="9">
                  <c:v>1.03256750741703</c:v>
                </c:pt>
                <c:pt idx="10">
                  <c:v>1.00627712182828</c:v>
                </c:pt>
                <c:pt idx="11">
                  <c:v>1.01908605560878</c:v>
                </c:pt>
                <c:pt idx="12">
                  <c:v>1.0327719561298201</c:v>
                </c:pt>
                <c:pt idx="13">
                  <c:v>1.04736946195751</c:v>
                </c:pt>
                <c:pt idx="14">
                  <c:v>1.0629196676913799</c:v>
                </c:pt>
                <c:pt idx="15">
                  <c:v>1.07947098909864</c:v>
                </c:pt>
                <c:pt idx="16">
                  <c:v>1.0970801032339501</c:v>
                </c:pt>
                <c:pt idx="17">
                  <c:v>1.11581292921458</c:v>
                </c:pt>
                <c:pt idx="18">
                  <c:v>1.13574558962768</c:v>
                </c:pt>
                <c:pt idx="19">
                  <c:v>1.1569652567937301</c:v>
                </c:pt>
                <c:pt idx="20">
                  <c:v>1.1795707410288001</c:v>
                </c:pt>
                <c:pt idx="21">
                  <c:v>1.2036726201788901</c:v>
                </c:pt>
                <c:pt idx="22">
                  <c:v>1.2293926450994399</c:v>
                </c:pt>
                <c:pt idx="23">
                  <c:v>1.25686209411824</c:v>
                </c:pt>
                <c:pt idx="24">
                  <c:v>1.2862187080355001</c:v>
                </c:pt>
                <c:pt idx="25">
                  <c:v>1.31760184070071</c:v>
                </c:pt>
                <c:pt idx="26">
                  <c:v>1.3511455374736701</c:v>
                </c:pt>
                <c:pt idx="27">
                  <c:v>1.3869694285062799</c:v>
                </c:pt>
                <c:pt idx="28">
                  <c:v>1.4251675998619899</c:v>
                </c:pt>
                <c:pt idx="29">
                  <c:v>1.4657959534823699</c:v>
                </c:pt>
                <c:pt idx="30">
                  <c:v>1.50885891948936</c:v>
                </c:pt>
                <c:pt idx="31">
                  <c:v>1.5543043140295401</c:v>
                </c:pt>
                <c:pt idx="32">
                  <c:v>1.6021314552200401</c:v>
                </c:pt>
                <c:pt idx="33">
                  <c:v>1.65240813772526</c:v>
                </c:pt>
                <c:pt idx="34">
                  <c:v>1.70520420625011</c:v>
                </c:pt>
                <c:pt idx="35">
                  <c:v>1.7605905308237</c:v>
                </c:pt>
                <c:pt idx="36">
                  <c:v>1.8186398511456801</c:v>
                </c:pt>
                <c:pt idx="37">
                  <c:v>1.87942752126749</c:v>
                </c:pt>
                <c:pt idx="38">
                  <c:v>1.9430321498908101</c:v>
                </c:pt>
                <c:pt idx="39">
                  <c:v>2.0095361407008498</c:v>
                </c:pt>
                <c:pt idx="40">
                  <c:v>2.0790261428777401</c:v>
                </c:pt>
                <c:pt idx="41">
                  <c:v>2.15159342486765</c:v>
                </c:pt>
                <c:pt idx="42">
                  <c:v>2.2273341853850002</c:v>
                </c:pt>
                <c:pt idx="43">
                  <c:v>2.3063498151528798</c:v>
                </c:pt>
                <c:pt idx="44">
                  <c:v>2.3887471216358298</c:v>
                </c:pt>
                <c:pt idx="45">
                  <c:v>2.47463852739476</c:v>
                </c:pt>
                <c:pt idx="46">
                  <c:v>2.5641422509808098</c:v>
                </c:pt>
                <c:pt idx="47">
                  <c:v>2.657382477653</c:v>
                </c:pt>
                <c:pt idx="48">
                  <c:v>2.7544895257478701</c:v>
                </c:pt>
                <c:pt idx="49">
                  <c:v>2.8556000132843198</c:v>
                </c:pt>
                <c:pt idx="50">
                  <c:v>2.9608570283560902</c:v>
                </c:pt>
                <c:pt idx="51">
                  <c:v>3.0704103060363401</c:v>
                </c:pt>
                <c:pt idx="52">
                  <c:v>3.1844164138649198</c:v>
                </c:pt>
                <c:pt idx="53">
                  <c:v>3.30303894748522</c:v>
                </c:pt>
                <c:pt idx="54">
                  <c:v>3.42644873761494</c:v>
                </c:pt>
                <c:pt idx="55">
                  <c:v>3.5548240692536002</c:v>
                </c:pt>
                <c:pt idx="56">
                  <c:v>3.6883509138216799</c:v>
                </c:pt>
                <c:pt idx="57">
                  <c:v>3.8272231747845602</c:v>
                </c:pt>
                <c:pt idx="58">
                  <c:v>3.97164294721324</c:v>
                </c:pt>
                <c:pt idx="59">
                  <c:v>4.1218207916741996</c:v>
                </c:pt>
                <c:pt idx="60">
                  <c:v>4.2779760228032497</c:v>
                </c:pt>
                <c:pt idx="61">
                  <c:v>4.4403370129033899</c:v>
                </c:pt>
                <c:pt idx="62">
                  <c:v>4.6091415109056397</c:v>
                </c:pt>
                <c:pt idx="63">
                  <c:v>4.7846369770425801</c:v>
                </c:pt>
                <c:pt idx="64">
                  <c:v>4.9670809336014603</c:v>
                </c:pt>
                <c:pt idx="65">
                  <c:v>5.1567413321473898</c:v>
                </c:pt>
                <c:pt idx="66">
                  <c:v>5.3538969376368799</c:v>
                </c:pt>
                <c:pt idx="67">
                  <c:v>5.5588377298696097</c:v>
                </c:pt>
                <c:pt idx="68">
                  <c:v>5.7718653227613199</c:v>
                </c:pt>
                <c:pt idx="69">
                  <c:v>5.9932934019552704</c:v>
                </c:pt>
                <c:pt idx="70">
                  <c:v>6.2234481813217499</c:v>
                </c:pt>
              </c:numCache>
            </c:numRef>
          </c:yVal>
          <c:smooth val="1"/>
          <c:extLst>
            <c:ext xmlns:c16="http://schemas.microsoft.com/office/drawing/2014/chart" uri="{C3380CC4-5D6E-409C-BE32-E72D297353CC}">
              <c16:uniqueId val="{00000002-D2CD-4DFB-B5FB-23AE7AEA0FBE}"/>
            </c:ext>
          </c:extLst>
        </c:ser>
        <c:dLbls>
          <c:showLegendKey val="0"/>
          <c:showVal val="0"/>
          <c:showCatName val="0"/>
          <c:showSerName val="0"/>
          <c:showPercent val="0"/>
          <c:showBubbleSize val="0"/>
        </c:dLbls>
        <c:axId val="247118384"/>
        <c:axId val="247118776"/>
      </c:scatterChart>
      <c:valAx>
        <c:axId val="247118384"/>
        <c:scaling>
          <c:orientation val="minMax"/>
          <c:max val="40"/>
          <c:min val="0"/>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258517989454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Microsoft_Excel_Worksheet4!$B$2:$B$10002</c:f>
              <c:numCache>
                <c:formatCode>General</c:formatCode>
                <c:ptCount val="10001"/>
                <c:pt idx="0">
                  <c:v>2.6965789676656402</c:v>
                </c:pt>
                <c:pt idx="1">
                  <c:v>2.1005109565503299</c:v>
                </c:pt>
                <c:pt idx="2">
                  <c:v>1.63620139869572</c:v>
                </c:pt>
                <c:pt idx="3">
                  <c:v>1.2779364669153399</c:v>
                </c:pt>
                <c:pt idx="4">
                  <c:v>1.0403102639398201</c:v>
                </c:pt>
                <c:pt idx="5">
                  <c:v>0.935030152121611</c:v>
                </c:pt>
                <c:pt idx="6">
                  <c:v>0.91959769725085305</c:v>
                </c:pt>
                <c:pt idx="7">
                  <c:v>0.94467478617594003</c:v>
                </c:pt>
                <c:pt idx="8">
                  <c:v>0.97652082520656702</c:v>
                </c:pt>
                <c:pt idx="9">
                  <c:v>1.00944042967662</c:v>
                </c:pt>
                <c:pt idx="10">
                  <c:v>1.0434697906726</c:v>
                </c:pt>
              </c:numCache>
            </c:numRef>
          </c:yVal>
          <c:smooth val="0"/>
          <c:extLst>
            <c:ext xmlns:c16="http://schemas.microsoft.com/office/drawing/2014/chart" uri="{C3380CC4-5D6E-409C-BE32-E72D297353CC}">
              <c16:uniqueId val="{00000000-DDC5-4DC7-8C2F-2F0C481339D3}"/>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Microsoft_Excel_Worksheet4!$C$2:$C$10002</c:f>
              <c:numCache>
                <c:formatCode>General</c:formatCode>
                <c:ptCount val="10001"/>
                <c:pt idx="0">
                  <c:v>1.8703630844742201</c:v>
                </c:pt>
                <c:pt idx="1">
                  <c:v>1.5994320277640801</c:v>
                </c:pt>
                <c:pt idx="2">
                  <c:v>1.36757008797292</c:v>
                </c:pt>
                <c:pt idx="3">
                  <c:v>1.1705511259105199</c:v>
                </c:pt>
                <c:pt idx="4">
                  <c:v>1.02578629121003</c:v>
                </c:pt>
                <c:pt idx="5">
                  <c:v>0.90701315846747199</c:v>
                </c:pt>
                <c:pt idx="6">
                  <c:v>0.85116987916887898</c:v>
                </c:pt>
                <c:pt idx="7">
                  <c:v>0.82065494715590304</c:v>
                </c:pt>
                <c:pt idx="8">
                  <c:v>0.79190421857845905</c:v>
                </c:pt>
                <c:pt idx="9">
                  <c:v>0.76329734920985703</c:v>
                </c:pt>
                <c:pt idx="10">
                  <c:v>0.73539054518156499</c:v>
                </c:pt>
              </c:numCache>
            </c:numRef>
          </c:yVal>
          <c:smooth val="0"/>
          <c:extLst>
            <c:ext xmlns:c16="http://schemas.microsoft.com/office/drawing/2014/chart" uri="{C3380CC4-5D6E-409C-BE32-E72D297353CC}">
              <c16:uniqueId val="{00000001-DDC5-4DC7-8C2F-2F0C481339D3}"/>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Microsoft_Excel_Worksheet4!$D$2:$D$10002</c:f>
              <c:numCache>
                <c:formatCode>General</c:formatCode>
                <c:ptCount val="10001"/>
                <c:pt idx="0">
                  <c:v>3.88776820352013</c:v>
                </c:pt>
                <c:pt idx="1">
                  <c:v>2.7585706688367102</c:v>
                </c:pt>
                <c:pt idx="2">
                  <c:v>1.95759986317194</c:v>
                </c:pt>
                <c:pt idx="3">
                  <c:v>1.3951732455955199</c:v>
                </c:pt>
                <c:pt idx="4">
                  <c:v>1.05503987968283</c:v>
                </c:pt>
                <c:pt idx="5">
                  <c:v>0.96391257085375304</c:v>
                </c:pt>
                <c:pt idx="6">
                  <c:v>0.99352661024002997</c:v>
                </c:pt>
                <c:pt idx="7">
                  <c:v>1.08743687554597</c:v>
                </c:pt>
                <c:pt idx="8">
                  <c:v>1.2041770957779501</c:v>
                </c:pt>
                <c:pt idx="9">
                  <c:v>1.3349581026588599</c:v>
                </c:pt>
                <c:pt idx="10">
                  <c:v>1.4806135477</c:v>
                </c:pt>
              </c:numCache>
            </c:numRef>
          </c:yVal>
          <c:smooth val="1"/>
          <c:extLst>
            <c:ext xmlns:c16="http://schemas.microsoft.com/office/drawing/2014/chart" uri="{C3380CC4-5D6E-409C-BE32-E72D297353CC}">
              <c16:uniqueId val="{00000002-DDC5-4DC7-8C2F-2F0C481339D3}"/>
            </c:ext>
          </c:extLst>
        </c:ser>
        <c:dLbls>
          <c:showLegendKey val="0"/>
          <c:showVal val="0"/>
          <c:showCatName val="0"/>
          <c:showSerName val="0"/>
          <c:showPercent val="0"/>
          <c:showBubbleSize val="0"/>
        </c:dLbls>
        <c:axId val="643152160"/>
        <c:axId val="643152552"/>
      </c:scatterChart>
      <c:valAx>
        <c:axId val="643152160"/>
        <c:scaling>
          <c:orientation val="minMax"/>
          <c:max val="200"/>
          <c:min val="20"/>
        </c:scaling>
        <c:delete val="0"/>
        <c:axPos val="b"/>
        <c:title>
          <c:tx>
            <c:rich>
              <a:bodyPr/>
              <a:lstStyle/>
              <a:p>
                <a:pPr>
                  <a:defRPr sz="1700">
                    <a:solidFill>
                      <a:schemeClr val="bg2"/>
                    </a:solidFill>
                  </a:defRPr>
                </a:pPr>
                <a:r>
                  <a:rPr lang="en-US" sz="1700" dirty="0" smtClean="0">
                    <a:solidFill>
                      <a:schemeClr val="bg2"/>
                    </a:solidFill>
                  </a:rPr>
                  <a:t>Recipient eGFR (mL/min/1.73 m</a:t>
                </a:r>
                <a:r>
                  <a:rPr lang="en-US" sz="1700" baseline="30000" dirty="0" smtClean="0">
                    <a:solidFill>
                      <a:schemeClr val="bg2"/>
                    </a:solidFill>
                  </a:rPr>
                  <a:t>2</a:t>
                </a:r>
                <a:r>
                  <a:rPr lang="en-US" sz="1700" dirty="0" smtClean="0">
                    <a:solidFill>
                      <a:schemeClr val="bg2"/>
                    </a:solidFill>
                  </a:rPr>
                  <a:t>)</a:t>
                </a:r>
                <a:endParaRPr lang="en-US" sz="1700" dirty="0">
                  <a:solidFill>
                    <a:schemeClr val="bg2"/>
                  </a:solidFill>
                </a:endParaRPr>
              </a:p>
            </c:rich>
          </c:tx>
          <c:layout>
            <c:manualLayout>
              <c:xMode val="edge"/>
              <c:yMode val="edge"/>
              <c:x val="0.33319321533923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20"/>
      </c:valAx>
      <c:valAx>
        <c:axId val="643152552"/>
        <c:scaling>
          <c:orientation val="minMax"/>
          <c:max val="3"/>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Microsoft_Excel_Worksheet3!$B$2:$B$10002</c:f>
              <c:numCache>
                <c:formatCode>General</c:formatCode>
                <c:ptCount val="10001"/>
                <c:pt idx="0">
                  <c:v>0.90818830830239405</c:v>
                </c:pt>
                <c:pt idx="1">
                  <c:v>0.910654502311674</c:v>
                </c:pt>
                <c:pt idx="2">
                  <c:v>0.91312739329429704</c:v>
                </c:pt>
                <c:pt idx="3">
                  <c:v>0.91560699943595902</c:v>
                </c:pt>
                <c:pt idx="4">
                  <c:v>0.91809333897173695</c:v>
                </c:pt>
                <c:pt idx="5">
                  <c:v>0.92058643018622699</c:v>
                </c:pt>
                <c:pt idx="6">
                  <c:v>0.92308629141367804</c:v>
                </c:pt>
                <c:pt idx="7">
                  <c:v>0.92559294103812495</c:v>
                </c:pt>
                <c:pt idx="8">
                  <c:v>0.92810639749352297</c:v>
                </c:pt>
                <c:pt idx="9">
                  <c:v>0.93062667926388798</c:v>
                </c:pt>
                <c:pt idx="10">
                  <c:v>0.93315380488342703</c:v>
                </c:pt>
                <c:pt idx="11">
                  <c:v>0.93568779293667703</c:v>
                </c:pt>
                <c:pt idx="12">
                  <c:v>0.93822870103485601</c:v>
                </c:pt>
                <c:pt idx="13">
                  <c:v>0.94078937660331396</c:v>
                </c:pt>
                <c:pt idx="14">
                  <c:v>0.94341404254848904</c:v>
                </c:pt>
                <c:pt idx="15">
                  <c:v>0.94615210004605299</c:v>
                </c:pt>
                <c:pt idx="16">
                  <c:v>0.94905354804822195</c:v>
                </c:pt>
                <c:pt idx="17">
                  <c:v>0.95216905569326205</c:v>
                </c:pt>
                <c:pt idx="18">
                  <c:v>0.95555006155246403</c:v>
                </c:pt>
                <c:pt idx="19">
                  <c:v>0.95924890047435296</c:v>
                </c:pt>
                <c:pt idx="20">
                  <c:v>0.96331895895315001</c:v>
                </c:pt>
                <c:pt idx="21">
                  <c:v>0.967814860158836</c:v>
                </c:pt>
                <c:pt idx="22">
                  <c:v>0.97279268002226504</c:v>
                </c:pt>
                <c:pt idx="23">
                  <c:v>0.97831019607373704</c:v>
                </c:pt>
                <c:pt idx="24">
                  <c:v>0.98442717109161304</c:v>
                </c:pt>
                <c:pt idx="25">
                  <c:v>0.99120567403389304</c:v>
                </c:pt>
                <c:pt idx="26">
                  <c:v>0.99871044120658503</c:v>
                </c:pt>
                <c:pt idx="27">
                  <c:v>1.00699935565766</c:v>
                </c:pt>
                <c:pt idx="28">
                  <c:v>1.01606783020576</c:v>
                </c:pt>
                <c:pt idx="29">
                  <c:v>1.02588560218894</c:v>
                </c:pt>
                <c:pt idx="30">
                  <c:v>1.03642213619627</c:v>
                </c:pt>
                <c:pt idx="31">
                  <c:v>1.0476464002363901</c:v>
                </c:pt>
                <c:pt idx="32">
                  <c:v>1.0595265813269199</c:v>
                </c:pt>
                <c:pt idx="33">
                  <c:v>1.07202981138106</c:v>
                </c:pt>
                <c:pt idx="34">
                  <c:v>1.0851219033024</c:v>
                </c:pt>
                <c:pt idx="35">
                  <c:v>1.0987670975116499</c:v>
                </c:pt>
                <c:pt idx="36">
                  <c:v>1.1129278194324199</c:v>
                </c:pt>
                <c:pt idx="37">
                  <c:v>1.12756444875649</c:v>
                </c:pt>
                <c:pt idx="38">
                  <c:v>1.14263510159314</c:v>
                </c:pt>
                <c:pt idx="39">
                  <c:v>1.1580954268804999</c:v>
                </c:pt>
                <c:pt idx="40">
                  <c:v>1.1738984186983801</c:v>
                </c:pt>
                <c:pt idx="41">
                  <c:v>1.1899942463689701</c:v>
                </c:pt>
                <c:pt idx="42">
                  <c:v>1.2063330829185099</c:v>
                </c:pt>
                <c:pt idx="43">
                  <c:v>1.22289660634885</c:v>
                </c:pt>
                <c:pt idx="44">
                  <c:v>1.2396875547850199</c:v>
                </c:pt>
                <c:pt idx="45">
                  <c:v>1.2567090508798699</c:v>
                </c:pt>
                <c:pt idx="46">
                  <c:v>1.2739642601617001</c:v>
                </c:pt>
                <c:pt idx="47">
                  <c:v>1.2914563916230599</c:v>
                </c:pt>
                <c:pt idx="48">
                  <c:v>1.3091886983174601</c:v>
                </c:pt>
                <c:pt idx="49">
                  <c:v>1.3271644779643601</c:v>
                </c:pt>
                <c:pt idx="50">
                  <c:v>1.34538707356249</c:v>
                </c:pt>
              </c:numCache>
            </c:numRef>
          </c:yVal>
          <c:smooth val="0"/>
          <c:extLst>
            <c:ext xmlns:c16="http://schemas.microsoft.com/office/drawing/2014/chart" uri="{C3380CC4-5D6E-409C-BE32-E72D297353CC}">
              <c16:uniqueId val="{00000000-B8D6-452E-BA74-0D7D6443DD31}"/>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Microsoft_Excel_Worksheet3!$C$2:$C$10002</c:f>
              <c:numCache>
                <c:formatCode>General</c:formatCode>
                <c:ptCount val="10001"/>
                <c:pt idx="0">
                  <c:v>0.66289666116109802</c:v>
                </c:pt>
                <c:pt idx="1">
                  <c:v>0.67380839012773397</c:v>
                </c:pt>
                <c:pt idx="2">
                  <c:v>0.68489785044399798</c:v>
                </c:pt>
                <c:pt idx="3">
                  <c:v>0.696167620433505</c:v>
                </c:pt>
                <c:pt idx="4">
                  <c:v>0.70762024472545004</c:v>
                </c:pt>
                <c:pt idx="5">
                  <c:v>0.71925821231415898</c:v>
                </c:pt>
                <c:pt idx="6">
                  <c:v>0.73108392670478395</c:v>
                </c:pt>
                <c:pt idx="7">
                  <c:v>0.74309966473123801</c:v>
                </c:pt>
                <c:pt idx="8">
                  <c:v>0.755307518846278</c:v>
                </c:pt>
                <c:pt idx="9">
                  <c:v>0.76770931477563797</c:v>
                </c:pt>
                <c:pt idx="10">
                  <c:v>0.78030649155977505</c:v>
                </c:pt>
                <c:pt idx="11">
                  <c:v>0.793099922597016</c:v>
                </c:pt>
                <c:pt idx="12">
                  <c:v>0.80608962226807002</c:v>
                </c:pt>
                <c:pt idx="13">
                  <c:v>0.81926816479445597</c:v>
                </c:pt>
                <c:pt idx="14">
                  <c:v>0.832611650778039</c:v>
                </c:pt>
                <c:pt idx="15">
                  <c:v>0.846092900921672</c:v>
                </c:pt>
                <c:pt idx="16">
                  <c:v>0.85968415898572703</c:v>
                </c:pt>
                <c:pt idx="17">
                  <c:v>0.87335770979310301</c:v>
                </c:pt>
                <c:pt idx="18">
                  <c:v>0.88708675198856901</c:v>
                </c:pt>
                <c:pt idx="19">
                  <c:v>0.90084663210376603</c:v>
                </c:pt>
                <c:pt idx="20">
                  <c:v>0.91461659441009502</c:v>
                </c:pt>
                <c:pt idx="21">
                  <c:v>0.92838226998723195</c:v>
                </c:pt>
                <c:pt idx="22">
                  <c:v>0.942139223681281</c:v>
                </c:pt>
                <c:pt idx="23">
                  <c:v>0.95589799878189396</c:v>
                </c:pt>
                <c:pt idx="24">
                  <c:v>0.96969122660810003</c:v>
                </c:pt>
                <c:pt idx="25">
                  <c:v>0.98358343297080797</c:v>
                </c:pt>
                <c:pt idx="26">
                  <c:v>0.99768400670863799</c:v>
                </c:pt>
                <c:pt idx="27">
                  <c:v>1.0018661638044499</c:v>
                </c:pt>
                <c:pt idx="28">
                  <c:v>1.0050546571527199</c:v>
                </c:pt>
                <c:pt idx="29">
                  <c:v>1.00904877439952</c:v>
                </c:pt>
                <c:pt idx="30">
                  <c:v>1.01361627531382</c:v>
                </c:pt>
                <c:pt idx="31">
                  <c:v>1.0185564422623601</c:v>
                </c:pt>
                <c:pt idx="32">
                  <c:v>1.0237054398735299</c:v>
                </c:pt>
                <c:pt idx="33">
                  <c:v>1.0289372554933101</c:v>
                </c:pt>
                <c:pt idx="34">
                  <c:v>1.0341609364956099</c:v>
                </c:pt>
                <c:pt idx="35">
                  <c:v>1.0393156107650501</c:v>
                </c:pt>
                <c:pt idx="36">
                  <c:v>1.0443647560815501</c:v>
                </c:pt>
                <c:pt idx="37">
                  <c:v>1.0492907335966599</c:v>
                </c:pt>
                <c:pt idx="38">
                  <c:v>1.05409009478612</c:v>
                </c:pt>
                <c:pt idx="39">
                  <c:v>1.05876980113133</c:v>
                </c:pt>
                <c:pt idx="40">
                  <c:v>1.0633442908094699</c:v>
                </c:pt>
                <c:pt idx="41">
                  <c:v>1.06783324378444</c:v>
                </c:pt>
                <c:pt idx="42">
                  <c:v>1.07225944017708</c:v>
                </c:pt>
                <c:pt idx="43">
                  <c:v>1.0766416214719201</c:v>
                </c:pt>
                <c:pt idx="44">
                  <c:v>1.0809922382079</c:v>
                </c:pt>
                <c:pt idx="45">
                  <c:v>1.0853205244289601</c:v>
                </c:pt>
                <c:pt idx="46">
                  <c:v>1.08963348666349</c:v>
                </c:pt>
                <c:pt idx="47">
                  <c:v>1.09393653503508</c:v>
                </c:pt>
                <c:pt idx="48">
                  <c:v>1.0982339131915999</c:v>
                </c:pt>
                <c:pt idx="49">
                  <c:v>1.10252899747512</c:v>
                </c:pt>
                <c:pt idx="50">
                  <c:v>1.10682450915242</c:v>
                </c:pt>
              </c:numCache>
            </c:numRef>
          </c:yVal>
          <c:smooth val="0"/>
          <c:extLst>
            <c:ext xmlns:c16="http://schemas.microsoft.com/office/drawing/2014/chart" uri="{C3380CC4-5D6E-409C-BE32-E72D297353CC}">
              <c16:uniqueId val="{00000001-B8D6-452E-BA74-0D7D6443DD31}"/>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Microsoft_Excel_Worksheet3!$D$2:$D$10002</c:f>
              <c:numCache>
                <c:formatCode>General</c:formatCode>
                <c:ptCount val="10001"/>
                <c:pt idx="0">
                  <c:v>1.24424522201164</c:v>
                </c:pt>
                <c:pt idx="1">
                  <c:v>1.2307528887007699</c:v>
                </c:pt>
                <c:pt idx="2">
                  <c:v>1.21741021065245</c:v>
                </c:pt>
                <c:pt idx="3">
                  <c:v>1.2042159859346599</c:v>
                </c:pt>
                <c:pt idx="4">
                  <c:v>1.19116911273689</c:v>
                </c:pt>
                <c:pt idx="5">
                  <c:v>1.1782686119305099</c:v>
                </c:pt>
                <c:pt idx="6">
                  <c:v>1.16551365755841</c:v>
                </c:pt>
                <c:pt idx="7">
                  <c:v>1.15290361866798</c:v>
                </c:pt>
                <c:pt idx="8">
                  <c:v>1.1404381176876901</c:v>
                </c:pt>
                <c:pt idx="9">
                  <c:v>1.12811711345568</c:v>
                </c:pt>
                <c:pt idx="10">
                  <c:v>1.1159410218769299</c:v>
                </c:pt>
                <c:pt idx="11">
                  <c:v>1.10391089559539</c:v>
                </c:pt>
                <c:pt idx="12">
                  <c:v>1.09202881556613</c:v>
                </c:pt>
                <c:pt idx="13">
                  <c:v>1.08033570589394</c:v>
                </c:pt>
                <c:pt idx="14">
                  <c:v>1.0689618081202501</c:v>
                </c:pt>
                <c:pt idx="15">
                  <c:v>1.0580443299386899</c:v>
                </c:pt>
                <c:pt idx="16">
                  <c:v>1.0477134278309701</c:v>
                </c:pt>
                <c:pt idx="17">
                  <c:v>1.0380922964939301</c:v>
                </c:pt>
                <c:pt idx="18">
                  <c:v>1.02929721144644</c:v>
                </c:pt>
                <c:pt idx="19">
                  <c:v>1.0214374126175001</c:v>
                </c:pt>
                <c:pt idx="20">
                  <c:v>1.0146146728040799</c:v>
                </c:pt>
                <c:pt idx="21">
                  <c:v>1.00892233062265</c:v>
                </c:pt>
                <c:pt idx="22">
                  <c:v>1.00444347769246</c:v>
                </c:pt>
                <c:pt idx="23">
                  <c:v>1.0012478747329301</c:v>
                </c:pt>
                <c:pt idx="24">
                  <c:v>0.99938705083808699</c:v>
                </c:pt>
                <c:pt idx="25">
                  <c:v>0.998886983353799</c:v>
                </c:pt>
                <c:pt idx="26">
                  <c:v>0.99973793171803005</c:v>
                </c:pt>
                <c:pt idx="27">
                  <c:v>1.0121588480882799</c:v>
                </c:pt>
                <c:pt idx="28">
                  <c:v>1.02720168324354</c:v>
                </c:pt>
                <c:pt idx="29">
                  <c:v>1.04300336661611</c:v>
                </c:pt>
                <c:pt idx="30">
                  <c:v>1.0597411175793101</c:v>
                </c:pt>
                <c:pt idx="31">
                  <c:v>1.0775671670098399</c:v>
                </c:pt>
                <c:pt idx="32">
                  <c:v>1.09660116358959</c:v>
                </c:pt>
                <c:pt idx="33">
                  <c:v>1.1169271113025501</c:v>
                </c:pt>
                <c:pt idx="34">
                  <c:v>1.1385941041408001</c:v>
                </c:pt>
                <c:pt idx="35">
                  <c:v>1.16161935996082</c:v>
                </c:pt>
                <c:pt idx="36">
                  <c:v>1.1859920818410801</c:v>
                </c:pt>
                <c:pt idx="37">
                  <c:v>1.2116771314100401</c:v>
                </c:pt>
                <c:pt idx="38">
                  <c:v>1.23861800983689</c:v>
                </c:pt>
                <c:pt idx="39">
                  <c:v>1.2667390176112101</c:v>
                </c:pt>
                <c:pt idx="40">
                  <c:v>1.29594667440545</c:v>
                </c:pt>
                <c:pt idx="41">
                  <c:v>1.32613056826419</c:v>
                </c:pt>
                <c:pt idx="42">
                  <c:v>1.3571710841765601</c:v>
                </c:pt>
                <c:pt idx="43">
                  <c:v>1.3890194099825</c:v>
                </c:pt>
                <c:pt idx="44">
                  <c:v>1.42168017416726</c:v>
                </c:pt>
                <c:pt idx="45">
                  <c:v>1.4551624179357801</c:v>
                </c:pt>
                <c:pt idx="46">
                  <c:v>1.4894778437280101</c:v>
                </c:pt>
                <c:pt idx="47">
                  <c:v>1.52464019442461</c:v>
                </c:pt>
                <c:pt idx="48">
                  <c:v>1.5606648339798099</c:v>
                </c:pt>
                <c:pt idx="49">
                  <c:v>1.59756845906464</c:v>
                </c:pt>
                <c:pt idx="50">
                  <c:v>1.635368897907</c:v>
                </c:pt>
              </c:numCache>
            </c:numRef>
          </c:yVal>
          <c:smooth val="1"/>
          <c:extLst>
            <c:ext xmlns:c16="http://schemas.microsoft.com/office/drawing/2014/chart" uri="{C3380CC4-5D6E-409C-BE32-E72D297353CC}">
              <c16:uniqueId val="{00000002-B8D6-452E-BA74-0D7D6443DD31}"/>
            </c:ext>
          </c:extLst>
        </c:ser>
        <c:dLbls>
          <c:showLegendKey val="0"/>
          <c:showVal val="0"/>
          <c:showCatName val="0"/>
          <c:showSerName val="0"/>
          <c:showPercent val="0"/>
          <c:showBubbleSize val="0"/>
        </c:dLbls>
        <c:axId val="247119560"/>
        <c:axId val="643151376"/>
      </c:scatterChart>
      <c:valAx>
        <c:axId val="247119560"/>
        <c:scaling>
          <c:orientation val="minMax"/>
          <c:max val="6"/>
          <c:min val="2"/>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028613569321533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1"/>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2"/>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Microsoft_Excel_Worksheet5!$B$2:$B$10002</c:f>
              <c:numCache>
                <c:formatCode>General</c:formatCode>
                <c:ptCount val="10001"/>
                <c:pt idx="0">
                  <c:v>1.0802672548660699</c:v>
                </c:pt>
                <c:pt idx="1">
                  <c:v>1.0577500380564</c:v>
                </c:pt>
                <c:pt idx="2">
                  <c:v>1.0357021727433799</c:v>
                </c:pt>
                <c:pt idx="3">
                  <c:v>1.01411387570961</c:v>
                </c:pt>
                <c:pt idx="4">
                  <c:v>0.99297556766020201</c:v>
                </c:pt>
                <c:pt idx="5">
                  <c:v>0.97669209531762502</c:v>
                </c:pt>
                <c:pt idx="6">
                  <c:v>1.0237141215332499</c:v>
                </c:pt>
                <c:pt idx="7">
                  <c:v>1.1871290401013199</c:v>
                </c:pt>
                <c:pt idx="8">
                  <c:v>1.4389008138981401</c:v>
                </c:pt>
                <c:pt idx="9">
                  <c:v>1.7496854134367901</c:v>
                </c:pt>
                <c:pt idx="10">
                  <c:v>2.1275956038274999</c:v>
                </c:pt>
              </c:numCache>
            </c:numRef>
          </c:yVal>
          <c:smooth val="0"/>
          <c:extLst>
            <c:ext xmlns:c16="http://schemas.microsoft.com/office/drawing/2014/chart" uri="{C3380CC4-5D6E-409C-BE32-E72D297353CC}">
              <c16:uniqueId val="{00000000-03D8-4231-AA3A-D117DB6BDE6E}"/>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Microsoft_Excel_Worksheet5!$C$2:$C$10002</c:f>
              <c:numCache>
                <c:formatCode>General</c:formatCode>
                <c:ptCount val="10001"/>
                <c:pt idx="0">
                  <c:v>0.56399588625338104</c:v>
                </c:pt>
                <c:pt idx="1">
                  <c:v>0.62181645089531201</c:v>
                </c:pt>
                <c:pt idx="2">
                  <c:v>0.68552133189266495</c:v>
                </c:pt>
                <c:pt idx="3">
                  <c:v>0.75564700469418</c:v>
                </c:pt>
                <c:pt idx="4">
                  <c:v>0.83259438946559094</c:v>
                </c:pt>
                <c:pt idx="5">
                  <c:v>0.91697894020569304</c:v>
                </c:pt>
                <c:pt idx="6">
                  <c:v>1.0038382167800599</c:v>
                </c:pt>
                <c:pt idx="7">
                  <c:v>1.0581826973811199</c:v>
                </c:pt>
                <c:pt idx="8">
                  <c:v>1.1310430088551799</c:v>
                </c:pt>
                <c:pt idx="9">
                  <c:v>1.2071522926120899</c:v>
                </c:pt>
                <c:pt idx="10">
                  <c:v>1.2875375580682</c:v>
                </c:pt>
              </c:numCache>
            </c:numRef>
          </c:yVal>
          <c:smooth val="0"/>
          <c:extLst>
            <c:ext xmlns:c16="http://schemas.microsoft.com/office/drawing/2014/chart" uri="{C3380CC4-5D6E-409C-BE32-E72D297353CC}">
              <c16:uniqueId val="{00000001-03D8-4231-AA3A-D117DB6BDE6E}"/>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Microsoft_Excel_Worksheet5!$D$2:$D$10002</c:f>
              <c:numCache>
                <c:formatCode>General</c:formatCode>
                <c:ptCount val="10001"/>
                <c:pt idx="0">
                  <c:v>2.0691238542324899</c:v>
                </c:pt>
                <c:pt idx="1">
                  <c:v>1.7993012912369499</c:v>
                </c:pt>
                <c:pt idx="2">
                  <c:v>1.5647638384407201</c:v>
                </c:pt>
                <c:pt idx="3">
                  <c:v>1.3609885919192899</c:v>
                </c:pt>
                <c:pt idx="4">
                  <c:v>1.1842506873040299</c:v>
                </c:pt>
                <c:pt idx="5">
                  <c:v>1.0402937376532899</c:v>
                </c:pt>
                <c:pt idx="6">
                  <c:v>1.0439835673801701</c:v>
                </c:pt>
                <c:pt idx="7">
                  <c:v>1.33178832099568</c:v>
                </c:pt>
                <c:pt idx="8">
                  <c:v>1.83055421944774</c:v>
                </c:pt>
                <c:pt idx="9">
                  <c:v>2.53605039292025</c:v>
                </c:pt>
                <c:pt idx="10">
                  <c:v>3.5157522396611101</c:v>
                </c:pt>
              </c:numCache>
            </c:numRef>
          </c:yVal>
          <c:smooth val="1"/>
          <c:extLst>
            <c:ext xmlns:c16="http://schemas.microsoft.com/office/drawing/2014/chart" uri="{C3380CC4-5D6E-409C-BE32-E72D297353CC}">
              <c16:uniqueId val="{00000002-03D8-4231-AA3A-D117DB6BDE6E}"/>
            </c:ext>
          </c:extLst>
        </c:ser>
        <c:dLbls>
          <c:showLegendKey val="0"/>
          <c:showVal val="0"/>
          <c:showCatName val="0"/>
          <c:showSerName val="0"/>
          <c:showPercent val="0"/>
          <c:showBubbleSize val="0"/>
        </c:dLbls>
        <c:axId val="562383432"/>
        <c:axId val="562383824"/>
      </c:scatterChart>
      <c:valAx>
        <c:axId val="562383432"/>
        <c:scaling>
          <c:orientation val="minMax"/>
          <c:max val="40"/>
          <c:min val="-40"/>
        </c:scaling>
        <c:delete val="0"/>
        <c:axPos val="b"/>
        <c:title>
          <c:tx>
            <c:rich>
              <a:bodyPr/>
              <a:lstStyle/>
              <a:p>
                <a:pPr>
                  <a:defRPr sz="1700">
                    <a:solidFill>
                      <a:schemeClr val="bg2"/>
                    </a:solidFill>
                  </a:defRPr>
                </a:pPr>
                <a:r>
                  <a:rPr lang="en-US" sz="1700" dirty="0" smtClean="0">
                    <a:solidFill>
                      <a:schemeClr val="bg2"/>
                    </a:solidFill>
                  </a:rPr>
                  <a:t>Donor-recipient height match (%)</a:t>
                </a:r>
                <a:endParaRPr lang="en-US" sz="1700" dirty="0">
                  <a:solidFill>
                    <a:schemeClr val="bg2"/>
                  </a:solidFill>
                </a:endParaRPr>
              </a:p>
            </c:rich>
          </c:tx>
          <c:layout>
            <c:manualLayout>
              <c:xMode val="edge"/>
              <c:yMode val="edge"/>
              <c:x val="0.33626843657817113"/>
              <c:y val="0.88313203793074257"/>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3824"/>
        <c:crosses val="autoZero"/>
        <c:crossBetween val="midCat"/>
        <c:majorUnit val="10"/>
      </c:valAx>
      <c:valAx>
        <c:axId val="562383824"/>
        <c:scaling>
          <c:orientation val="minMax"/>
          <c:max val="3"/>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3432"/>
        <c:crossesAt val="-5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84489E-2"/>
          <c:y val="6.1607174103237093E-2"/>
          <c:w val="0.89090800072404741"/>
          <c:h val="0.62493613298339445"/>
        </c:manualLayout>
      </c:layout>
      <c:lineChart>
        <c:grouping val="standard"/>
        <c:varyColors val="0"/>
        <c:ser>
          <c:idx val="0"/>
          <c:order val="0"/>
          <c:tx>
            <c:strRef>
              <c:f>Sheet1!$B$1</c:f>
              <c:strCache>
                <c:ptCount val="1"/>
                <c:pt idx="0">
                  <c:v>DCM</c:v>
                </c:pt>
              </c:strCache>
            </c:strRef>
          </c:tx>
          <c:spPr>
            <a:ln w="41275">
              <a:solidFill>
                <a:srgbClr val="FF9933"/>
              </a:solidFill>
            </a:ln>
          </c:spPr>
          <c:marker>
            <c:symbol val="none"/>
          </c:marker>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Sheet1!$B$2:$B$33</c:f>
              <c:numCache>
                <c:formatCode>General</c:formatCode>
                <c:ptCount val="30"/>
                <c:pt idx="0">
                  <c:v>21.428599999999999</c:v>
                </c:pt>
                <c:pt idx="1">
                  <c:v>9.8765000000000001</c:v>
                </c:pt>
                <c:pt idx="2">
                  <c:v>8.9108999999999998</c:v>
                </c:pt>
                <c:pt idx="3">
                  <c:v>11.5108</c:v>
                </c:pt>
                <c:pt idx="4">
                  <c:v>13</c:v>
                </c:pt>
                <c:pt idx="5">
                  <c:v>10.833299999999999</c:v>
                </c:pt>
                <c:pt idx="6">
                  <c:v>19.811299999999999</c:v>
                </c:pt>
                <c:pt idx="7">
                  <c:v>21.428599999999999</c:v>
                </c:pt>
                <c:pt idx="8">
                  <c:v>22.471900000000002</c:v>
                </c:pt>
                <c:pt idx="9">
                  <c:v>19.811299999999999</c:v>
                </c:pt>
                <c:pt idx="10">
                  <c:v>24.509799999999998</c:v>
                </c:pt>
                <c:pt idx="11">
                  <c:v>27.381</c:v>
                </c:pt>
                <c:pt idx="12">
                  <c:v>32.222200000000001</c:v>
                </c:pt>
                <c:pt idx="13">
                  <c:v>36.046500000000002</c:v>
                </c:pt>
                <c:pt idx="14">
                  <c:v>32.966999999999999</c:v>
                </c:pt>
                <c:pt idx="15">
                  <c:v>28.571400000000001</c:v>
                </c:pt>
                <c:pt idx="16">
                  <c:v>30.303000000000001</c:v>
                </c:pt>
                <c:pt idx="17">
                  <c:v>31.034500000000001</c:v>
                </c:pt>
                <c:pt idx="18">
                  <c:v>36.718800000000002</c:v>
                </c:pt>
                <c:pt idx="19">
                  <c:v>28.1553</c:v>
                </c:pt>
                <c:pt idx="20">
                  <c:v>36.507899999999999</c:v>
                </c:pt>
                <c:pt idx="21">
                  <c:v>39.873399999999997</c:v>
                </c:pt>
                <c:pt idx="22">
                  <c:v>36.5672</c:v>
                </c:pt>
                <c:pt idx="23">
                  <c:v>39.552199999999999</c:v>
                </c:pt>
                <c:pt idx="24">
                  <c:v>33.6</c:v>
                </c:pt>
                <c:pt idx="25">
                  <c:v>42.424199999999999</c:v>
                </c:pt>
                <c:pt idx="26">
                  <c:v>38.297899999999998</c:v>
                </c:pt>
                <c:pt idx="27">
                  <c:v>31.081099999999999</c:v>
                </c:pt>
                <c:pt idx="28">
                  <c:v>37.579599999999999</c:v>
                </c:pt>
                <c:pt idx="29">
                  <c:v>30</c:v>
                </c:pt>
              </c:numCache>
            </c:numRef>
          </c:val>
          <c:smooth val="0"/>
          <c:extLst>
            <c:ext xmlns:c16="http://schemas.microsoft.com/office/drawing/2014/chart" uri="{C3380CC4-5D6E-409C-BE32-E72D297353CC}">
              <c16:uniqueId val="{00000000-4133-4406-9293-7BCAA7E5630E}"/>
            </c:ext>
          </c:extLst>
        </c:ser>
        <c:ser>
          <c:idx val="1"/>
          <c:order val="1"/>
          <c:tx>
            <c:strRef>
              <c:f>Sheet1!$C$1</c:f>
              <c:strCache>
                <c:ptCount val="1"/>
                <c:pt idx="0">
                  <c:v>CHD</c:v>
                </c:pt>
              </c:strCache>
            </c:strRef>
          </c:tx>
          <c:spPr>
            <a:ln w="41275">
              <a:solidFill>
                <a:srgbClr val="339933"/>
              </a:solidFill>
            </a:ln>
          </c:spPr>
          <c:marker>
            <c:symbol val="none"/>
          </c:marker>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Sheet1!$C$2:$C$33</c:f>
              <c:numCache>
                <c:formatCode>General</c:formatCode>
                <c:ptCount val="30"/>
                <c:pt idx="0">
                  <c:v>71.428600000000003</c:v>
                </c:pt>
                <c:pt idx="1">
                  <c:v>88.888900000000007</c:v>
                </c:pt>
                <c:pt idx="2">
                  <c:v>83.168300000000002</c:v>
                </c:pt>
                <c:pt idx="3">
                  <c:v>85.611500000000007</c:v>
                </c:pt>
                <c:pt idx="4">
                  <c:v>80</c:v>
                </c:pt>
                <c:pt idx="5">
                  <c:v>81.666700000000006</c:v>
                </c:pt>
                <c:pt idx="6">
                  <c:v>73.584900000000005</c:v>
                </c:pt>
                <c:pt idx="7">
                  <c:v>74.489800000000002</c:v>
                </c:pt>
                <c:pt idx="8">
                  <c:v>69.662899999999993</c:v>
                </c:pt>
                <c:pt idx="9">
                  <c:v>76.415099999999995</c:v>
                </c:pt>
                <c:pt idx="10">
                  <c:v>72.549000000000007</c:v>
                </c:pt>
                <c:pt idx="11">
                  <c:v>57.142899999999997</c:v>
                </c:pt>
                <c:pt idx="12">
                  <c:v>58.8889</c:v>
                </c:pt>
                <c:pt idx="13">
                  <c:v>55.814</c:v>
                </c:pt>
                <c:pt idx="14">
                  <c:v>61.538499999999999</c:v>
                </c:pt>
                <c:pt idx="15">
                  <c:v>66.666700000000006</c:v>
                </c:pt>
                <c:pt idx="16">
                  <c:v>62.626300000000001</c:v>
                </c:pt>
                <c:pt idx="17">
                  <c:v>59.482799999999997</c:v>
                </c:pt>
                <c:pt idx="18">
                  <c:v>52.343800000000002</c:v>
                </c:pt>
                <c:pt idx="19">
                  <c:v>66.019400000000005</c:v>
                </c:pt>
                <c:pt idx="20">
                  <c:v>56.349200000000003</c:v>
                </c:pt>
                <c:pt idx="21">
                  <c:v>48.734200000000001</c:v>
                </c:pt>
                <c:pt idx="22">
                  <c:v>54.477600000000002</c:v>
                </c:pt>
                <c:pt idx="23">
                  <c:v>51.4925</c:v>
                </c:pt>
                <c:pt idx="24">
                  <c:v>56</c:v>
                </c:pt>
                <c:pt idx="25">
                  <c:v>54.545499999999997</c:v>
                </c:pt>
                <c:pt idx="26">
                  <c:v>57.446800000000003</c:v>
                </c:pt>
                <c:pt idx="27">
                  <c:v>62.162199999999999</c:v>
                </c:pt>
                <c:pt idx="28">
                  <c:v>50.955399999999997</c:v>
                </c:pt>
                <c:pt idx="29">
                  <c:v>60</c:v>
                </c:pt>
              </c:numCache>
            </c:numRef>
          </c:val>
          <c:smooth val="0"/>
          <c:extLst>
            <c:ext xmlns:c16="http://schemas.microsoft.com/office/drawing/2014/chart" uri="{C3380CC4-5D6E-409C-BE32-E72D297353CC}">
              <c16:uniqueId val="{00000001-4133-4406-9293-7BCAA7E5630E}"/>
            </c:ext>
          </c:extLst>
        </c:ser>
        <c:dLbls>
          <c:showLegendKey val="0"/>
          <c:showVal val="0"/>
          <c:showCatName val="0"/>
          <c:showSerName val="0"/>
          <c:showPercent val="0"/>
          <c:showBubbleSize val="0"/>
        </c:dLbls>
        <c:smooth val="0"/>
        <c:axId val="577429864"/>
        <c:axId val="577430256"/>
      </c:lineChart>
      <c:catAx>
        <c:axId val="577429864"/>
        <c:scaling>
          <c:orientation val="minMax"/>
        </c:scaling>
        <c:delete val="0"/>
        <c:axPos val="b"/>
        <c:numFmt formatCode="General" sourceLinked="1"/>
        <c:majorTickMark val="out"/>
        <c:minorTickMark val="none"/>
        <c:tickLblPos val="nextTo"/>
        <c:spPr>
          <a:ln>
            <a:solidFill>
              <a:schemeClr val="bg2"/>
            </a:solidFill>
          </a:ln>
        </c:spPr>
        <c:txPr>
          <a:bodyPr rot="-3600000"/>
          <a:lstStyle/>
          <a:p>
            <a:pPr>
              <a:defRPr sz="1500" b="1">
                <a:solidFill>
                  <a:schemeClr val="bg2"/>
                </a:solidFill>
              </a:defRPr>
            </a:pPr>
            <a:endParaRPr lang="en-US"/>
          </a:p>
        </c:txPr>
        <c:crossAx val="577430256"/>
        <c:crosses val="autoZero"/>
        <c:auto val="1"/>
        <c:lblAlgn val="ctr"/>
        <c:lblOffset val="100"/>
        <c:noMultiLvlLbl val="0"/>
      </c:catAx>
      <c:valAx>
        <c:axId val="577430256"/>
        <c:scaling>
          <c:orientation val="minMax"/>
        </c:scaling>
        <c:delete val="0"/>
        <c:axPos val="l"/>
        <c:majorGridlines>
          <c:spPr>
            <a:ln>
              <a:solidFill>
                <a:schemeClr val="bg2"/>
              </a:solidFill>
            </a:ln>
          </c:spPr>
        </c:majorGridlines>
        <c:title>
          <c:tx>
            <c:rich>
              <a:bodyPr rot="-5400000" vert="horz"/>
              <a:lstStyle/>
              <a:p>
                <a:pPr>
                  <a:defRPr sz="1700">
                    <a:solidFill>
                      <a:schemeClr val="bg2"/>
                    </a:solidFill>
                  </a:defRPr>
                </a:pPr>
                <a:r>
                  <a:rPr lang="en-US" sz="1700" dirty="0" smtClean="0">
                    <a:solidFill>
                      <a:schemeClr val="bg2"/>
                    </a:solidFill>
                  </a:rPr>
                  <a:t>% of Cases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7429864"/>
        <c:crosses val="autoZero"/>
        <c:crossBetween val="midCat"/>
        <c:majorUnit val="25"/>
      </c:valAx>
      <c:spPr>
        <a:noFill/>
        <a:ln>
          <a:solidFill>
            <a:schemeClr val="bg2"/>
          </a:solidFill>
        </a:ln>
      </c:spPr>
    </c:plotArea>
    <c:legend>
      <c:legendPos val="t"/>
      <c:layout>
        <c:manualLayout>
          <c:xMode val="edge"/>
          <c:yMode val="edge"/>
          <c:x val="0.5767248167254978"/>
          <c:y val="0.1"/>
          <c:w val="0.38161779346547275"/>
          <c:h val="0.12551268591426071"/>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5864010588419"/>
          <c:y val="3.0806501910033542E-2"/>
          <c:w val="0.85059829059829062"/>
          <c:h val="0.80087939502611682"/>
        </c:manualLayout>
      </c:layout>
      <c:bubbleChart>
        <c:varyColors val="0"/>
        <c:ser>
          <c:idx val="0"/>
          <c:order val="0"/>
          <c:tx>
            <c:strRef>
              <c:f>Sheet1!$C$1</c:f>
              <c:strCache>
                <c:ptCount val="1"/>
                <c:pt idx="0">
                  <c:v>N</c:v>
                </c:pt>
              </c:strCache>
            </c:strRef>
          </c:tx>
          <c:spPr>
            <a:solidFill>
              <a:srgbClr val="009900"/>
            </a:solidFill>
            <a:ln>
              <a:noFill/>
            </a:ln>
          </c:spPr>
          <c:invertIfNegative val="0"/>
          <c:xVal>
            <c:numRef>
              <c:f>Sheet1!$A$2:$A$2908</c:f>
              <c:numCache>
                <c:formatCode>General</c:formatCode>
                <c:ptCount val="2907"/>
                <c:pt idx="0">
                  <c:v>-36</c:v>
                </c:pt>
                <c:pt idx="1">
                  <c:v>-34</c:v>
                </c:pt>
                <c:pt idx="2">
                  <c:v>-31</c:v>
                </c:pt>
                <c:pt idx="3">
                  <c:v>-30</c:v>
                </c:pt>
                <c:pt idx="4">
                  <c:v>-30</c:v>
                </c:pt>
                <c:pt idx="5">
                  <c:v>-30</c:v>
                </c:pt>
                <c:pt idx="6">
                  <c:v>-30</c:v>
                </c:pt>
                <c:pt idx="7">
                  <c:v>-28</c:v>
                </c:pt>
                <c:pt idx="8">
                  <c:v>-27</c:v>
                </c:pt>
                <c:pt idx="9">
                  <c:v>-27</c:v>
                </c:pt>
                <c:pt idx="10">
                  <c:v>-26</c:v>
                </c:pt>
                <c:pt idx="11">
                  <c:v>-26</c:v>
                </c:pt>
                <c:pt idx="12">
                  <c:v>-26</c:v>
                </c:pt>
                <c:pt idx="13">
                  <c:v>-25</c:v>
                </c:pt>
                <c:pt idx="14">
                  <c:v>-25</c:v>
                </c:pt>
                <c:pt idx="15">
                  <c:v>-25</c:v>
                </c:pt>
                <c:pt idx="16">
                  <c:v>-25</c:v>
                </c:pt>
                <c:pt idx="17">
                  <c:v>-25</c:v>
                </c:pt>
                <c:pt idx="18">
                  <c:v>-25</c:v>
                </c:pt>
                <c:pt idx="19">
                  <c:v>-24</c:v>
                </c:pt>
                <c:pt idx="20">
                  <c:v>-23</c:v>
                </c:pt>
                <c:pt idx="21">
                  <c:v>-23</c:v>
                </c:pt>
                <c:pt idx="22">
                  <c:v>-23</c:v>
                </c:pt>
                <c:pt idx="23">
                  <c:v>-23</c:v>
                </c:pt>
                <c:pt idx="24">
                  <c:v>-23</c:v>
                </c:pt>
                <c:pt idx="25">
                  <c:v>-23</c:v>
                </c:pt>
                <c:pt idx="26">
                  <c:v>-22</c:v>
                </c:pt>
                <c:pt idx="27">
                  <c:v>-21</c:v>
                </c:pt>
                <c:pt idx="28">
                  <c:v>-21</c:v>
                </c:pt>
                <c:pt idx="29">
                  <c:v>-21</c:v>
                </c:pt>
                <c:pt idx="30">
                  <c:v>-21</c:v>
                </c:pt>
                <c:pt idx="31">
                  <c:v>-21</c:v>
                </c:pt>
                <c:pt idx="32">
                  <c:v>-21</c:v>
                </c:pt>
                <c:pt idx="33">
                  <c:v>-20</c:v>
                </c:pt>
                <c:pt idx="34">
                  <c:v>-20</c:v>
                </c:pt>
                <c:pt idx="35">
                  <c:v>-20</c:v>
                </c:pt>
                <c:pt idx="36">
                  <c:v>-20</c:v>
                </c:pt>
                <c:pt idx="37">
                  <c:v>-20</c:v>
                </c:pt>
                <c:pt idx="38">
                  <c:v>-19</c:v>
                </c:pt>
                <c:pt idx="39">
                  <c:v>-19</c:v>
                </c:pt>
                <c:pt idx="40">
                  <c:v>-19</c:v>
                </c:pt>
                <c:pt idx="41">
                  <c:v>-19</c:v>
                </c:pt>
                <c:pt idx="42">
                  <c:v>-19</c:v>
                </c:pt>
                <c:pt idx="43">
                  <c:v>-18</c:v>
                </c:pt>
                <c:pt idx="44">
                  <c:v>-18</c:v>
                </c:pt>
                <c:pt idx="45">
                  <c:v>-18</c:v>
                </c:pt>
                <c:pt idx="46">
                  <c:v>-18</c:v>
                </c:pt>
                <c:pt idx="47">
                  <c:v>-18</c:v>
                </c:pt>
                <c:pt idx="48">
                  <c:v>-18</c:v>
                </c:pt>
                <c:pt idx="49">
                  <c:v>-18</c:v>
                </c:pt>
                <c:pt idx="50">
                  <c:v>-18</c:v>
                </c:pt>
                <c:pt idx="51">
                  <c:v>-18</c:v>
                </c:pt>
                <c:pt idx="52">
                  <c:v>-17</c:v>
                </c:pt>
                <c:pt idx="53">
                  <c:v>-17</c:v>
                </c:pt>
                <c:pt idx="54">
                  <c:v>-17</c:v>
                </c:pt>
                <c:pt idx="55">
                  <c:v>-17</c:v>
                </c:pt>
                <c:pt idx="56">
                  <c:v>-17</c:v>
                </c:pt>
                <c:pt idx="57">
                  <c:v>-17</c:v>
                </c:pt>
                <c:pt idx="58">
                  <c:v>-17</c:v>
                </c:pt>
                <c:pt idx="59">
                  <c:v>-17</c:v>
                </c:pt>
                <c:pt idx="60">
                  <c:v>-17</c:v>
                </c:pt>
                <c:pt idx="61">
                  <c:v>-17</c:v>
                </c:pt>
                <c:pt idx="62">
                  <c:v>-17</c:v>
                </c:pt>
                <c:pt idx="63">
                  <c:v>-17</c:v>
                </c:pt>
                <c:pt idx="64">
                  <c:v>-17</c:v>
                </c:pt>
                <c:pt idx="65">
                  <c:v>-16</c:v>
                </c:pt>
                <c:pt idx="66">
                  <c:v>-16</c:v>
                </c:pt>
                <c:pt idx="67">
                  <c:v>-16</c:v>
                </c:pt>
                <c:pt idx="68">
                  <c:v>-16</c:v>
                </c:pt>
                <c:pt idx="69">
                  <c:v>-16</c:v>
                </c:pt>
                <c:pt idx="70">
                  <c:v>-16</c:v>
                </c:pt>
                <c:pt idx="71">
                  <c:v>-16</c:v>
                </c:pt>
                <c:pt idx="72">
                  <c:v>-16</c:v>
                </c:pt>
                <c:pt idx="73">
                  <c:v>-16</c:v>
                </c:pt>
                <c:pt idx="74">
                  <c:v>-16</c:v>
                </c:pt>
                <c:pt idx="75">
                  <c:v>-16</c:v>
                </c:pt>
                <c:pt idx="76">
                  <c:v>-15</c:v>
                </c:pt>
                <c:pt idx="77">
                  <c:v>-15</c:v>
                </c:pt>
                <c:pt idx="78">
                  <c:v>-15</c:v>
                </c:pt>
                <c:pt idx="79">
                  <c:v>-15</c:v>
                </c:pt>
                <c:pt idx="80">
                  <c:v>-15</c:v>
                </c:pt>
                <c:pt idx="81">
                  <c:v>-15</c:v>
                </c:pt>
                <c:pt idx="82">
                  <c:v>-15</c:v>
                </c:pt>
                <c:pt idx="83">
                  <c:v>-15</c:v>
                </c:pt>
                <c:pt idx="84">
                  <c:v>-15</c:v>
                </c:pt>
                <c:pt idx="85">
                  <c:v>-15</c:v>
                </c:pt>
                <c:pt idx="86">
                  <c:v>-15</c:v>
                </c:pt>
                <c:pt idx="87">
                  <c:v>-15</c:v>
                </c:pt>
                <c:pt idx="88">
                  <c:v>-15</c:v>
                </c:pt>
                <c:pt idx="89">
                  <c:v>-15</c:v>
                </c:pt>
                <c:pt idx="90">
                  <c:v>-15</c:v>
                </c:pt>
                <c:pt idx="91">
                  <c:v>-15</c:v>
                </c:pt>
                <c:pt idx="92">
                  <c:v>-15</c:v>
                </c:pt>
                <c:pt idx="93">
                  <c:v>-14</c:v>
                </c:pt>
                <c:pt idx="94">
                  <c:v>-14</c:v>
                </c:pt>
                <c:pt idx="95">
                  <c:v>-14</c:v>
                </c:pt>
                <c:pt idx="96">
                  <c:v>-14</c:v>
                </c:pt>
                <c:pt idx="97">
                  <c:v>-14</c:v>
                </c:pt>
                <c:pt idx="98">
                  <c:v>-14</c:v>
                </c:pt>
                <c:pt idx="99">
                  <c:v>-14</c:v>
                </c:pt>
                <c:pt idx="100">
                  <c:v>-14</c:v>
                </c:pt>
                <c:pt idx="101">
                  <c:v>-14</c:v>
                </c:pt>
                <c:pt idx="102">
                  <c:v>-14</c:v>
                </c:pt>
                <c:pt idx="103">
                  <c:v>-14</c:v>
                </c:pt>
                <c:pt idx="104">
                  <c:v>-14</c:v>
                </c:pt>
                <c:pt idx="105">
                  <c:v>-14</c:v>
                </c:pt>
                <c:pt idx="106">
                  <c:v>-14</c:v>
                </c:pt>
                <c:pt idx="107">
                  <c:v>-14</c:v>
                </c:pt>
                <c:pt idx="108">
                  <c:v>-13</c:v>
                </c:pt>
                <c:pt idx="109">
                  <c:v>-13</c:v>
                </c:pt>
                <c:pt idx="110">
                  <c:v>-13</c:v>
                </c:pt>
                <c:pt idx="111">
                  <c:v>-13</c:v>
                </c:pt>
                <c:pt idx="112">
                  <c:v>-13</c:v>
                </c:pt>
                <c:pt idx="113">
                  <c:v>-13</c:v>
                </c:pt>
                <c:pt idx="114">
                  <c:v>-13</c:v>
                </c:pt>
                <c:pt idx="115">
                  <c:v>-13</c:v>
                </c:pt>
                <c:pt idx="116">
                  <c:v>-13</c:v>
                </c:pt>
                <c:pt idx="117">
                  <c:v>-13</c:v>
                </c:pt>
                <c:pt idx="118">
                  <c:v>-13</c:v>
                </c:pt>
                <c:pt idx="119">
                  <c:v>-13</c:v>
                </c:pt>
                <c:pt idx="120">
                  <c:v>-13</c:v>
                </c:pt>
                <c:pt idx="121">
                  <c:v>-13</c:v>
                </c:pt>
                <c:pt idx="122">
                  <c:v>-13</c:v>
                </c:pt>
                <c:pt idx="123">
                  <c:v>-13</c:v>
                </c:pt>
                <c:pt idx="124">
                  <c:v>-13</c:v>
                </c:pt>
                <c:pt idx="125">
                  <c:v>-13</c:v>
                </c:pt>
                <c:pt idx="126">
                  <c:v>-13</c:v>
                </c:pt>
                <c:pt idx="127">
                  <c:v>-13</c:v>
                </c:pt>
                <c:pt idx="128">
                  <c:v>-13</c:v>
                </c:pt>
                <c:pt idx="129">
                  <c:v>-13</c:v>
                </c:pt>
                <c:pt idx="130">
                  <c:v>-13</c:v>
                </c:pt>
                <c:pt idx="131">
                  <c:v>-13</c:v>
                </c:pt>
                <c:pt idx="132">
                  <c:v>-13</c:v>
                </c:pt>
                <c:pt idx="133">
                  <c:v>-13</c:v>
                </c:pt>
                <c:pt idx="134">
                  <c:v>-13</c:v>
                </c:pt>
                <c:pt idx="135">
                  <c:v>-13</c:v>
                </c:pt>
                <c:pt idx="136">
                  <c:v>-12</c:v>
                </c:pt>
                <c:pt idx="137">
                  <c:v>-12</c:v>
                </c:pt>
                <c:pt idx="138">
                  <c:v>-12</c:v>
                </c:pt>
                <c:pt idx="139">
                  <c:v>-12</c:v>
                </c:pt>
                <c:pt idx="140">
                  <c:v>-12</c:v>
                </c:pt>
                <c:pt idx="141">
                  <c:v>-12</c:v>
                </c:pt>
                <c:pt idx="142">
                  <c:v>-12</c:v>
                </c:pt>
                <c:pt idx="143">
                  <c:v>-12</c:v>
                </c:pt>
                <c:pt idx="144">
                  <c:v>-12</c:v>
                </c:pt>
                <c:pt idx="145">
                  <c:v>-12</c:v>
                </c:pt>
                <c:pt idx="146">
                  <c:v>-12</c:v>
                </c:pt>
                <c:pt idx="147">
                  <c:v>-12</c:v>
                </c:pt>
                <c:pt idx="148">
                  <c:v>-12</c:v>
                </c:pt>
                <c:pt idx="149">
                  <c:v>-12</c:v>
                </c:pt>
                <c:pt idx="150">
                  <c:v>-12</c:v>
                </c:pt>
                <c:pt idx="151">
                  <c:v>-12</c:v>
                </c:pt>
                <c:pt idx="152">
                  <c:v>-12</c:v>
                </c:pt>
                <c:pt idx="153">
                  <c:v>-12</c:v>
                </c:pt>
                <c:pt idx="154">
                  <c:v>-12</c:v>
                </c:pt>
                <c:pt idx="155">
                  <c:v>-12</c:v>
                </c:pt>
                <c:pt idx="156">
                  <c:v>-12</c:v>
                </c:pt>
                <c:pt idx="157">
                  <c:v>-12</c:v>
                </c:pt>
                <c:pt idx="158">
                  <c:v>-12</c:v>
                </c:pt>
                <c:pt idx="159">
                  <c:v>-12</c:v>
                </c:pt>
                <c:pt idx="160">
                  <c:v>-12</c:v>
                </c:pt>
                <c:pt idx="161">
                  <c:v>-12</c:v>
                </c:pt>
                <c:pt idx="162">
                  <c:v>-12</c:v>
                </c:pt>
                <c:pt idx="163">
                  <c:v>-12</c:v>
                </c:pt>
                <c:pt idx="164">
                  <c:v>-12</c:v>
                </c:pt>
                <c:pt idx="165">
                  <c:v>-12</c:v>
                </c:pt>
                <c:pt idx="166">
                  <c:v>-12</c:v>
                </c:pt>
                <c:pt idx="167">
                  <c:v>-12</c:v>
                </c:pt>
                <c:pt idx="168">
                  <c:v>-11</c:v>
                </c:pt>
                <c:pt idx="169">
                  <c:v>-11</c:v>
                </c:pt>
                <c:pt idx="170">
                  <c:v>-11</c:v>
                </c:pt>
                <c:pt idx="171">
                  <c:v>-11</c:v>
                </c:pt>
                <c:pt idx="172">
                  <c:v>-11</c:v>
                </c:pt>
                <c:pt idx="173">
                  <c:v>-11</c:v>
                </c:pt>
                <c:pt idx="174">
                  <c:v>-11</c:v>
                </c:pt>
                <c:pt idx="175">
                  <c:v>-11</c:v>
                </c:pt>
                <c:pt idx="176">
                  <c:v>-11</c:v>
                </c:pt>
                <c:pt idx="177">
                  <c:v>-11</c:v>
                </c:pt>
                <c:pt idx="178">
                  <c:v>-11</c:v>
                </c:pt>
                <c:pt idx="179">
                  <c:v>-11</c:v>
                </c:pt>
                <c:pt idx="180">
                  <c:v>-11</c:v>
                </c:pt>
                <c:pt idx="181">
                  <c:v>-11</c:v>
                </c:pt>
                <c:pt idx="182">
                  <c:v>-11</c:v>
                </c:pt>
                <c:pt idx="183">
                  <c:v>-11</c:v>
                </c:pt>
                <c:pt idx="184">
                  <c:v>-11</c:v>
                </c:pt>
                <c:pt idx="185">
                  <c:v>-11</c:v>
                </c:pt>
                <c:pt idx="186">
                  <c:v>-11</c:v>
                </c:pt>
                <c:pt idx="187">
                  <c:v>-11</c:v>
                </c:pt>
                <c:pt idx="188">
                  <c:v>-10</c:v>
                </c:pt>
                <c:pt idx="189">
                  <c:v>-10</c:v>
                </c:pt>
                <c:pt idx="190">
                  <c:v>-10</c:v>
                </c:pt>
                <c:pt idx="191">
                  <c:v>-10</c:v>
                </c:pt>
                <c:pt idx="192">
                  <c:v>-10</c:v>
                </c:pt>
                <c:pt idx="193">
                  <c:v>-10</c:v>
                </c:pt>
                <c:pt idx="194">
                  <c:v>-10</c:v>
                </c:pt>
                <c:pt idx="195">
                  <c:v>-10</c:v>
                </c:pt>
                <c:pt idx="196">
                  <c:v>-10</c:v>
                </c:pt>
                <c:pt idx="197">
                  <c:v>-10</c:v>
                </c:pt>
                <c:pt idx="198">
                  <c:v>-10</c:v>
                </c:pt>
                <c:pt idx="199">
                  <c:v>-10</c:v>
                </c:pt>
                <c:pt idx="200">
                  <c:v>-10</c:v>
                </c:pt>
                <c:pt idx="201">
                  <c:v>-10</c:v>
                </c:pt>
                <c:pt idx="202">
                  <c:v>-10</c:v>
                </c:pt>
                <c:pt idx="203">
                  <c:v>-10</c:v>
                </c:pt>
                <c:pt idx="204">
                  <c:v>-10</c:v>
                </c:pt>
                <c:pt idx="205">
                  <c:v>-10</c:v>
                </c:pt>
                <c:pt idx="206">
                  <c:v>-10</c:v>
                </c:pt>
                <c:pt idx="207">
                  <c:v>-10</c:v>
                </c:pt>
                <c:pt idx="208">
                  <c:v>-10</c:v>
                </c:pt>
                <c:pt idx="209">
                  <c:v>-10</c:v>
                </c:pt>
                <c:pt idx="210">
                  <c:v>-10</c:v>
                </c:pt>
                <c:pt idx="211">
                  <c:v>-10</c:v>
                </c:pt>
                <c:pt idx="212">
                  <c:v>-10</c:v>
                </c:pt>
                <c:pt idx="213">
                  <c:v>-10</c:v>
                </c:pt>
                <c:pt idx="214">
                  <c:v>-10</c:v>
                </c:pt>
                <c:pt idx="215">
                  <c:v>-10</c:v>
                </c:pt>
                <c:pt idx="216">
                  <c:v>-10</c:v>
                </c:pt>
                <c:pt idx="217">
                  <c:v>-10</c:v>
                </c:pt>
                <c:pt idx="218">
                  <c:v>-9</c:v>
                </c:pt>
                <c:pt idx="219">
                  <c:v>-9</c:v>
                </c:pt>
                <c:pt idx="220">
                  <c:v>-9</c:v>
                </c:pt>
                <c:pt idx="221">
                  <c:v>-9</c:v>
                </c:pt>
                <c:pt idx="222">
                  <c:v>-9</c:v>
                </c:pt>
                <c:pt idx="223">
                  <c:v>-9</c:v>
                </c:pt>
                <c:pt idx="224">
                  <c:v>-9</c:v>
                </c:pt>
                <c:pt idx="225">
                  <c:v>-9</c:v>
                </c:pt>
                <c:pt idx="226">
                  <c:v>-9</c:v>
                </c:pt>
                <c:pt idx="227">
                  <c:v>-9</c:v>
                </c:pt>
                <c:pt idx="228">
                  <c:v>-9</c:v>
                </c:pt>
                <c:pt idx="229">
                  <c:v>-9</c:v>
                </c:pt>
                <c:pt idx="230">
                  <c:v>-9</c:v>
                </c:pt>
                <c:pt idx="231">
                  <c:v>-9</c:v>
                </c:pt>
                <c:pt idx="232">
                  <c:v>-9</c:v>
                </c:pt>
                <c:pt idx="233">
                  <c:v>-9</c:v>
                </c:pt>
                <c:pt idx="234">
                  <c:v>-9</c:v>
                </c:pt>
                <c:pt idx="235">
                  <c:v>-9</c:v>
                </c:pt>
                <c:pt idx="236">
                  <c:v>-9</c:v>
                </c:pt>
                <c:pt idx="237">
                  <c:v>-9</c:v>
                </c:pt>
                <c:pt idx="238">
                  <c:v>-9</c:v>
                </c:pt>
                <c:pt idx="239">
                  <c:v>-9</c:v>
                </c:pt>
                <c:pt idx="240">
                  <c:v>-9</c:v>
                </c:pt>
                <c:pt idx="241">
                  <c:v>-9</c:v>
                </c:pt>
                <c:pt idx="242">
                  <c:v>-9</c:v>
                </c:pt>
                <c:pt idx="243">
                  <c:v>-9</c:v>
                </c:pt>
                <c:pt idx="244">
                  <c:v>-9</c:v>
                </c:pt>
                <c:pt idx="245">
                  <c:v>-9</c:v>
                </c:pt>
                <c:pt idx="246">
                  <c:v>-9</c:v>
                </c:pt>
                <c:pt idx="247">
                  <c:v>-9</c:v>
                </c:pt>
                <c:pt idx="248">
                  <c:v>-9</c:v>
                </c:pt>
                <c:pt idx="249">
                  <c:v>-9</c:v>
                </c:pt>
                <c:pt idx="250">
                  <c:v>-9</c:v>
                </c:pt>
                <c:pt idx="251">
                  <c:v>-9</c:v>
                </c:pt>
                <c:pt idx="252">
                  <c:v>-9</c:v>
                </c:pt>
                <c:pt idx="253">
                  <c:v>-9</c:v>
                </c:pt>
                <c:pt idx="254">
                  <c:v>-9</c:v>
                </c:pt>
                <c:pt idx="255">
                  <c:v>-9</c:v>
                </c:pt>
                <c:pt idx="256">
                  <c:v>-8</c:v>
                </c:pt>
                <c:pt idx="257">
                  <c:v>-8</c:v>
                </c:pt>
                <c:pt idx="258">
                  <c:v>-8</c:v>
                </c:pt>
                <c:pt idx="259">
                  <c:v>-8</c:v>
                </c:pt>
                <c:pt idx="260">
                  <c:v>-8</c:v>
                </c:pt>
                <c:pt idx="261">
                  <c:v>-8</c:v>
                </c:pt>
                <c:pt idx="262">
                  <c:v>-8</c:v>
                </c:pt>
                <c:pt idx="263">
                  <c:v>-8</c:v>
                </c:pt>
                <c:pt idx="264">
                  <c:v>-8</c:v>
                </c:pt>
                <c:pt idx="265">
                  <c:v>-8</c:v>
                </c:pt>
                <c:pt idx="266">
                  <c:v>-8</c:v>
                </c:pt>
                <c:pt idx="267">
                  <c:v>-8</c:v>
                </c:pt>
                <c:pt idx="268">
                  <c:v>-8</c:v>
                </c:pt>
                <c:pt idx="269">
                  <c:v>-8</c:v>
                </c:pt>
                <c:pt idx="270">
                  <c:v>-8</c:v>
                </c:pt>
                <c:pt idx="271">
                  <c:v>-8</c:v>
                </c:pt>
                <c:pt idx="272">
                  <c:v>-8</c:v>
                </c:pt>
                <c:pt idx="273">
                  <c:v>-8</c:v>
                </c:pt>
                <c:pt idx="274">
                  <c:v>-8</c:v>
                </c:pt>
                <c:pt idx="275">
                  <c:v>-8</c:v>
                </c:pt>
                <c:pt idx="276">
                  <c:v>-8</c:v>
                </c:pt>
                <c:pt idx="277">
                  <c:v>-8</c:v>
                </c:pt>
                <c:pt idx="278">
                  <c:v>-8</c:v>
                </c:pt>
                <c:pt idx="279">
                  <c:v>-8</c:v>
                </c:pt>
                <c:pt idx="280">
                  <c:v>-8</c:v>
                </c:pt>
                <c:pt idx="281">
                  <c:v>-8</c:v>
                </c:pt>
                <c:pt idx="282">
                  <c:v>-8</c:v>
                </c:pt>
                <c:pt idx="283">
                  <c:v>-8</c:v>
                </c:pt>
                <c:pt idx="284">
                  <c:v>-8</c:v>
                </c:pt>
                <c:pt idx="285">
                  <c:v>-8</c:v>
                </c:pt>
                <c:pt idx="286">
                  <c:v>-8</c:v>
                </c:pt>
                <c:pt idx="287">
                  <c:v>-8</c:v>
                </c:pt>
                <c:pt idx="288">
                  <c:v>-8</c:v>
                </c:pt>
                <c:pt idx="289">
                  <c:v>-8</c:v>
                </c:pt>
                <c:pt idx="290">
                  <c:v>-8</c:v>
                </c:pt>
                <c:pt idx="291">
                  <c:v>-8</c:v>
                </c:pt>
                <c:pt idx="292">
                  <c:v>-8</c:v>
                </c:pt>
                <c:pt idx="293">
                  <c:v>-8</c:v>
                </c:pt>
                <c:pt idx="294">
                  <c:v>-8</c:v>
                </c:pt>
                <c:pt idx="295">
                  <c:v>-8</c:v>
                </c:pt>
                <c:pt idx="296">
                  <c:v>-7</c:v>
                </c:pt>
                <c:pt idx="297">
                  <c:v>-7</c:v>
                </c:pt>
                <c:pt idx="298">
                  <c:v>-7</c:v>
                </c:pt>
                <c:pt idx="299">
                  <c:v>-7</c:v>
                </c:pt>
                <c:pt idx="300">
                  <c:v>-7</c:v>
                </c:pt>
                <c:pt idx="301">
                  <c:v>-7</c:v>
                </c:pt>
                <c:pt idx="302">
                  <c:v>-7</c:v>
                </c:pt>
                <c:pt idx="303">
                  <c:v>-7</c:v>
                </c:pt>
                <c:pt idx="304">
                  <c:v>-7</c:v>
                </c:pt>
                <c:pt idx="305">
                  <c:v>-7</c:v>
                </c:pt>
                <c:pt idx="306">
                  <c:v>-7</c:v>
                </c:pt>
                <c:pt idx="307">
                  <c:v>-7</c:v>
                </c:pt>
                <c:pt idx="308">
                  <c:v>-7</c:v>
                </c:pt>
                <c:pt idx="309">
                  <c:v>-7</c:v>
                </c:pt>
                <c:pt idx="310">
                  <c:v>-7</c:v>
                </c:pt>
                <c:pt idx="311">
                  <c:v>-7</c:v>
                </c:pt>
                <c:pt idx="312">
                  <c:v>-7</c:v>
                </c:pt>
                <c:pt idx="313">
                  <c:v>-7</c:v>
                </c:pt>
                <c:pt idx="314">
                  <c:v>-7</c:v>
                </c:pt>
                <c:pt idx="315">
                  <c:v>-7</c:v>
                </c:pt>
                <c:pt idx="316">
                  <c:v>-7</c:v>
                </c:pt>
                <c:pt idx="317">
                  <c:v>-7</c:v>
                </c:pt>
                <c:pt idx="318">
                  <c:v>-7</c:v>
                </c:pt>
                <c:pt idx="319">
                  <c:v>-7</c:v>
                </c:pt>
                <c:pt idx="320">
                  <c:v>-7</c:v>
                </c:pt>
                <c:pt idx="321">
                  <c:v>-7</c:v>
                </c:pt>
                <c:pt idx="322">
                  <c:v>-7</c:v>
                </c:pt>
                <c:pt idx="323">
                  <c:v>-7</c:v>
                </c:pt>
                <c:pt idx="324">
                  <c:v>-7</c:v>
                </c:pt>
                <c:pt idx="325">
                  <c:v>-7</c:v>
                </c:pt>
                <c:pt idx="326">
                  <c:v>-7</c:v>
                </c:pt>
                <c:pt idx="327">
                  <c:v>-7</c:v>
                </c:pt>
                <c:pt idx="328">
                  <c:v>-7</c:v>
                </c:pt>
                <c:pt idx="329">
                  <c:v>-7</c:v>
                </c:pt>
                <c:pt idx="330">
                  <c:v>-7</c:v>
                </c:pt>
                <c:pt idx="331">
                  <c:v>-7</c:v>
                </c:pt>
                <c:pt idx="332">
                  <c:v>-7</c:v>
                </c:pt>
                <c:pt idx="333">
                  <c:v>-7</c:v>
                </c:pt>
                <c:pt idx="334">
                  <c:v>-6</c:v>
                </c:pt>
                <c:pt idx="335">
                  <c:v>-6</c:v>
                </c:pt>
                <c:pt idx="336">
                  <c:v>-6</c:v>
                </c:pt>
                <c:pt idx="337">
                  <c:v>-6</c:v>
                </c:pt>
                <c:pt idx="338">
                  <c:v>-6</c:v>
                </c:pt>
                <c:pt idx="339">
                  <c:v>-6</c:v>
                </c:pt>
                <c:pt idx="340">
                  <c:v>-6</c:v>
                </c:pt>
                <c:pt idx="341">
                  <c:v>-6</c:v>
                </c:pt>
                <c:pt idx="342">
                  <c:v>-6</c:v>
                </c:pt>
                <c:pt idx="343">
                  <c:v>-6</c:v>
                </c:pt>
                <c:pt idx="344">
                  <c:v>-6</c:v>
                </c:pt>
                <c:pt idx="345">
                  <c:v>-6</c:v>
                </c:pt>
                <c:pt idx="346">
                  <c:v>-6</c:v>
                </c:pt>
                <c:pt idx="347">
                  <c:v>-6</c:v>
                </c:pt>
                <c:pt idx="348">
                  <c:v>-6</c:v>
                </c:pt>
                <c:pt idx="349">
                  <c:v>-6</c:v>
                </c:pt>
                <c:pt idx="350">
                  <c:v>-6</c:v>
                </c:pt>
                <c:pt idx="351">
                  <c:v>-6</c:v>
                </c:pt>
                <c:pt idx="352">
                  <c:v>-6</c:v>
                </c:pt>
                <c:pt idx="353">
                  <c:v>-6</c:v>
                </c:pt>
                <c:pt idx="354">
                  <c:v>-6</c:v>
                </c:pt>
                <c:pt idx="355">
                  <c:v>-6</c:v>
                </c:pt>
                <c:pt idx="356">
                  <c:v>-6</c:v>
                </c:pt>
                <c:pt idx="357">
                  <c:v>-6</c:v>
                </c:pt>
                <c:pt idx="358">
                  <c:v>-6</c:v>
                </c:pt>
                <c:pt idx="359">
                  <c:v>-6</c:v>
                </c:pt>
                <c:pt idx="360">
                  <c:v>-6</c:v>
                </c:pt>
                <c:pt idx="361">
                  <c:v>-6</c:v>
                </c:pt>
                <c:pt idx="362">
                  <c:v>-6</c:v>
                </c:pt>
                <c:pt idx="363">
                  <c:v>-6</c:v>
                </c:pt>
                <c:pt idx="364">
                  <c:v>-6</c:v>
                </c:pt>
                <c:pt idx="365">
                  <c:v>-6</c:v>
                </c:pt>
                <c:pt idx="366">
                  <c:v>-6</c:v>
                </c:pt>
                <c:pt idx="367">
                  <c:v>-6</c:v>
                </c:pt>
                <c:pt idx="368">
                  <c:v>-6</c:v>
                </c:pt>
                <c:pt idx="369">
                  <c:v>-6</c:v>
                </c:pt>
                <c:pt idx="370">
                  <c:v>-6</c:v>
                </c:pt>
                <c:pt idx="371">
                  <c:v>-6</c:v>
                </c:pt>
                <c:pt idx="372">
                  <c:v>-6</c:v>
                </c:pt>
                <c:pt idx="373">
                  <c:v>-6</c:v>
                </c:pt>
                <c:pt idx="374">
                  <c:v>-6</c:v>
                </c:pt>
                <c:pt idx="375">
                  <c:v>-6</c:v>
                </c:pt>
                <c:pt idx="376">
                  <c:v>-6</c:v>
                </c:pt>
                <c:pt idx="377">
                  <c:v>-6</c:v>
                </c:pt>
                <c:pt idx="378">
                  <c:v>-6</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-4</c:v>
                </c:pt>
                <c:pt idx="426">
                  <c:v>-4</c:v>
                </c:pt>
                <c:pt idx="427">
                  <c:v>-4</c:v>
                </c:pt>
                <c:pt idx="428">
                  <c:v>-4</c:v>
                </c:pt>
                <c:pt idx="429">
                  <c:v>-4</c:v>
                </c:pt>
                <c:pt idx="430">
                  <c:v>-4</c:v>
                </c:pt>
                <c:pt idx="431">
                  <c:v>-4</c:v>
                </c:pt>
                <c:pt idx="432">
                  <c:v>-4</c:v>
                </c:pt>
                <c:pt idx="433">
                  <c:v>-4</c:v>
                </c:pt>
                <c:pt idx="434">
                  <c:v>-4</c:v>
                </c:pt>
                <c:pt idx="435">
                  <c:v>-4</c:v>
                </c:pt>
                <c:pt idx="436">
                  <c:v>-4</c:v>
                </c:pt>
                <c:pt idx="437">
                  <c:v>-4</c:v>
                </c:pt>
                <c:pt idx="438">
                  <c:v>-4</c:v>
                </c:pt>
                <c:pt idx="439">
                  <c:v>-4</c:v>
                </c:pt>
                <c:pt idx="440">
                  <c:v>-4</c:v>
                </c:pt>
                <c:pt idx="441">
                  <c:v>-4</c:v>
                </c:pt>
                <c:pt idx="442">
                  <c:v>-4</c:v>
                </c:pt>
                <c:pt idx="443">
                  <c:v>-4</c:v>
                </c:pt>
                <c:pt idx="444">
                  <c:v>-4</c:v>
                </c:pt>
                <c:pt idx="445">
                  <c:v>-4</c:v>
                </c:pt>
                <c:pt idx="446">
                  <c:v>-4</c:v>
                </c:pt>
                <c:pt idx="447">
                  <c:v>-4</c:v>
                </c:pt>
                <c:pt idx="448">
                  <c:v>-4</c:v>
                </c:pt>
                <c:pt idx="449">
                  <c:v>-4</c:v>
                </c:pt>
                <c:pt idx="450">
                  <c:v>-4</c:v>
                </c:pt>
                <c:pt idx="451">
                  <c:v>-4</c:v>
                </c:pt>
                <c:pt idx="452">
                  <c:v>-4</c:v>
                </c:pt>
                <c:pt idx="453">
                  <c:v>-4</c:v>
                </c:pt>
                <c:pt idx="454">
                  <c:v>-4</c:v>
                </c:pt>
                <c:pt idx="455">
                  <c:v>-4</c:v>
                </c:pt>
                <c:pt idx="456">
                  <c:v>-4</c:v>
                </c:pt>
                <c:pt idx="457">
                  <c:v>-4</c:v>
                </c:pt>
                <c:pt idx="458">
                  <c:v>-4</c:v>
                </c:pt>
                <c:pt idx="459">
                  <c:v>-4</c:v>
                </c:pt>
                <c:pt idx="460">
                  <c:v>-4</c:v>
                </c:pt>
                <c:pt idx="461">
                  <c:v>-4</c:v>
                </c:pt>
                <c:pt idx="462">
                  <c:v>-4</c:v>
                </c:pt>
                <c:pt idx="463">
                  <c:v>-4</c:v>
                </c:pt>
                <c:pt idx="464">
                  <c:v>-4</c:v>
                </c:pt>
                <c:pt idx="465">
                  <c:v>-4</c:v>
                </c:pt>
                <c:pt idx="466">
                  <c:v>-4</c:v>
                </c:pt>
                <c:pt idx="467">
                  <c:v>-4</c:v>
                </c:pt>
                <c:pt idx="468">
                  <c:v>-4</c:v>
                </c:pt>
                <c:pt idx="469">
                  <c:v>-4</c:v>
                </c:pt>
                <c:pt idx="470">
                  <c:v>-4</c:v>
                </c:pt>
                <c:pt idx="471">
                  <c:v>-4</c:v>
                </c:pt>
                <c:pt idx="472">
                  <c:v>-4</c:v>
                </c:pt>
                <c:pt idx="473">
                  <c:v>-4</c:v>
                </c:pt>
                <c:pt idx="474">
                  <c:v>-4</c:v>
                </c:pt>
                <c:pt idx="475">
                  <c:v>-4</c:v>
                </c:pt>
                <c:pt idx="476">
                  <c:v>-4</c:v>
                </c:pt>
                <c:pt idx="477">
                  <c:v>-4</c:v>
                </c:pt>
                <c:pt idx="478">
                  <c:v>-3</c:v>
                </c:pt>
                <c:pt idx="479">
                  <c:v>-3</c:v>
                </c:pt>
                <c:pt idx="480">
                  <c:v>-3</c:v>
                </c:pt>
                <c:pt idx="481">
                  <c:v>-3</c:v>
                </c:pt>
                <c:pt idx="482">
                  <c:v>-3</c:v>
                </c:pt>
                <c:pt idx="483">
                  <c:v>-3</c:v>
                </c:pt>
                <c:pt idx="484">
                  <c:v>-3</c:v>
                </c:pt>
                <c:pt idx="485">
                  <c:v>-3</c:v>
                </c:pt>
                <c:pt idx="486">
                  <c:v>-3</c:v>
                </c:pt>
                <c:pt idx="487">
                  <c:v>-3</c:v>
                </c:pt>
                <c:pt idx="488">
                  <c:v>-3</c:v>
                </c:pt>
                <c:pt idx="489">
                  <c:v>-3</c:v>
                </c:pt>
                <c:pt idx="490">
                  <c:v>-3</c:v>
                </c:pt>
                <c:pt idx="491">
                  <c:v>-3</c:v>
                </c:pt>
                <c:pt idx="492">
                  <c:v>-3</c:v>
                </c:pt>
                <c:pt idx="493">
                  <c:v>-3</c:v>
                </c:pt>
                <c:pt idx="494">
                  <c:v>-3</c:v>
                </c:pt>
                <c:pt idx="495">
                  <c:v>-3</c:v>
                </c:pt>
                <c:pt idx="496">
                  <c:v>-3</c:v>
                </c:pt>
                <c:pt idx="497">
                  <c:v>-3</c:v>
                </c:pt>
                <c:pt idx="498">
                  <c:v>-3</c:v>
                </c:pt>
                <c:pt idx="499">
                  <c:v>-3</c:v>
                </c:pt>
                <c:pt idx="500">
                  <c:v>-3</c:v>
                </c:pt>
                <c:pt idx="501">
                  <c:v>-3</c:v>
                </c:pt>
                <c:pt idx="502">
                  <c:v>-3</c:v>
                </c:pt>
                <c:pt idx="503">
                  <c:v>-3</c:v>
                </c:pt>
                <c:pt idx="504">
                  <c:v>-3</c:v>
                </c:pt>
                <c:pt idx="505">
                  <c:v>-3</c:v>
                </c:pt>
                <c:pt idx="506">
                  <c:v>-3</c:v>
                </c:pt>
                <c:pt idx="507">
                  <c:v>-3</c:v>
                </c:pt>
                <c:pt idx="508">
                  <c:v>-3</c:v>
                </c:pt>
                <c:pt idx="509">
                  <c:v>-3</c:v>
                </c:pt>
                <c:pt idx="510">
                  <c:v>-3</c:v>
                </c:pt>
                <c:pt idx="511">
                  <c:v>-3</c:v>
                </c:pt>
                <c:pt idx="512">
                  <c:v>-3</c:v>
                </c:pt>
                <c:pt idx="513">
                  <c:v>-3</c:v>
                </c:pt>
                <c:pt idx="514">
                  <c:v>-3</c:v>
                </c:pt>
                <c:pt idx="515">
                  <c:v>-3</c:v>
                </c:pt>
                <c:pt idx="516">
                  <c:v>-3</c:v>
                </c:pt>
                <c:pt idx="517">
                  <c:v>-3</c:v>
                </c:pt>
                <c:pt idx="518">
                  <c:v>-3</c:v>
                </c:pt>
                <c:pt idx="519">
                  <c:v>-3</c:v>
                </c:pt>
                <c:pt idx="520">
                  <c:v>-3</c:v>
                </c:pt>
                <c:pt idx="521">
                  <c:v>-3</c:v>
                </c:pt>
                <c:pt idx="522">
                  <c:v>-3</c:v>
                </c:pt>
                <c:pt idx="523">
                  <c:v>-3</c:v>
                </c:pt>
                <c:pt idx="524">
                  <c:v>-3</c:v>
                </c:pt>
                <c:pt idx="525">
                  <c:v>-3</c:v>
                </c:pt>
                <c:pt idx="526">
                  <c:v>-3</c:v>
                </c:pt>
                <c:pt idx="527">
                  <c:v>-3</c:v>
                </c:pt>
                <c:pt idx="528">
                  <c:v>-3</c:v>
                </c:pt>
                <c:pt idx="529">
                  <c:v>-3</c:v>
                </c:pt>
                <c:pt idx="530">
                  <c:v>-3</c:v>
                </c:pt>
                <c:pt idx="531">
                  <c:v>-3</c:v>
                </c:pt>
                <c:pt idx="532">
                  <c:v>-3</c:v>
                </c:pt>
                <c:pt idx="533">
                  <c:v>-3</c:v>
                </c:pt>
                <c:pt idx="534">
                  <c:v>-3</c:v>
                </c:pt>
                <c:pt idx="535">
                  <c:v>-2</c:v>
                </c:pt>
                <c:pt idx="536">
                  <c:v>-2</c:v>
                </c:pt>
                <c:pt idx="537">
                  <c:v>-2</c:v>
                </c:pt>
                <c:pt idx="538">
                  <c:v>-2</c:v>
                </c:pt>
                <c:pt idx="539">
                  <c:v>-2</c:v>
                </c:pt>
                <c:pt idx="540">
                  <c:v>-2</c:v>
                </c:pt>
                <c:pt idx="541">
                  <c:v>-2</c:v>
                </c:pt>
                <c:pt idx="542">
                  <c:v>-2</c:v>
                </c:pt>
                <c:pt idx="543">
                  <c:v>-2</c:v>
                </c:pt>
                <c:pt idx="544">
                  <c:v>-2</c:v>
                </c:pt>
                <c:pt idx="545">
                  <c:v>-2</c:v>
                </c:pt>
                <c:pt idx="546">
                  <c:v>-2</c:v>
                </c:pt>
                <c:pt idx="547">
                  <c:v>-2</c:v>
                </c:pt>
                <c:pt idx="548">
                  <c:v>-2</c:v>
                </c:pt>
                <c:pt idx="549">
                  <c:v>-2</c:v>
                </c:pt>
                <c:pt idx="550">
                  <c:v>-2</c:v>
                </c:pt>
                <c:pt idx="551">
                  <c:v>-2</c:v>
                </c:pt>
                <c:pt idx="552">
                  <c:v>-2</c:v>
                </c:pt>
                <c:pt idx="553">
                  <c:v>-2</c:v>
                </c:pt>
                <c:pt idx="554">
                  <c:v>-2</c:v>
                </c:pt>
                <c:pt idx="555">
                  <c:v>-2</c:v>
                </c:pt>
                <c:pt idx="556">
                  <c:v>-2</c:v>
                </c:pt>
                <c:pt idx="557">
                  <c:v>-2</c:v>
                </c:pt>
                <c:pt idx="558">
                  <c:v>-2</c:v>
                </c:pt>
                <c:pt idx="559">
                  <c:v>-2</c:v>
                </c:pt>
                <c:pt idx="560">
                  <c:v>-2</c:v>
                </c:pt>
                <c:pt idx="561">
                  <c:v>-2</c:v>
                </c:pt>
                <c:pt idx="562">
                  <c:v>-2</c:v>
                </c:pt>
                <c:pt idx="563">
                  <c:v>-2</c:v>
                </c:pt>
                <c:pt idx="564">
                  <c:v>-2</c:v>
                </c:pt>
                <c:pt idx="565">
                  <c:v>-2</c:v>
                </c:pt>
                <c:pt idx="566">
                  <c:v>-2</c:v>
                </c:pt>
                <c:pt idx="567">
                  <c:v>-2</c:v>
                </c:pt>
                <c:pt idx="568">
                  <c:v>-2</c:v>
                </c:pt>
                <c:pt idx="569">
                  <c:v>-2</c:v>
                </c:pt>
                <c:pt idx="570">
                  <c:v>-2</c:v>
                </c:pt>
                <c:pt idx="571">
                  <c:v>-2</c:v>
                </c:pt>
                <c:pt idx="572">
                  <c:v>-2</c:v>
                </c:pt>
                <c:pt idx="573">
                  <c:v>-2</c:v>
                </c:pt>
                <c:pt idx="574">
                  <c:v>-2</c:v>
                </c:pt>
                <c:pt idx="575">
                  <c:v>-2</c:v>
                </c:pt>
                <c:pt idx="576">
                  <c:v>-2</c:v>
                </c:pt>
                <c:pt idx="577">
                  <c:v>-2</c:v>
                </c:pt>
                <c:pt idx="578">
                  <c:v>-2</c:v>
                </c:pt>
                <c:pt idx="579">
                  <c:v>-2</c:v>
                </c:pt>
                <c:pt idx="580">
                  <c:v>-2</c:v>
                </c:pt>
                <c:pt idx="581">
                  <c:v>-2</c:v>
                </c:pt>
                <c:pt idx="582">
                  <c:v>-2</c:v>
                </c:pt>
                <c:pt idx="583">
                  <c:v>-2</c:v>
                </c:pt>
                <c:pt idx="584">
                  <c:v>-2</c:v>
                </c:pt>
                <c:pt idx="585">
                  <c:v>-2</c:v>
                </c:pt>
                <c:pt idx="586">
                  <c:v>-2</c:v>
                </c:pt>
                <c:pt idx="587">
                  <c:v>-2</c:v>
                </c:pt>
                <c:pt idx="588">
                  <c:v>-2</c:v>
                </c:pt>
                <c:pt idx="589">
                  <c:v>-2</c:v>
                </c:pt>
                <c:pt idx="590">
                  <c:v>-2</c:v>
                </c:pt>
                <c:pt idx="591">
                  <c:v>-2</c:v>
                </c:pt>
                <c:pt idx="592">
                  <c:v>-2</c:v>
                </c:pt>
                <c:pt idx="593">
                  <c:v>-2</c:v>
                </c:pt>
                <c:pt idx="594">
                  <c:v>-2</c:v>
                </c:pt>
                <c:pt idx="595">
                  <c:v>-2</c:v>
                </c:pt>
                <c:pt idx="596">
                  <c:v>-2</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2</c:v>
                </c:pt>
                <c:pt idx="797">
                  <c:v>2</c:v>
                </c:pt>
                <c:pt idx="798">
                  <c:v>2</c:v>
                </c:pt>
                <c:pt idx="799">
                  <c:v>2</c:v>
                </c:pt>
                <c:pt idx="800">
                  <c:v>2</c:v>
                </c:pt>
                <c:pt idx="801">
                  <c:v>2</c:v>
                </c:pt>
                <c:pt idx="802">
                  <c:v>2</c:v>
                </c:pt>
                <c:pt idx="803">
                  <c:v>2</c:v>
                </c:pt>
                <c:pt idx="804">
                  <c:v>2</c:v>
                </c:pt>
                <c:pt idx="805">
                  <c:v>2</c:v>
                </c:pt>
                <c:pt idx="806">
                  <c:v>2</c:v>
                </c:pt>
                <c:pt idx="807">
                  <c:v>2</c:v>
                </c:pt>
                <c:pt idx="808">
                  <c:v>2</c:v>
                </c:pt>
                <c:pt idx="809">
                  <c:v>2</c:v>
                </c:pt>
                <c:pt idx="810">
                  <c:v>2</c:v>
                </c:pt>
                <c:pt idx="811">
                  <c:v>2</c:v>
                </c:pt>
                <c:pt idx="812">
                  <c:v>2</c:v>
                </c:pt>
                <c:pt idx="813">
                  <c:v>2</c:v>
                </c:pt>
                <c:pt idx="814">
                  <c:v>2</c:v>
                </c:pt>
                <c:pt idx="815">
                  <c:v>2</c:v>
                </c:pt>
                <c:pt idx="816">
                  <c:v>2</c:v>
                </c:pt>
                <c:pt idx="817">
                  <c:v>2</c:v>
                </c:pt>
                <c:pt idx="818">
                  <c:v>2</c:v>
                </c:pt>
                <c:pt idx="819">
                  <c:v>2</c:v>
                </c:pt>
                <c:pt idx="820">
                  <c:v>2</c:v>
                </c:pt>
                <c:pt idx="821">
                  <c:v>2</c:v>
                </c:pt>
                <c:pt idx="822">
                  <c:v>2</c:v>
                </c:pt>
                <c:pt idx="823">
                  <c:v>2</c:v>
                </c:pt>
                <c:pt idx="824">
                  <c:v>2</c:v>
                </c:pt>
                <c:pt idx="825">
                  <c:v>2</c:v>
                </c:pt>
                <c:pt idx="826">
                  <c:v>2</c:v>
                </c:pt>
                <c:pt idx="827">
                  <c:v>2</c:v>
                </c:pt>
                <c:pt idx="828">
                  <c:v>2</c:v>
                </c:pt>
                <c:pt idx="829">
                  <c:v>2</c:v>
                </c:pt>
                <c:pt idx="830">
                  <c:v>2</c:v>
                </c:pt>
                <c:pt idx="831">
                  <c:v>2</c:v>
                </c:pt>
                <c:pt idx="832">
                  <c:v>2</c:v>
                </c:pt>
                <c:pt idx="833">
                  <c:v>2</c:v>
                </c:pt>
                <c:pt idx="834">
                  <c:v>2</c:v>
                </c:pt>
                <c:pt idx="835">
                  <c:v>2</c:v>
                </c:pt>
                <c:pt idx="836">
                  <c:v>2</c:v>
                </c:pt>
                <c:pt idx="837">
                  <c:v>2</c:v>
                </c:pt>
                <c:pt idx="838">
                  <c:v>2</c:v>
                </c:pt>
                <c:pt idx="839">
                  <c:v>2</c:v>
                </c:pt>
                <c:pt idx="840">
                  <c:v>2</c:v>
                </c:pt>
                <c:pt idx="841">
                  <c:v>2</c:v>
                </c:pt>
                <c:pt idx="842">
                  <c:v>2</c:v>
                </c:pt>
                <c:pt idx="843">
                  <c:v>2</c:v>
                </c:pt>
                <c:pt idx="844">
                  <c:v>2</c:v>
                </c:pt>
                <c:pt idx="845">
                  <c:v>2</c:v>
                </c:pt>
                <c:pt idx="846">
                  <c:v>2</c:v>
                </c:pt>
                <c:pt idx="847">
                  <c:v>2</c:v>
                </c:pt>
                <c:pt idx="848">
                  <c:v>2</c:v>
                </c:pt>
                <c:pt idx="849">
                  <c:v>2</c:v>
                </c:pt>
                <c:pt idx="850">
                  <c:v>2</c:v>
                </c:pt>
                <c:pt idx="851">
                  <c:v>2</c:v>
                </c:pt>
                <c:pt idx="852">
                  <c:v>2</c:v>
                </c:pt>
                <c:pt idx="853">
                  <c:v>2</c:v>
                </c:pt>
                <c:pt idx="854">
                  <c:v>2</c:v>
                </c:pt>
                <c:pt idx="855">
                  <c:v>2</c:v>
                </c:pt>
                <c:pt idx="856">
                  <c:v>2</c:v>
                </c:pt>
                <c:pt idx="857">
                  <c:v>2</c:v>
                </c:pt>
                <c:pt idx="858">
                  <c:v>2</c:v>
                </c:pt>
                <c:pt idx="859">
                  <c:v>2</c:v>
                </c:pt>
                <c:pt idx="860">
                  <c:v>2</c:v>
                </c:pt>
                <c:pt idx="861">
                  <c:v>2</c:v>
                </c:pt>
                <c:pt idx="862">
                  <c:v>2</c:v>
                </c:pt>
                <c:pt idx="863">
                  <c:v>2</c:v>
                </c:pt>
                <c:pt idx="864">
                  <c:v>2</c:v>
                </c:pt>
                <c:pt idx="865">
                  <c:v>2</c:v>
                </c:pt>
                <c:pt idx="866">
                  <c:v>2</c:v>
                </c:pt>
                <c:pt idx="867">
                  <c:v>2</c:v>
                </c:pt>
                <c:pt idx="868">
                  <c:v>2</c:v>
                </c:pt>
                <c:pt idx="869">
                  <c:v>2</c:v>
                </c:pt>
                <c:pt idx="870">
                  <c:v>2</c:v>
                </c:pt>
                <c:pt idx="871">
                  <c:v>2</c:v>
                </c:pt>
                <c:pt idx="872">
                  <c:v>2</c:v>
                </c:pt>
                <c:pt idx="873">
                  <c:v>2</c:v>
                </c:pt>
                <c:pt idx="874">
                  <c:v>2</c:v>
                </c:pt>
                <c:pt idx="875">
                  <c:v>2</c:v>
                </c:pt>
                <c:pt idx="876">
                  <c:v>2</c:v>
                </c:pt>
                <c:pt idx="877">
                  <c:v>3</c:v>
                </c:pt>
                <c:pt idx="878">
                  <c:v>3</c:v>
                </c:pt>
                <c:pt idx="879">
                  <c:v>3</c:v>
                </c:pt>
                <c:pt idx="880">
                  <c:v>3</c:v>
                </c:pt>
                <c:pt idx="881">
                  <c:v>3</c:v>
                </c:pt>
                <c:pt idx="882">
                  <c:v>3</c:v>
                </c:pt>
                <c:pt idx="883">
                  <c:v>3</c:v>
                </c:pt>
                <c:pt idx="884">
                  <c:v>3</c:v>
                </c:pt>
                <c:pt idx="885">
                  <c:v>3</c:v>
                </c:pt>
                <c:pt idx="886">
                  <c:v>3</c:v>
                </c:pt>
                <c:pt idx="887">
                  <c:v>3</c:v>
                </c:pt>
                <c:pt idx="888">
                  <c:v>3</c:v>
                </c:pt>
                <c:pt idx="889">
                  <c:v>3</c:v>
                </c:pt>
                <c:pt idx="890">
                  <c:v>3</c:v>
                </c:pt>
                <c:pt idx="891">
                  <c:v>3</c:v>
                </c:pt>
                <c:pt idx="892">
                  <c:v>3</c:v>
                </c:pt>
                <c:pt idx="893">
                  <c:v>3</c:v>
                </c:pt>
                <c:pt idx="894">
                  <c:v>3</c:v>
                </c:pt>
                <c:pt idx="895">
                  <c:v>3</c:v>
                </c:pt>
                <c:pt idx="896">
                  <c:v>3</c:v>
                </c:pt>
                <c:pt idx="897">
                  <c:v>3</c:v>
                </c:pt>
                <c:pt idx="898">
                  <c:v>3</c:v>
                </c:pt>
                <c:pt idx="899">
                  <c:v>3</c:v>
                </c:pt>
                <c:pt idx="900">
                  <c:v>3</c:v>
                </c:pt>
                <c:pt idx="901">
                  <c:v>3</c:v>
                </c:pt>
                <c:pt idx="902">
                  <c:v>3</c:v>
                </c:pt>
                <c:pt idx="903">
                  <c:v>3</c:v>
                </c:pt>
                <c:pt idx="904">
                  <c:v>3</c:v>
                </c:pt>
                <c:pt idx="905">
                  <c:v>3</c:v>
                </c:pt>
                <c:pt idx="906">
                  <c:v>3</c:v>
                </c:pt>
                <c:pt idx="907">
                  <c:v>3</c:v>
                </c:pt>
                <c:pt idx="908">
                  <c:v>3</c:v>
                </c:pt>
                <c:pt idx="909">
                  <c:v>3</c:v>
                </c:pt>
                <c:pt idx="910">
                  <c:v>3</c:v>
                </c:pt>
                <c:pt idx="911">
                  <c:v>3</c:v>
                </c:pt>
                <c:pt idx="912">
                  <c:v>3</c:v>
                </c:pt>
                <c:pt idx="913">
                  <c:v>3</c:v>
                </c:pt>
                <c:pt idx="914">
                  <c:v>3</c:v>
                </c:pt>
                <c:pt idx="915">
                  <c:v>3</c:v>
                </c:pt>
                <c:pt idx="916">
                  <c:v>3</c:v>
                </c:pt>
                <c:pt idx="917">
                  <c:v>3</c:v>
                </c:pt>
                <c:pt idx="918">
                  <c:v>3</c:v>
                </c:pt>
                <c:pt idx="919">
                  <c:v>3</c:v>
                </c:pt>
                <c:pt idx="920">
                  <c:v>3</c:v>
                </c:pt>
                <c:pt idx="921">
                  <c:v>3</c:v>
                </c:pt>
                <c:pt idx="922">
                  <c:v>3</c:v>
                </c:pt>
                <c:pt idx="923">
                  <c:v>3</c:v>
                </c:pt>
                <c:pt idx="924">
                  <c:v>3</c:v>
                </c:pt>
                <c:pt idx="925">
                  <c:v>3</c:v>
                </c:pt>
                <c:pt idx="926">
                  <c:v>3</c:v>
                </c:pt>
                <c:pt idx="927">
                  <c:v>3</c:v>
                </c:pt>
                <c:pt idx="928">
                  <c:v>3</c:v>
                </c:pt>
                <c:pt idx="929">
                  <c:v>3</c:v>
                </c:pt>
                <c:pt idx="930">
                  <c:v>3</c:v>
                </c:pt>
                <c:pt idx="931">
                  <c:v>3</c:v>
                </c:pt>
                <c:pt idx="932">
                  <c:v>3</c:v>
                </c:pt>
                <c:pt idx="933">
                  <c:v>3</c:v>
                </c:pt>
                <c:pt idx="934">
                  <c:v>3</c:v>
                </c:pt>
                <c:pt idx="935">
                  <c:v>3</c:v>
                </c:pt>
                <c:pt idx="936">
                  <c:v>3</c:v>
                </c:pt>
                <c:pt idx="937">
                  <c:v>3</c:v>
                </c:pt>
                <c:pt idx="938">
                  <c:v>3</c:v>
                </c:pt>
                <c:pt idx="939">
                  <c:v>3</c:v>
                </c:pt>
                <c:pt idx="940">
                  <c:v>3</c:v>
                </c:pt>
                <c:pt idx="941">
                  <c:v>3</c:v>
                </c:pt>
                <c:pt idx="942">
                  <c:v>4</c:v>
                </c:pt>
                <c:pt idx="943">
                  <c:v>4</c:v>
                </c:pt>
                <c:pt idx="944">
                  <c:v>4</c:v>
                </c:pt>
                <c:pt idx="945">
                  <c:v>4</c:v>
                </c:pt>
                <c:pt idx="946">
                  <c:v>4</c:v>
                </c:pt>
                <c:pt idx="947">
                  <c:v>4</c:v>
                </c:pt>
                <c:pt idx="948">
                  <c:v>4</c:v>
                </c:pt>
                <c:pt idx="949">
                  <c:v>4</c:v>
                </c:pt>
                <c:pt idx="950">
                  <c:v>4</c:v>
                </c:pt>
                <c:pt idx="951">
                  <c:v>4</c:v>
                </c:pt>
                <c:pt idx="952">
                  <c:v>4</c:v>
                </c:pt>
                <c:pt idx="953">
                  <c:v>4</c:v>
                </c:pt>
                <c:pt idx="954">
                  <c:v>4</c:v>
                </c:pt>
                <c:pt idx="955">
                  <c:v>4</c:v>
                </c:pt>
                <c:pt idx="956">
                  <c:v>4</c:v>
                </c:pt>
                <c:pt idx="957">
                  <c:v>4</c:v>
                </c:pt>
                <c:pt idx="958">
                  <c:v>4</c:v>
                </c:pt>
                <c:pt idx="959">
                  <c:v>4</c:v>
                </c:pt>
                <c:pt idx="960">
                  <c:v>4</c:v>
                </c:pt>
                <c:pt idx="961">
                  <c:v>4</c:v>
                </c:pt>
                <c:pt idx="962">
                  <c:v>4</c:v>
                </c:pt>
                <c:pt idx="963">
                  <c:v>4</c:v>
                </c:pt>
                <c:pt idx="964">
                  <c:v>4</c:v>
                </c:pt>
                <c:pt idx="965">
                  <c:v>4</c:v>
                </c:pt>
                <c:pt idx="966">
                  <c:v>4</c:v>
                </c:pt>
                <c:pt idx="967">
                  <c:v>4</c:v>
                </c:pt>
                <c:pt idx="968">
                  <c:v>4</c:v>
                </c:pt>
                <c:pt idx="969">
                  <c:v>4</c:v>
                </c:pt>
                <c:pt idx="970">
                  <c:v>4</c:v>
                </c:pt>
                <c:pt idx="971">
                  <c:v>4</c:v>
                </c:pt>
                <c:pt idx="972">
                  <c:v>4</c:v>
                </c:pt>
                <c:pt idx="973">
                  <c:v>4</c:v>
                </c:pt>
                <c:pt idx="974">
                  <c:v>4</c:v>
                </c:pt>
                <c:pt idx="975">
                  <c:v>4</c:v>
                </c:pt>
                <c:pt idx="976">
                  <c:v>4</c:v>
                </c:pt>
                <c:pt idx="977">
                  <c:v>4</c:v>
                </c:pt>
                <c:pt idx="978">
                  <c:v>4</c:v>
                </c:pt>
                <c:pt idx="979">
                  <c:v>4</c:v>
                </c:pt>
                <c:pt idx="980">
                  <c:v>4</c:v>
                </c:pt>
                <c:pt idx="981">
                  <c:v>4</c:v>
                </c:pt>
                <c:pt idx="982">
                  <c:v>4</c:v>
                </c:pt>
                <c:pt idx="983">
                  <c:v>4</c:v>
                </c:pt>
                <c:pt idx="984">
                  <c:v>4</c:v>
                </c:pt>
                <c:pt idx="985">
                  <c:v>4</c:v>
                </c:pt>
                <c:pt idx="986">
                  <c:v>4</c:v>
                </c:pt>
                <c:pt idx="987">
                  <c:v>4</c:v>
                </c:pt>
                <c:pt idx="988">
                  <c:v>4</c:v>
                </c:pt>
                <c:pt idx="989">
                  <c:v>4</c:v>
                </c:pt>
                <c:pt idx="990">
                  <c:v>4</c:v>
                </c:pt>
                <c:pt idx="991">
                  <c:v>4</c:v>
                </c:pt>
                <c:pt idx="992">
                  <c:v>4</c:v>
                </c:pt>
                <c:pt idx="993">
                  <c:v>4</c:v>
                </c:pt>
                <c:pt idx="994">
                  <c:v>4</c:v>
                </c:pt>
                <c:pt idx="995">
                  <c:v>4</c:v>
                </c:pt>
                <c:pt idx="996">
                  <c:v>4</c:v>
                </c:pt>
                <c:pt idx="997">
                  <c:v>4</c:v>
                </c:pt>
                <c:pt idx="998">
                  <c:v>4</c:v>
                </c:pt>
                <c:pt idx="999">
                  <c:v>4</c:v>
                </c:pt>
                <c:pt idx="1000">
                  <c:v>4</c:v>
                </c:pt>
                <c:pt idx="1001">
                  <c:v>4</c:v>
                </c:pt>
                <c:pt idx="1002">
                  <c:v>4</c:v>
                </c:pt>
                <c:pt idx="1003">
                  <c:v>4</c:v>
                </c:pt>
                <c:pt idx="1004">
                  <c:v>4</c:v>
                </c:pt>
                <c:pt idx="1005">
                  <c:v>4</c:v>
                </c:pt>
                <c:pt idx="1006">
                  <c:v>4</c:v>
                </c:pt>
                <c:pt idx="1007">
                  <c:v>4</c:v>
                </c:pt>
                <c:pt idx="1008">
                  <c:v>4</c:v>
                </c:pt>
                <c:pt idx="1009">
                  <c:v>4</c:v>
                </c:pt>
                <c:pt idx="1010">
                  <c:v>5</c:v>
                </c:pt>
                <c:pt idx="1011">
                  <c:v>5</c:v>
                </c:pt>
                <c:pt idx="1012">
                  <c:v>5</c:v>
                </c:pt>
                <c:pt idx="1013">
                  <c:v>5</c:v>
                </c:pt>
                <c:pt idx="1014">
                  <c:v>5</c:v>
                </c:pt>
                <c:pt idx="1015">
                  <c:v>5</c:v>
                </c:pt>
                <c:pt idx="1016">
                  <c:v>5</c:v>
                </c:pt>
                <c:pt idx="1017">
                  <c:v>5</c:v>
                </c:pt>
                <c:pt idx="1018">
                  <c:v>5</c:v>
                </c:pt>
                <c:pt idx="1019">
                  <c:v>5</c:v>
                </c:pt>
                <c:pt idx="1020">
                  <c:v>5</c:v>
                </c:pt>
                <c:pt idx="1021">
                  <c:v>5</c:v>
                </c:pt>
                <c:pt idx="1022">
                  <c:v>5</c:v>
                </c:pt>
                <c:pt idx="1023">
                  <c:v>5</c:v>
                </c:pt>
                <c:pt idx="1024">
                  <c:v>5</c:v>
                </c:pt>
                <c:pt idx="1025">
                  <c:v>5</c:v>
                </c:pt>
                <c:pt idx="1026">
                  <c:v>5</c:v>
                </c:pt>
                <c:pt idx="1027">
                  <c:v>5</c:v>
                </c:pt>
                <c:pt idx="1028">
                  <c:v>5</c:v>
                </c:pt>
                <c:pt idx="1029">
                  <c:v>5</c:v>
                </c:pt>
                <c:pt idx="1030">
                  <c:v>5</c:v>
                </c:pt>
                <c:pt idx="1031">
                  <c:v>5</c:v>
                </c:pt>
                <c:pt idx="1032">
                  <c:v>5</c:v>
                </c:pt>
                <c:pt idx="1033">
                  <c:v>5</c:v>
                </c:pt>
                <c:pt idx="1034">
                  <c:v>5</c:v>
                </c:pt>
                <c:pt idx="1035">
                  <c:v>5</c:v>
                </c:pt>
                <c:pt idx="1036">
                  <c:v>5</c:v>
                </c:pt>
                <c:pt idx="1037">
                  <c:v>5</c:v>
                </c:pt>
                <c:pt idx="1038">
                  <c:v>5</c:v>
                </c:pt>
                <c:pt idx="1039">
                  <c:v>5</c:v>
                </c:pt>
                <c:pt idx="1040">
                  <c:v>5</c:v>
                </c:pt>
                <c:pt idx="1041">
                  <c:v>5</c:v>
                </c:pt>
                <c:pt idx="1042">
                  <c:v>5</c:v>
                </c:pt>
                <c:pt idx="1043">
                  <c:v>5</c:v>
                </c:pt>
                <c:pt idx="1044">
                  <c:v>5</c:v>
                </c:pt>
                <c:pt idx="1045">
                  <c:v>5</c:v>
                </c:pt>
                <c:pt idx="1046">
                  <c:v>5</c:v>
                </c:pt>
                <c:pt idx="1047">
                  <c:v>5</c:v>
                </c:pt>
                <c:pt idx="1048">
                  <c:v>5</c:v>
                </c:pt>
                <c:pt idx="1049">
                  <c:v>5</c:v>
                </c:pt>
                <c:pt idx="1050">
                  <c:v>5</c:v>
                </c:pt>
                <c:pt idx="1051">
                  <c:v>5</c:v>
                </c:pt>
                <c:pt idx="1052">
                  <c:v>5</c:v>
                </c:pt>
                <c:pt idx="1053">
                  <c:v>5</c:v>
                </c:pt>
                <c:pt idx="1054">
                  <c:v>5</c:v>
                </c:pt>
                <c:pt idx="1055">
                  <c:v>5</c:v>
                </c:pt>
                <c:pt idx="1056">
                  <c:v>5</c:v>
                </c:pt>
                <c:pt idx="1057">
                  <c:v>5</c:v>
                </c:pt>
                <c:pt idx="1058">
                  <c:v>5</c:v>
                </c:pt>
                <c:pt idx="1059">
                  <c:v>5</c:v>
                </c:pt>
                <c:pt idx="1060">
                  <c:v>5</c:v>
                </c:pt>
                <c:pt idx="1061">
                  <c:v>5</c:v>
                </c:pt>
                <c:pt idx="1062">
                  <c:v>5</c:v>
                </c:pt>
                <c:pt idx="1063">
                  <c:v>5</c:v>
                </c:pt>
                <c:pt idx="1064">
                  <c:v>5</c:v>
                </c:pt>
                <c:pt idx="1065">
                  <c:v>5</c:v>
                </c:pt>
                <c:pt idx="1066">
                  <c:v>5</c:v>
                </c:pt>
                <c:pt idx="1067">
                  <c:v>5</c:v>
                </c:pt>
                <c:pt idx="1068">
                  <c:v>5</c:v>
                </c:pt>
                <c:pt idx="1069">
                  <c:v>5</c:v>
                </c:pt>
                <c:pt idx="1070">
                  <c:v>5</c:v>
                </c:pt>
                <c:pt idx="1071">
                  <c:v>5</c:v>
                </c:pt>
                <c:pt idx="1072">
                  <c:v>5</c:v>
                </c:pt>
                <c:pt idx="1073">
                  <c:v>5</c:v>
                </c:pt>
                <c:pt idx="1074">
                  <c:v>5</c:v>
                </c:pt>
                <c:pt idx="1075">
                  <c:v>5</c:v>
                </c:pt>
                <c:pt idx="1076">
                  <c:v>5</c:v>
                </c:pt>
                <c:pt idx="1077">
                  <c:v>5</c:v>
                </c:pt>
                <c:pt idx="1078">
                  <c:v>5</c:v>
                </c:pt>
                <c:pt idx="1079">
                  <c:v>5</c:v>
                </c:pt>
                <c:pt idx="1080">
                  <c:v>5</c:v>
                </c:pt>
                <c:pt idx="1081">
                  <c:v>5</c:v>
                </c:pt>
                <c:pt idx="1082">
                  <c:v>5</c:v>
                </c:pt>
                <c:pt idx="1083">
                  <c:v>5</c:v>
                </c:pt>
                <c:pt idx="1084">
                  <c:v>5</c:v>
                </c:pt>
                <c:pt idx="1085">
                  <c:v>6</c:v>
                </c:pt>
                <c:pt idx="1086">
                  <c:v>6</c:v>
                </c:pt>
                <c:pt idx="1087">
                  <c:v>6</c:v>
                </c:pt>
                <c:pt idx="1088">
                  <c:v>6</c:v>
                </c:pt>
                <c:pt idx="1089">
                  <c:v>6</c:v>
                </c:pt>
                <c:pt idx="1090">
                  <c:v>6</c:v>
                </c:pt>
                <c:pt idx="1091">
                  <c:v>6</c:v>
                </c:pt>
                <c:pt idx="1092">
                  <c:v>6</c:v>
                </c:pt>
                <c:pt idx="1093">
                  <c:v>6</c:v>
                </c:pt>
                <c:pt idx="1094">
                  <c:v>6</c:v>
                </c:pt>
                <c:pt idx="1095">
                  <c:v>6</c:v>
                </c:pt>
                <c:pt idx="1096">
                  <c:v>6</c:v>
                </c:pt>
                <c:pt idx="1097">
                  <c:v>6</c:v>
                </c:pt>
                <c:pt idx="1098">
                  <c:v>6</c:v>
                </c:pt>
                <c:pt idx="1099">
                  <c:v>6</c:v>
                </c:pt>
                <c:pt idx="1100">
                  <c:v>6</c:v>
                </c:pt>
                <c:pt idx="1101">
                  <c:v>6</c:v>
                </c:pt>
                <c:pt idx="1102">
                  <c:v>6</c:v>
                </c:pt>
                <c:pt idx="1103">
                  <c:v>6</c:v>
                </c:pt>
                <c:pt idx="1104">
                  <c:v>6</c:v>
                </c:pt>
                <c:pt idx="1105">
                  <c:v>6</c:v>
                </c:pt>
                <c:pt idx="1106">
                  <c:v>6</c:v>
                </c:pt>
                <c:pt idx="1107">
                  <c:v>6</c:v>
                </c:pt>
                <c:pt idx="1108">
                  <c:v>6</c:v>
                </c:pt>
                <c:pt idx="1109">
                  <c:v>6</c:v>
                </c:pt>
                <c:pt idx="1110">
                  <c:v>6</c:v>
                </c:pt>
                <c:pt idx="1111">
                  <c:v>6</c:v>
                </c:pt>
                <c:pt idx="1112">
                  <c:v>6</c:v>
                </c:pt>
                <c:pt idx="1113">
                  <c:v>6</c:v>
                </c:pt>
                <c:pt idx="1114">
                  <c:v>6</c:v>
                </c:pt>
                <c:pt idx="1115">
                  <c:v>6</c:v>
                </c:pt>
                <c:pt idx="1116">
                  <c:v>6</c:v>
                </c:pt>
                <c:pt idx="1117">
                  <c:v>6</c:v>
                </c:pt>
                <c:pt idx="1118">
                  <c:v>6</c:v>
                </c:pt>
                <c:pt idx="1119">
                  <c:v>6</c:v>
                </c:pt>
                <c:pt idx="1120">
                  <c:v>6</c:v>
                </c:pt>
                <c:pt idx="1121">
                  <c:v>6</c:v>
                </c:pt>
                <c:pt idx="1122">
                  <c:v>6</c:v>
                </c:pt>
                <c:pt idx="1123">
                  <c:v>6</c:v>
                </c:pt>
                <c:pt idx="1124">
                  <c:v>6</c:v>
                </c:pt>
                <c:pt idx="1125">
                  <c:v>6</c:v>
                </c:pt>
                <c:pt idx="1126">
                  <c:v>6</c:v>
                </c:pt>
                <c:pt idx="1127">
                  <c:v>6</c:v>
                </c:pt>
                <c:pt idx="1128">
                  <c:v>6</c:v>
                </c:pt>
                <c:pt idx="1129">
                  <c:v>6</c:v>
                </c:pt>
                <c:pt idx="1130">
                  <c:v>6</c:v>
                </c:pt>
                <c:pt idx="1131">
                  <c:v>6</c:v>
                </c:pt>
                <c:pt idx="1132">
                  <c:v>6</c:v>
                </c:pt>
                <c:pt idx="1133">
                  <c:v>6</c:v>
                </c:pt>
                <c:pt idx="1134">
                  <c:v>6</c:v>
                </c:pt>
                <c:pt idx="1135">
                  <c:v>6</c:v>
                </c:pt>
                <c:pt idx="1136">
                  <c:v>6</c:v>
                </c:pt>
                <c:pt idx="1137">
                  <c:v>6</c:v>
                </c:pt>
                <c:pt idx="1138">
                  <c:v>6</c:v>
                </c:pt>
                <c:pt idx="1139">
                  <c:v>6</c:v>
                </c:pt>
                <c:pt idx="1140">
                  <c:v>6</c:v>
                </c:pt>
                <c:pt idx="1141">
                  <c:v>6</c:v>
                </c:pt>
                <c:pt idx="1142">
                  <c:v>6</c:v>
                </c:pt>
                <c:pt idx="1143">
                  <c:v>6</c:v>
                </c:pt>
                <c:pt idx="1144">
                  <c:v>6</c:v>
                </c:pt>
                <c:pt idx="1145">
                  <c:v>6</c:v>
                </c:pt>
                <c:pt idx="1146">
                  <c:v>6</c:v>
                </c:pt>
                <c:pt idx="1147">
                  <c:v>6</c:v>
                </c:pt>
                <c:pt idx="1148">
                  <c:v>6</c:v>
                </c:pt>
                <c:pt idx="1149">
                  <c:v>6</c:v>
                </c:pt>
                <c:pt idx="1150">
                  <c:v>6</c:v>
                </c:pt>
                <c:pt idx="1151">
                  <c:v>6</c:v>
                </c:pt>
                <c:pt idx="1152">
                  <c:v>6</c:v>
                </c:pt>
                <c:pt idx="1153">
                  <c:v>6</c:v>
                </c:pt>
                <c:pt idx="1154">
                  <c:v>6</c:v>
                </c:pt>
                <c:pt idx="1155">
                  <c:v>6</c:v>
                </c:pt>
                <c:pt idx="1156">
                  <c:v>7</c:v>
                </c:pt>
                <c:pt idx="1157">
                  <c:v>7</c:v>
                </c:pt>
                <c:pt idx="1158">
                  <c:v>7</c:v>
                </c:pt>
                <c:pt idx="1159">
                  <c:v>7</c:v>
                </c:pt>
                <c:pt idx="1160">
                  <c:v>7</c:v>
                </c:pt>
                <c:pt idx="1161">
                  <c:v>7</c:v>
                </c:pt>
                <c:pt idx="1162">
                  <c:v>7</c:v>
                </c:pt>
                <c:pt idx="1163">
                  <c:v>7</c:v>
                </c:pt>
                <c:pt idx="1164">
                  <c:v>7</c:v>
                </c:pt>
                <c:pt idx="1165">
                  <c:v>7</c:v>
                </c:pt>
                <c:pt idx="1166">
                  <c:v>7</c:v>
                </c:pt>
                <c:pt idx="1167">
                  <c:v>7</c:v>
                </c:pt>
                <c:pt idx="1168">
                  <c:v>7</c:v>
                </c:pt>
                <c:pt idx="1169">
                  <c:v>7</c:v>
                </c:pt>
                <c:pt idx="1170">
                  <c:v>7</c:v>
                </c:pt>
                <c:pt idx="1171">
                  <c:v>7</c:v>
                </c:pt>
                <c:pt idx="1172">
                  <c:v>7</c:v>
                </c:pt>
                <c:pt idx="1173">
                  <c:v>7</c:v>
                </c:pt>
                <c:pt idx="1174">
                  <c:v>7</c:v>
                </c:pt>
                <c:pt idx="1175">
                  <c:v>7</c:v>
                </c:pt>
                <c:pt idx="1176">
                  <c:v>7</c:v>
                </c:pt>
                <c:pt idx="1177">
                  <c:v>7</c:v>
                </c:pt>
                <c:pt idx="1178">
                  <c:v>7</c:v>
                </c:pt>
                <c:pt idx="1179">
                  <c:v>7</c:v>
                </c:pt>
                <c:pt idx="1180">
                  <c:v>7</c:v>
                </c:pt>
                <c:pt idx="1181">
                  <c:v>7</c:v>
                </c:pt>
                <c:pt idx="1182">
                  <c:v>7</c:v>
                </c:pt>
                <c:pt idx="1183">
                  <c:v>7</c:v>
                </c:pt>
                <c:pt idx="1184">
                  <c:v>7</c:v>
                </c:pt>
                <c:pt idx="1185">
                  <c:v>7</c:v>
                </c:pt>
                <c:pt idx="1186">
                  <c:v>7</c:v>
                </c:pt>
                <c:pt idx="1187">
                  <c:v>7</c:v>
                </c:pt>
                <c:pt idx="1188">
                  <c:v>7</c:v>
                </c:pt>
                <c:pt idx="1189">
                  <c:v>7</c:v>
                </c:pt>
                <c:pt idx="1190">
                  <c:v>7</c:v>
                </c:pt>
                <c:pt idx="1191">
                  <c:v>7</c:v>
                </c:pt>
                <c:pt idx="1192">
                  <c:v>7</c:v>
                </c:pt>
                <c:pt idx="1193">
                  <c:v>7</c:v>
                </c:pt>
                <c:pt idx="1194">
                  <c:v>7</c:v>
                </c:pt>
                <c:pt idx="1195">
                  <c:v>7</c:v>
                </c:pt>
                <c:pt idx="1196">
                  <c:v>7</c:v>
                </c:pt>
                <c:pt idx="1197">
                  <c:v>7</c:v>
                </c:pt>
                <c:pt idx="1198">
                  <c:v>7</c:v>
                </c:pt>
                <c:pt idx="1199">
                  <c:v>7</c:v>
                </c:pt>
                <c:pt idx="1200">
                  <c:v>7</c:v>
                </c:pt>
                <c:pt idx="1201">
                  <c:v>7</c:v>
                </c:pt>
                <c:pt idx="1202">
                  <c:v>7</c:v>
                </c:pt>
                <c:pt idx="1203">
                  <c:v>7</c:v>
                </c:pt>
                <c:pt idx="1204">
                  <c:v>7</c:v>
                </c:pt>
                <c:pt idx="1205">
                  <c:v>7</c:v>
                </c:pt>
                <c:pt idx="1206">
                  <c:v>7</c:v>
                </c:pt>
                <c:pt idx="1207">
                  <c:v>7</c:v>
                </c:pt>
                <c:pt idx="1208">
                  <c:v>7</c:v>
                </c:pt>
                <c:pt idx="1209">
                  <c:v>7</c:v>
                </c:pt>
                <c:pt idx="1210">
                  <c:v>7</c:v>
                </c:pt>
                <c:pt idx="1211">
                  <c:v>7</c:v>
                </c:pt>
                <c:pt idx="1212">
                  <c:v>7</c:v>
                </c:pt>
                <c:pt idx="1213">
                  <c:v>7</c:v>
                </c:pt>
                <c:pt idx="1214">
                  <c:v>7</c:v>
                </c:pt>
                <c:pt idx="1215">
                  <c:v>7</c:v>
                </c:pt>
                <c:pt idx="1216">
                  <c:v>7</c:v>
                </c:pt>
                <c:pt idx="1217">
                  <c:v>7</c:v>
                </c:pt>
                <c:pt idx="1218">
                  <c:v>7</c:v>
                </c:pt>
                <c:pt idx="1219">
                  <c:v>7</c:v>
                </c:pt>
                <c:pt idx="1220">
                  <c:v>7</c:v>
                </c:pt>
                <c:pt idx="1221">
                  <c:v>7</c:v>
                </c:pt>
                <c:pt idx="1222">
                  <c:v>7</c:v>
                </c:pt>
                <c:pt idx="1223">
                  <c:v>7</c:v>
                </c:pt>
                <c:pt idx="1224">
                  <c:v>7</c:v>
                </c:pt>
                <c:pt idx="1225">
                  <c:v>7</c:v>
                </c:pt>
                <c:pt idx="1226">
                  <c:v>7</c:v>
                </c:pt>
                <c:pt idx="1227">
                  <c:v>7</c:v>
                </c:pt>
                <c:pt idx="1228">
                  <c:v>7</c:v>
                </c:pt>
                <c:pt idx="1229">
                  <c:v>7</c:v>
                </c:pt>
                <c:pt idx="1230">
                  <c:v>7</c:v>
                </c:pt>
                <c:pt idx="1231">
                  <c:v>7</c:v>
                </c:pt>
                <c:pt idx="1232">
                  <c:v>7</c:v>
                </c:pt>
                <c:pt idx="1233">
                  <c:v>8</c:v>
                </c:pt>
                <c:pt idx="1234">
                  <c:v>8</c:v>
                </c:pt>
                <c:pt idx="1235">
                  <c:v>8</c:v>
                </c:pt>
                <c:pt idx="1236">
                  <c:v>8</c:v>
                </c:pt>
                <c:pt idx="1237">
                  <c:v>8</c:v>
                </c:pt>
                <c:pt idx="1238">
                  <c:v>8</c:v>
                </c:pt>
                <c:pt idx="1239">
                  <c:v>8</c:v>
                </c:pt>
                <c:pt idx="1240">
                  <c:v>8</c:v>
                </c:pt>
                <c:pt idx="1241">
                  <c:v>8</c:v>
                </c:pt>
                <c:pt idx="1242">
                  <c:v>8</c:v>
                </c:pt>
                <c:pt idx="1243">
                  <c:v>8</c:v>
                </c:pt>
                <c:pt idx="1244">
                  <c:v>8</c:v>
                </c:pt>
                <c:pt idx="1245">
                  <c:v>8</c:v>
                </c:pt>
                <c:pt idx="1246">
                  <c:v>8</c:v>
                </c:pt>
                <c:pt idx="1247">
                  <c:v>8</c:v>
                </c:pt>
                <c:pt idx="1248">
                  <c:v>8</c:v>
                </c:pt>
                <c:pt idx="1249">
                  <c:v>8</c:v>
                </c:pt>
                <c:pt idx="1250">
                  <c:v>8</c:v>
                </c:pt>
                <c:pt idx="1251">
                  <c:v>8</c:v>
                </c:pt>
                <c:pt idx="1252">
                  <c:v>8</c:v>
                </c:pt>
                <c:pt idx="1253">
                  <c:v>8</c:v>
                </c:pt>
                <c:pt idx="1254">
                  <c:v>8</c:v>
                </c:pt>
                <c:pt idx="1255">
                  <c:v>8</c:v>
                </c:pt>
                <c:pt idx="1256">
                  <c:v>8</c:v>
                </c:pt>
                <c:pt idx="1257">
                  <c:v>8</c:v>
                </c:pt>
                <c:pt idx="1258">
                  <c:v>8</c:v>
                </c:pt>
                <c:pt idx="1259">
                  <c:v>8</c:v>
                </c:pt>
                <c:pt idx="1260">
                  <c:v>8</c:v>
                </c:pt>
                <c:pt idx="1261">
                  <c:v>8</c:v>
                </c:pt>
                <c:pt idx="1262">
                  <c:v>8</c:v>
                </c:pt>
                <c:pt idx="1263">
                  <c:v>8</c:v>
                </c:pt>
                <c:pt idx="1264">
                  <c:v>8</c:v>
                </c:pt>
                <c:pt idx="1265">
                  <c:v>8</c:v>
                </c:pt>
                <c:pt idx="1266">
                  <c:v>8</c:v>
                </c:pt>
                <c:pt idx="1267">
                  <c:v>8</c:v>
                </c:pt>
                <c:pt idx="1268">
                  <c:v>8</c:v>
                </c:pt>
                <c:pt idx="1269">
                  <c:v>8</c:v>
                </c:pt>
                <c:pt idx="1270">
                  <c:v>8</c:v>
                </c:pt>
                <c:pt idx="1271">
                  <c:v>8</c:v>
                </c:pt>
                <c:pt idx="1272">
                  <c:v>8</c:v>
                </c:pt>
                <c:pt idx="1273">
                  <c:v>8</c:v>
                </c:pt>
                <c:pt idx="1274">
                  <c:v>8</c:v>
                </c:pt>
                <c:pt idx="1275">
                  <c:v>8</c:v>
                </c:pt>
                <c:pt idx="1276">
                  <c:v>8</c:v>
                </c:pt>
                <c:pt idx="1277">
                  <c:v>8</c:v>
                </c:pt>
                <c:pt idx="1278">
                  <c:v>8</c:v>
                </c:pt>
                <c:pt idx="1279">
                  <c:v>8</c:v>
                </c:pt>
                <c:pt idx="1280">
                  <c:v>8</c:v>
                </c:pt>
                <c:pt idx="1281">
                  <c:v>8</c:v>
                </c:pt>
                <c:pt idx="1282">
                  <c:v>8</c:v>
                </c:pt>
                <c:pt idx="1283">
                  <c:v>8</c:v>
                </c:pt>
                <c:pt idx="1284">
                  <c:v>8</c:v>
                </c:pt>
                <c:pt idx="1285">
                  <c:v>8</c:v>
                </c:pt>
                <c:pt idx="1286">
                  <c:v>8</c:v>
                </c:pt>
                <c:pt idx="1287">
                  <c:v>8</c:v>
                </c:pt>
                <c:pt idx="1288">
                  <c:v>8</c:v>
                </c:pt>
                <c:pt idx="1289">
                  <c:v>8</c:v>
                </c:pt>
                <c:pt idx="1290">
                  <c:v>8</c:v>
                </c:pt>
                <c:pt idx="1291">
                  <c:v>8</c:v>
                </c:pt>
                <c:pt idx="1292">
                  <c:v>8</c:v>
                </c:pt>
                <c:pt idx="1293">
                  <c:v>8</c:v>
                </c:pt>
                <c:pt idx="1294">
                  <c:v>8</c:v>
                </c:pt>
                <c:pt idx="1295">
                  <c:v>8</c:v>
                </c:pt>
                <c:pt idx="1296">
                  <c:v>8</c:v>
                </c:pt>
                <c:pt idx="1297">
                  <c:v>8</c:v>
                </c:pt>
                <c:pt idx="1298">
                  <c:v>8</c:v>
                </c:pt>
                <c:pt idx="1299">
                  <c:v>8</c:v>
                </c:pt>
                <c:pt idx="1300">
                  <c:v>8</c:v>
                </c:pt>
                <c:pt idx="1301">
                  <c:v>8</c:v>
                </c:pt>
                <c:pt idx="1302">
                  <c:v>8</c:v>
                </c:pt>
                <c:pt idx="1303">
                  <c:v>8</c:v>
                </c:pt>
                <c:pt idx="1304">
                  <c:v>8</c:v>
                </c:pt>
                <c:pt idx="1305">
                  <c:v>8</c:v>
                </c:pt>
                <c:pt idx="1306">
                  <c:v>8</c:v>
                </c:pt>
                <c:pt idx="1307">
                  <c:v>8</c:v>
                </c:pt>
                <c:pt idx="1308">
                  <c:v>8</c:v>
                </c:pt>
                <c:pt idx="1309">
                  <c:v>8</c:v>
                </c:pt>
                <c:pt idx="1310">
                  <c:v>8</c:v>
                </c:pt>
                <c:pt idx="1311">
                  <c:v>8</c:v>
                </c:pt>
                <c:pt idx="1312">
                  <c:v>8</c:v>
                </c:pt>
                <c:pt idx="1313">
                  <c:v>9</c:v>
                </c:pt>
                <c:pt idx="1314">
                  <c:v>9</c:v>
                </c:pt>
                <c:pt idx="1315">
                  <c:v>9</c:v>
                </c:pt>
                <c:pt idx="1316">
                  <c:v>9</c:v>
                </c:pt>
                <c:pt idx="1317">
                  <c:v>9</c:v>
                </c:pt>
                <c:pt idx="1318">
                  <c:v>9</c:v>
                </c:pt>
                <c:pt idx="1319">
                  <c:v>9</c:v>
                </c:pt>
                <c:pt idx="1320">
                  <c:v>9</c:v>
                </c:pt>
                <c:pt idx="1321">
                  <c:v>9</c:v>
                </c:pt>
                <c:pt idx="1322">
                  <c:v>9</c:v>
                </c:pt>
                <c:pt idx="1323">
                  <c:v>9</c:v>
                </c:pt>
                <c:pt idx="1324">
                  <c:v>9</c:v>
                </c:pt>
                <c:pt idx="1325">
                  <c:v>9</c:v>
                </c:pt>
                <c:pt idx="1326">
                  <c:v>9</c:v>
                </c:pt>
                <c:pt idx="1327">
                  <c:v>9</c:v>
                </c:pt>
                <c:pt idx="1328">
                  <c:v>9</c:v>
                </c:pt>
                <c:pt idx="1329">
                  <c:v>9</c:v>
                </c:pt>
                <c:pt idx="1330">
                  <c:v>9</c:v>
                </c:pt>
                <c:pt idx="1331">
                  <c:v>9</c:v>
                </c:pt>
                <c:pt idx="1332">
                  <c:v>9</c:v>
                </c:pt>
                <c:pt idx="1333">
                  <c:v>9</c:v>
                </c:pt>
                <c:pt idx="1334">
                  <c:v>9</c:v>
                </c:pt>
                <c:pt idx="1335">
                  <c:v>9</c:v>
                </c:pt>
                <c:pt idx="1336">
                  <c:v>9</c:v>
                </c:pt>
                <c:pt idx="1337">
                  <c:v>9</c:v>
                </c:pt>
                <c:pt idx="1338">
                  <c:v>9</c:v>
                </c:pt>
                <c:pt idx="1339">
                  <c:v>9</c:v>
                </c:pt>
                <c:pt idx="1340">
                  <c:v>9</c:v>
                </c:pt>
                <c:pt idx="1341">
                  <c:v>9</c:v>
                </c:pt>
                <c:pt idx="1342">
                  <c:v>9</c:v>
                </c:pt>
                <c:pt idx="1343">
                  <c:v>9</c:v>
                </c:pt>
                <c:pt idx="1344">
                  <c:v>9</c:v>
                </c:pt>
                <c:pt idx="1345">
                  <c:v>9</c:v>
                </c:pt>
                <c:pt idx="1346">
                  <c:v>9</c:v>
                </c:pt>
                <c:pt idx="1347">
                  <c:v>9</c:v>
                </c:pt>
                <c:pt idx="1348">
                  <c:v>9</c:v>
                </c:pt>
                <c:pt idx="1349">
                  <c:v>9</c:v>
                </c:pt>
                <c:pt idx="1350">
                  <c:v>9</c:v>
                </c:pt>
                <c:pt idx="1351">
                  <c:v>9</c:v>
                </c:pt>
                <c:pt idx="1352">
                  <c:v>9</c:v>
                </c:pt>
                <c:pt idx="1353">
                  <c:v>9</c:v>
                </c:pt>
                <c:pt idx="1354">
                  <c:v>9</c:v>
                </c:pt>
                <c:pt idx="1355">
                  <c:v>9</c:v>
                </c:pt>
                <c:pt idx="1356">
                  <c:v>9</c:v>
                </c:pt>
                <c:pt idx="1357">
                  <c:v>9</c:v>
                </c:pt>
                <c:pt idx="1358">
                  <c:v>9</c:v>
                </c:pt>
                <c:pt idx="1359">
                  <c:v>9</c:v>
                </c:pt>
                <c:pt idx="1360">
                  <c:v>9</c:v>
                </c:pt>
                <c:pt idx="1361">
                  <c:v>9</c:v>
                </c:pt>
                <c:pt idx="1362">
                  <c:v>9</c:v>
                </c:pt>
                <c:pt idx="1363">
                  <c:v>9</c:v>
                </c:pt>
                <c:pt idx="1364">
                  <c:v>9</c:v>
                </c:pt>
                <c:pt idx="1365">
                  <c:v>9</c:v>
                </c:pt>
                <c:pt idx="1366">
                  <c:v>9</c:v>
                </c:pt>
                <c:pt idx="1367">
                  <c:v>9</c:v>
                </c:pt>
                <c:pt idx="1368">
                  <c:v>9</c:v>
                </c:pt>
                <c:pt idx="1369">
                  <c:v>9</c:v>
                </c:pt>
                <c:pt idx="1370">
                  <c:v>9</c:v>
                </c:pt>
                <c:pt idx="1371">
                  <c:v>9</c:v>
                </c:pt>
                <c:pt idx="1372">
                  <c:v>9</c:v>
                </c:pt>
                <c:pt idx="1373">
                  <c:v>9</c:v>
                </c:pt>
                <c:pt idx="1374">
                  <c:v>9</c:v>
                </c:pt>
                <c:pt idx="1375">
                  <c:v>9</c:v>
                </c:pt>
                <c:pt idx="1376">
                  <c:v>9</c:v>
                </c:pt>
                <c:pt idx="1377">
                  <c:v>9</c:v>
                </c:pt>
                <c:pt idx="1378">
                  <c:v>9</c:v>
                </c:pt>
                <c:pt idx="1379">
                  <c:v>9</c:v>
                </c:pt>
                <c:pt idx="1380">
                  <c:v>9</c:v>
                </c:pt>
                <c:pt idx="1381">
                  <c:v>10</c:v>
                </c:pt>
                <c:pt idx="1382">
                  <c:v>10</c:v>
                </c:pt>
                <c:pt idx="1383">
                  <c:v>10</c:v>
                </c:pt>
                <c:pt idx="1384">
                  <c:v>10</c:v>
                </c:pt>
                <c:pt idx="1385">
                  <c:v>10</c:v>
                </c:pt>
                <c:pt idx="1386">
                  <c:v>10</c:v>
                </c:pt>
                <c:pt idx="1387">
                  <c:v>10</c:v>
                </c:pt>
                <c:pt idx="1388">
                  <c:v>10</c:v>
                </c:pt>
                <c:pt idx="1389">
                  <c:v>10</c:v>
                </c:pt>
                <c:pt idx="1390">
                  <c:v>10</c:v>
                </c:pt>
                <c:pt idx="1391">
                  <c:v>10</c:v>
                </c:pt>
                <c:pt idx="1392">
                  <c:v>10</c:v>
                </c:pt>
                <c:pt idx="1393">
                  <c:v>10</c:v>
                </c:pt>
                <c:pt idx="1394">
                  <c:v>10</c:v>
                </c:pt>
                <c:pt idx="1395">
                  <c:v>10</c:v>
                </c:pt>
                <c:pt idx="1396">
                  <c:v>10</c:v>
                </c:pt>
                <c:pt idx="1397">
                  <c:v>10</c:v>
                </c:pt>
                <c:pt idx="1398">
                  <c:v>10</c:v>
                </c:pt>
                <c:pt idx="1399">
                  <c:v>10</c:v>
                </c:pt>
                <c:pt idx="1400">
                  <c:v>10</c:v>
                </c:pt>
                <c:pt idx="1401">
                  <c:v>10</c:v>
                </c:pt>
                <c:pt idx="1402">
                  <c:v>10</c:v>
                </c:pt>
                <c:pt idx="1403">
                  <c:v>10</c:v>
                </c:pt>
                <c:pt idx="1404">
                  <c:v>10</c:v>
                </c:pt>
                <c:pt idx="1405">
                  <c:v>10</c:v>
                </c:pt>
                <c:pt idx="1406">
                  <c:v>10</c:v>
                </c:pt>
                <c:pt idx="1407">
                  <c:v>10</c:v>
                </c:pt>
                <c:pt idx="1408">
                  <c:v>10</c:v>
                </c:pt>
                <c:pt idx="1409">
                  <c:v>10</c:v>
                </c:pt>
                <c:pt idx="1410">
                  <c:v>10</c:v>
                </c:pt>
                <c:pt idx="1411">
                  <c:v>10</c:v>
                </c:pt>
                <c:pt idx="1412">
                  <c:v>10</c:v>
                </c:pt>
                <c:pt idx="1413">
                  <c:v>10</c:v>
                </c:pt>
                <c:pt idx="1414">
                  <c:v>10</c:v>
                </c:pt>
                <c:pt idx="1415">
                  <c:v>10</c:v>
                </c:pt>
                <c:pt idx="1416">
                  <c:v>10</c:v>
                </c:pt>
                <c:pt idx="1417">
                  <c:v>10</c:v>
                </c:pt>
                <c:pt idx="1418">
                  <c:v>10</c:v>
                </c:pt>
                <c:pt idx="1419">
                  <c:v>10</c:v>
                </c:pt>
                <c:pt idx="1420">
                  <c:v>10</c:v>
                </c:pt>
                <c:pt idx="1421">
                  <c:v>10</c:v>
                </c:pt>
                <c:pt idx="1422">
                  <c:v>10</c:v>
                </c:pt>
                <c:pt idx="1423">
                  <c:v>10</c:v>
                </c:pt>
                <c:pt idx="1424">
                  <c:v>10</c:v>
                </c:pt>
                <c:pt idx="1425">
                  <c:v>10</c:v>
                </c:pt>
                <c:pt idx="1426">
                  <c:v>10</c:v>
                </c:pt>
                <c:pt idx="1427">
                  <c:v>10</c:v>
                </c:pt>
                <c:pt idx="1428">
                  <c:v>10</c:v>
                </c:pt>
                <c:pt idx="1429">
                  <c:v>10</c:v>
                </c:pt>
                <c:pt idx="1430">
                  <c:v>10</c:v>
                </c:pt>
                <c:pt idx="1431">
                  <c:v>10</c:v>
                </c:pt>
                <c:pt idx="1432">
                  <c:v>10</c:v>
                </c:pt>
                <c:pt idx="1433">
                  <c:v>10</c:v>
                </c:pt>
                <c:pt idx="1434">
                  <c:v>10</c:v>
                </c:pt>
                <c:pt idx="1435">
                  <c:v>10</c:v>
                </c:pt>
                <c:pt idx="1436">
                  <c:v>10</c:v>
                </c:pt>
                <c:pt idx="1437">
                  <c:v>10</c:v>
                </c:pt>
                <c:pt idx="1438">
                  <c:v>10</c:v>
                </c:pt>
                <c:pt idx="1439">
                  <c:v>10</c:v>
                </c:pt>
                <c:pt idx="1440">
                  <c:v>10</c:v>
                </c:pt>
                <c:pt idx="1441">
                  <c:v>10</c:v>
                </c:pt>
                <c:pt idx="1442">
                  <c:v>10</c:v>
                </c:pt>
                <c:pt idx="1443">
                  <c:v>10</c:v>
                </c:pt>
                <c:pt idx="1444">
                  <c:v>10</c:v>
                </c:pt>
                <c:pt idx="1445">
                  <c:v>10</c:v>
                </c:pt>
                <c:pt idx="1446">
                  <c:v>10</c:v>
                </c:pt>
                <c:pt idx="1447">
                  <c:v>10</c:v>
                </c:pt>
                <c:pt idx="1448">
                  <c:v>11</c:v>
                </c:pt>
                <c:pt idx="1449">
                  <c:v>11</c:v>
                </c:pt>
                <c:pt idx="1450">
                  <c:v>11</c:v>
                </c:pt>
                <c:pt idx="1451">
                  <c:v>11</c:v>
                </c:pt>
                <c:pt idx="1452">
                  <c:v>11</c:v>
                </c:pt>
                <c:pt idx="1453">
                  <c:v>11</c:v>
                </c:pt>
                <c:pt idx="1454">
                  <c:v>11</c:v>
                </c:pt>
                <c:pt idx="1455">
                  <c:v>11</c:v>
                </c:pt>
                <c:pt idx="1456">
                  <c:v>11</c:v>
                </c:pt>
                <c:pt idx="1457">
                  <c:v>11</c:v>
                </c:pt>
                <c:pt idx="1458">
                  <c:v>11</c:v>
                </c:pt>
                <c:pt idx="1459">
                  <c:v>11</c:v>
                </c:pt>
                <c:pt idx="1460">
                  <c:v>11</c:v>
                </c:pt>
                <c:pt idx="1461">
                  <c:v>11</c:v>
                </c:pt>
                <c:pt idx="1462">
                  <c:v>11</c:v>
                </c:pt>
                <c:pt idx="1463">
                  <c:v>11</c:v>
                </c:pt>
                <c:pt idx="1464">
                  <c:v>11</c:v>
                </c:pt>
                <c:pt idx="1465">
                  <c:v>11</c:v>
                </c:pt>
                <c:pt idx="1466">
                  <c:v>11</c:v>
                </c:pt>
                <c:pt idx="1467">
                  <c:v>11</c:v>
                </c:pt>
                <c:pt idx="1468">
                  <c:v>11</c:v>
                </c:pt>
                <c:pt idx="1469">
                  <c:v>11</c:v>
                </c:pt>
                <c:pt idx="1470">
                  <c:v>11</c:v>
                </c:pt>
                <c:pt idx="1471">
                  <c:v>11</c:v>
                </c:pt>
                <c:pt idx="1472">
                  <c:v>11</c:v>
                </c:pt>
                <c:pt idx="1473">
                  <c:v>11</c:v>
                </c:pt>
                <c:pt idx="1474">
                  <c:v>11</c:v>
                </c:pt>
                <c:pt idx="1475">
                  <c:v>11</c:v>
                </c:pt>
                <c:pt idx="1476">
                  <c:v>11</c:v>
                </c:pt>
                <c:pt idx="1477">
                  <c:v>11</c:v>
                </c:pt>
                <c:pt idx="1478">
                  <c:v>11</c:v>
                </c:pt>
                <c:pt idx="1479">
                  <c:v>11</c:v>
                </c:pt>
                <c:pt idx="1480">
                  <c:v>11</c:v>
                </c:pt>
                <c:pt idx="1481">
                  <c:v>11</c:v>
                </c:pt>
                <c:pt idx="1482">
                  <c:v>11</c:v>
                </c:pt>
                <c:pt idx="1483">
                  <c:v>11</c:v>
                </c:pt>
                <c:pt idx="1484">
                  <c:v>11</c:v>
                </c:pt>
                <c:pt idx="1485">
                  <c:v>11</c:v>
                </c:pt>
                <c:pt idx="1486">
                  <c:v>11</c:v>
                </c:pt>
                <c:pt idx="1487">
                  <c:v>11</c:v>
                </c:pt>
                <c:pt idx="1488">
                  <c:v>11</c:v>
                </c:pt>
                <c:pt idx="1489">
                  <c:v>11</c:v>
                </c:pt>
                <c:pt idx="1490">
                  <c:v>11</c:v>
                </c:pt>
                <c:pt idx="1491">
                  <c:v>11</c:v>
                </c:pt>
                <c:pt idx="1492">
                  <c:v>11</c:v>
                </c:pt>
                <c:pt idx="1493">
                  <c:v>11</c:v>
                </c:pt>
                <c:pt idx="1494">
                  <c:v>11</c:v>
                </c:pt>
                <c:pt idx="1495">
                  <c:v>11</c:v>
                </c:pt>
                <c:pt idx="1496">
                  <c:v>11</c:v>
                </c:pt>
                <c:pt idx="1497">
                  <c:v>11</c:v>
                </c:pt>
                <c:pt idx="1498">
                  <c:v>11</c:v>
                </c:pt>
                <c:pt idx="1499">
                  <c:v>11</c:v>
                </c:pt>
                <c:pt idx="1500">
                  <c:v>11</c:v>
                </c:pt>
                <c:pt idx="1501">
                  <c:v>11</c:v>
                </c:pt>
                <c:pt idx="1502">
                  <c:v>11</c:v>
                </c:pt>
                <c:pt idx="1503">
                  <c:v>11</c:v>
                </c:pt>
                <c:pt idx="1504">
                  <c:v>11</c:v>
                </c:pt>
                <c:pt idx="1505">
                  <c:v>11</c:v>
                </c:pt>
                <c:pt idx="1506">
                  <c:v>11</c:v>
                </c:pt>
                <c:pt idx="1507">
                  <c:v>11</c:v>
                </c:pt>
                <c:pt idx="1508">
                  <c:v>11</c:v>
                </c:pt>
                <c:pt idx="1509">
                  <c:v>11</c:v>
                </c:pt>
                <c:pt idx="1510">
                  <c:v>11</c:v>
                </c:pt>
                <c:pt idx="1511">
                  <c:v>11</c:v>
                </c:pt>
                <c:pt idx="1512">
                  <c:v>11</c:v>
                </c:pt>
                <c:pt idx="1513">
                  <c:v>11</c:v>
                </c:pt>
                <c:pt idx="1514">
                  <c:v>11</c:v>
                </c:pt>
                <c:pt idx="1515">
                  <c:v>11</c:v>
                </c:pt>
                <c:pt idx="1516">
                  <c:v>11</c:v>
                </c:pt>
                <c:pt idx="1517">
                  <c:v>11</c:v>
                </c:pt>
                <c:pt idx="1518">
                  <c:v>12</c:v>
                </c:pt>
                <c:pt idx="1519">
                  <c:v>12</c:v>
                </c:pt>
                <c:pt idx="1520">
                  <c:v>12</c:v>
                </c:pt>
                <c:pt idx="1521">
                  <c:v>12</c:v>
                </c:pt>
                <c:pt idx="1522">
                  <c:v>12</c:v>
                </c:pt>
                <c:pt idx="1523">
                  <c:v>12</c:v>
                </c:pt>
                <c:pt idx="1524">
                  <c:v>12</c:v>
                </c:pt>
                <c:pt idx="1525">
                  <c:v>12</c:v>
                </c:pt>
                <c:pt idx="1526">
                  <c:v>12</c:v>
                </c:pt>
                <c:pt idx="1527">
                  <c:v>12</c:v>
                </c:pt>
                <c:pt idx="1528">
                  <c:v>12</c:v>
                </c:pt>
                <c:pt idx="1529">
                  <c:v>12</c:v>
                </c:pt>
                <c:pt idx="1530">
                  <c:v>12</c:v>
                </c:pt>
                <c:pt idx="1531">
                  <c:v>12</c:v>
                </c:pt>
                <c:pt idx="1532">
                  <c:v>12</c:v>
                </c:pt>
                <c:pt idx="1533">
                  <c:v>12</c:v>
                </c:pt>
                <c:pt idx="1534">
                  <c:v>12</c:v>
                </c:pt>
                <c:pt idx="1535">
                  <c:v>12</c:v>
                </c:pt>
                <c:pt idx="1536">
                  <c:v>12</c:v>
                </c:pt>
                <c:pt idx="1537">
                  <c:v>12</c:v>
                </c:pt>
                <c:pt idx="1538">
                  <c:v>12</c:v>
                </c:pt>
                <c:pt idx="1539">
                  <c:v>12</c:v>
                </c:pt>
                <c:pt idx="1540">
                  <c:v>12</c:v>
                </c:pt>
                <c:pt idx="1541">
                  <c:v>12</c:v>
                </c:pt>
                <c:pt idx="1542">
                  <c:v>12</c:v>
                </c:pt>
                <c:pt idx="1543">
                  <c:v>12</c:v>
                </c:pt>
                <c:pt idx="1544">
                  <c:v>12</c:v>
                </c:pt>
                <c:pt idx="1545">
                  <c:v>12</c:v>
                </c:pt>
                <c:pt idx="1546">
                  <c:v>12</c:v>
                </c:pt>
                <c:pt idx="1547">
                  <c:v>12</c:v>
                </c:pt>
                <c:pt idx="1548">
                  <c:v>12</c:v>
                </c:pt>
                <c:pt idx="1549">
                  <c:v>12</c:v>
                </c:pt>
                <c:pt idx="1550">
                  <c:v>12</c:v>
                </c:pt>
                <c:pt idx="1551">
                  <c:v>12</c:v>
                </c:pt>
                <c:pt idx="1552">
                  <c:v>12</c:v>
                </c:pt>
                <c:pt idx="1553">
                  <c:v>12</c:v>
                </c:pt>
                <c:pt idx="1554">
                  <c:v>12</c:v>
                </c:pt>
                <c:pt idx="1555">
                  <c:v>12</c:v>
                </c:pt>
                <c:pt idx="1556">
                  <c:v>12</c:v>
                </c:pt>
                <c:pt idx="1557">
                  <c:v>12</c:v>
                </c:pt>
                <c:pt idx="1558">
                  <c:v>12</c:v>
                </c:pt>
                <c:pt idx="1559">
                  <c:v>12</c:v>
                </c:pt>
                <c:pt idx="1560">
                  <c:v>12</c:v>
                </c:pt>
                <c:pt idx="1561">
                  <c:v>12</c:v>
                </c:pt>
                <c:pt idx="1562">
                  <c:v>12</c:v>
                </c:pt>
                <c:pt idx="1563">
                  <c:v>12</c:v>
                </c:pt>
                <c:pt idx="1564">
                  <c:v>12</c:v>
                </c:pt>
                <c:pt idx="1565">
                  <c:v>12</c:v>
                </c:pt>
                <c:pt idx="1566">
                  <c:v>12</c:v>
                </c:pt>
                <c:pt idx="1567">
                  <c:v>12</c:v>
                </c:pt>
                <c:pt idx="1568">
                  <c:v>12</c:v>
                </c:pt>
                <c:pt idx="1569">
                  <c:v>12</c:v>
                </c:pt>
                <c:pt idx="1570">
                  <c:v>12</c:v>
                </c:pt>
                <c:pt idx="1571">
                  <c:v>12</c:v>
                </c:pt>
                <c:pt idx="1572">
                  <c:v>12</c:v>
                </c:pt>
                <c:pt idx="1573">
                  <c:v>12</c:v>
                </c:pt>
                <c:pt idx="1574">
                  <c:v>12</c:v>
                </c:pt>
                <c:pt idx="1575">
                  <c:v>12</c:v>
                </c:pt>
                <c:pt idx="1576">
                  <c:v>12</c:v>
                </c:pt>
                <c:pt idx="1577">
                  <c:v>12</c:v>
                </c:pt>
                <c:pt idx="1578">
                  <c:v>12</c:v>
                </c:pt>
                <c:pt idx="1579">
                  <c:v>12</c:v>
                </c:pt>
                <c:pt idx="1580">
                  <c:v>12</c:v>
                </c:pt>
                <c:pt idx="1581">
                  <c:v>12</c:v>
                </c:pt>
                <c:pt idx="1582">
                  <c:v>12</c:v>
                </c:pt>
                <c:pt idx="1583">
                  <c:v>12</c:v>
                </c:pt>
                <c:pt idx="1584">
                  <c:v>12</c:v>
                </c:pt>
                <c:pt idx="1585">
                  <c:v>12</c:v>
                </c:pt>
                <c:pt idx="1586">
                  <c:v>12</c:v>
                </c:pt>
                <c:pt idx="1587">
                  <c:v>13</c:v>
                </c:pt>
                <c:pt idx="1588">
                  <c:v>13</c:v>
                </c:pt>
                <c:pt idx="1589">
                  <c:v>13</c:v>
                </c:pt>
                <c:pt idx="1590">
                  <c:v>13</c:v>
                </c:pt>
                <c:pt idx="1591">
                  <c:v>13</c:v>
                </c:pt>
                <c:pt idx="1592">
                  <c:v>13</c:v>
                </c:pt>
                <c:pt idx="1593">
                  <c:v>13</c:v>
                </c:pt>
                <c:pt idx="1594">
                  <c:v>13</c:v>
                </c:pt>
                <c:pt idx="1595">
                  <c:v>13</c:v>
                </c:pt>
                <c:pt idx="1596">
                  <c:v>13</c:v>
                </c:pt>
                <c:pt idx="1597">
                  <c:v>13</c:v>
                </c:pt>
                <c:pt idx="1598">
                  <c:v>13</c:v>
                </c:pt>
                <c:pt idx="1599">
                  <c:v>13</c:v>
                </c:pt>
                <c:pt idx="1600">
                  <c:v>13</c:v>
                </c:pt>
                <c:pt idx="1601">
                  <c:v>13</c:v>
                </c:pt>
                <c:pt idx="1602">
                  <c:v>13</c:v>
                </c:pt>
                <c:pt idx="1603">
                  <c:v>13</c:v>
                </c:pt>
                <c:pt idx="1604">
                  <c:v>13</c:v>
                </c:pt>
                <c:pt idx="1605">
                  <c:v>13</c:v>
                </c:pt>
                <c:pt idx="1606">
                  <c:v>13</c:v>
                </c:pt>
                <c:pt idx="1607">
                  <c:v>13</c:v>
                </c:pt>
                <c:pt idx="1608">
                  <c:v>13</c:v>
                </c:pt>
                <c:pt idx="1609">
                  <c:v>13</c:v>
                </c:pt>
                <c:pt idx="1610">
                  <c:v>13</c:v>
                </c:pt>
                <c:pt idx="1611">
                  <c:v>13</c:v>
                </c:pt>
                <c:pt idx="1612">
                  <c:v>13</c:v>
                </c:pt>
                <c:pt idx="1613">
                  <c:v>13</c:v>
                </c:pt>
                <c:pt idx="1614">
                  <c:v>13</c:v>
                </c:pt>
                <c:pt idx="1615">
                  <c:v>13</c:v>
                </c:pt>
                <c:pt idx="1616">
                  <c:v>13</c:v>
                </c:pt>
                <c:pt idx="1617">
                  <c:v>13</c:v>
                </c:pt>
                <c:pt idx="1618">
                  <c:v>13</c:v>
                </c:pt>
                <c:pt idx="1619">
                  <c:v>13</c:v>
                </c:pt>
                <c:pt idx="1620">
                  <c:v>13</c:v>
                </c:pt>
                <c:pt idx="1621">
                  <c:v>13</c:v>
                </c:pt>
                <c:pt idx="1622">
                  <c:v>13</c:v>
                </c:pt>
                <c:pt idx="1623">
                  <c:v>13</c:v>
                </c:pt>
                <c:pt idx="1624">
                  <c:v>13</c:v>
                </c:pt>
                <c:pt idx="1625">
                  <c:v>13</c:v>
                </c:pt>
                <c:pt idx="1626">
                  <c:v>13</c:v>
                </c:pt>
                <c:pt idx="1627">
                  <c:v>13</c:v>
                </c:pt>
                <c:pt idx="1628">
                  <c:v>13</c:v>
                </c:pt>
                <c:pt idx="1629">
                  <c:v>13</c:v>
                </c:pt>
                <c:pt idx="1630">
                  <c:v>13</c:v>
                </c:pt>
                <c:pt idx="1631">
                  <c:v>13</c:v>
                </c:pt>
                <c:pt idx="1632">
                  <c:v>13</c:v>
                </c:pt>
                <c:pt idx="1633">
                  <c:v>13</c:v>
                </c:pt>
                <c:pt idx="1634">
                  <c:v>13</c:v>
                </c:pt>
                <c:pt idx="1635">
                  <c:v>13</c:v>
                </c:pt>
                <c:pt idx="1636">
                  <c:v>13</c:v>
                </c:pt>
                <c:pt idx="1637">
                  <c:v>13</c:v>
                </c:pt>
                <c:pt idx="1638">
                  <c:v>13</c:v>
                </c:pt>
                <c:pt idx="1639">
                  <c:v>13</c:v>
                </c:pt>
                <c:pt idx="1640">
                  <c:v>13</c:v>
                </c:pt>
                <c:pt idx="1641">
                  <c:v>13</c:v>
                </c:pt>
                <c:pt idx="1642">
                  <c:v>13</c:v>
                </c:pt>
                <c:pt idx="1643">
                  <c:v>13</c:v>
                </c:pt>
                <c:pt idx="1644">
                  <c:v>13</c:v>
                </c:pt>
                <c:pt idx="1645">
                  <c:v>13</c:v>
                </c:pt>
                <c:pt idx="1646">
                  <c:v>13</c:v>
                </c:pt>
                <c:pt idx="1647">
                  <c:v>14</c:v>
                </c:pt>
                <c:pt idx="1648">
                  <c:v>14</c:v>
                </c:pt>
                <c:pt idx="1649">
                  <c:v>14</c:v>
                </c:pt>
                <c:pt idx="1650">
                  <c:v>14</c:v>
                </c:pt>
                <c:pt idx="1651">
                  <c:v>14</c:v>
                </c:pt>
                <c:pt idx="1652">
                  <c:v>14</c:v>
                </c:pt>
                <c:pt idx="1653">
                  <c:v>14</c:v>
                </c:pt>
                <c:pt idx="1654">
                  <c:v>14</c:v>
                </c:pt>
                <c:pt idx="1655">
                  <c:v>14</c:v>
                </c:pt>
                <c:pt idx="1656">
                  <c:v>14</c:v>
                </c:pt>
                <c:pt idx="1657">
                  <c:v>14</c:v>
                </c:pt>
                <c:pt idx="1658">
                  <c:v>14</c:v>
                </c:pt>
                <c:pt idx="1659">
                  <c:v>14</c:v>
                </c:pt>
                <c:pt idx="1660">
                  <c:v>14</c:v>
                </c:pt>
                <c:pt idx="1661">
                  <c:v>14</c:v>
                </c:pt>
                <c:pt idx="1662">
                  <c:v>14</c:v>
                </c:pt>
                <c:pt idx="1663">
                  <c:v>14</c:v>
                </c:pt>
                <c:pt idx="1664">
                  <c:v>14</c:v>
                </c:pt>
                <c:pt idx="1665">
                  <c:v>14</c:v>
                </c:pt>
                <c:pt idx="1666">
                  <c:v>14</c:v>
                </c:pt>
                <c:pt idx="1667">
                  <c:v>14</c:v>
                </c:pt>
                <c:pt idx="1668">
                  <c:v>14</c:v>
                </c:pt>
                <c:pt idx="1669">
                  <c:v>14</c:v>
                </c:pt>
                <c:pt idx="1670">
                  <c:v>14</c:v>
                </c:pt>
                <c:pt idx="1671">
                  <c:v>14</c:v>
                </c:pt>
                <c:pt idx="1672">
                  <c:v>14</c:v>
                </c:pt>
                <c:pt idx="1673">
                  <c:v>14</c:v>
                </c:pt>
                <c:pt idx="1674">
                  <c:v>14</c:v>
                </c:pt>
                <c:pt idx="1675">
                  <c:v>14</c:v>
                </c:pt>
                <c:pt idx="1676">
                  <c:v>14</c:v>
                </c:pt>
                <c:pt idx="1677">
                  <c:v>14</c:v>
                </c:pt>
                <c:pt idx="1678">
                  <c:v>14</c:v>
                </c:pt>
                <c:pt idx="1679">
                  <c:v>14</c:v>
                </c:pt>
                <c:pt idx="1680">
                  <c:v>14</c:v>
                </c:pt>
                <c:pt idx="1681">
                  <c:v>14</c:v>
                </c:pt>
                <c:pt idx="1682">
                  <c:v>14</c:v>
                </c:pt>
                <c:pt idx="1683">
                  <c:v>14</c:v>
                </c:pt>
                <c:pt idx="1684">
                  <c:v>14</c:v>
                </c:pt>
                <c:pt idx="1685">
                  <c:v>14</c:v>
                </c:pt>
                <c:pt idx="1686">
                  <c:v>14</c:v>
                </c:pt>
                <c:pt idx="1687">
                  <c:v>14</c:v>
                </c:pt>
                <c:pt idx="1688">
                  <c:v>14</c:v>
                </c:pt>
                <c:pt idx="1689">
                  <c:v>14</c:v>
                </c:pt>
                <c:pt idx="1690">
                  <c:v>14</c:v>
                </c:pt>
                <c:pt idx="1691">
                  <c:v>14</c:v>
                </c:pt>
                <c:pt idx="1692">
                  <c:v>14</c:v>
                </c:pt>
                <c:pt idx="1693">
                  <c:v>14</c:v>
                </c:pt>
                <c:pt idx="1694">
                  <c:v>14</c:v>
                </c:pt>
                <c:pt idx="1695">
                  <c:v>14</c:v>
                </c:pt>
                <c:pt idx="1696">
                  <c:v>14</c:v>
                </c:pt>
                <c:pt idx="1697">
                  <c:v>14</c:v>
                </c:pt>
                <c:pt idx="1698">
                  <c:v>14</c:v>
                </c:pt>
                <c:pt idx="1699">
                  <c:v>14</c:v>
                </c:pt>
                <c:pt idx="1700">
                  <c:v>14</c:v>
                </c:pt>
                <c:pt idx="1701">
                  <c:v>14</c:v>
                </c:pt>
                <c:pt idx="1702">
                  <c:v>15</c:v>
                </c:pt>
                <c:pt idx="1703">
                  <c:v>15</c:v>
                </c:pt>
                <c:pt idx="1704">
                  <c:v>15</c:v>
                </c:pt>
                <c:pt idx="1705">
                  <c:v>15</c:v>
                </c:pt>
                <c:pt idx="1706">
                  <c:v>15</c:v>
                </c:pt>
                <c:pt idx="1707">
                  <c:v>15</c:v>
                </c:pt>
                <c:pt idx="1708">
                  <c:v>15</c:v>
                </c:pt>
                <c:pt idx="1709">
                  <c:v>15</c:v>
                </c:pt>
                <c:pt idx="1710">
                  <c:v>15</c:v>
                </c:pt>
                <c:pt idx="1711">
                  <c:v>15</c:v>
                </c:pt>
                <c:pt idx="1712">
                  <c:v>15</c:v>
                </c:pt>
                <c:pt idx="1713">
                  <c:v>15</c:v>
                </c:pt>
                <c:pt idx="1714">
                  <c:v>15</c:v>
                </c:pt>
                <c:pt idx="1715">
                  <c:v>15</c:v>
                </c:pt>
                <c:pt idx="1716">
                  <c:v>15</c:v>
                </c:pt>
                <c:pt idx="1717">
                  <c:v>15</c:v>
                </c:pt>
                <c:pt idx="1718">
                  <c:v>15</c:v>
                </c:pt>
                <c:pt idx="1719">
                  <c:v>15</c:v>
                </c:pt>
                <c:pt idx="1720">
                  <c:v>15</c:v>
                </c:pt>
                <c:pt idx="1721">
                  <c:v>15</c:v>
                </c:pt>
                <c:pt idx="1722">
                  <c:v>15</c:v>
                </c:pt>
                <c:pt idx="1723">
                  <c:v>15</c:v>
                </c:pt>
                <c:pt idx="1724">
                  <c:v>15</c:v>
                </c:pt>
                <c:pt idx="1725">
                  <c:v>15</c:v>
                </c:pt>
                <c:pt idx="1726">
                  <c:v>15</c:v>
                </c:pt>
                <c:pt idx="1727">
                  <c:v>15</c:v>
                </c:pt>
                <c:pt idx="1728">
                  <c:v>15</c:v>
                </c:pt>
                <c:pt idx="1729">
                  <c:v>15</c:v>
                </c:pt>
                <c:pt idx="1730">
                  <c:v>15</c:v>
                </c:pt>
                <c:pt idx="1731">
                  <c:v>15</c:v>
                </c:pt>
                <c:pt idx="1732">
                  <c:v>15</c:v>
                </c:pt>
                <c:pt idx="1733">
                  <c:v>15</c:v>
                </c:pt>
                <c:pt idx="1734">
                  <c:v>15</c:v>
                </c:pt>
                <c:pt idx="1735">
                  <c:v>15</c:v>
                </c:pt>
                <c:pt idx="1736">
                  <c:v>15</c:v>
                </c:pt>
                <c:pt idx="1737">
                  <c:v>15</c:v>
                </c:pt>
                <c:pt idx="1738">
                  <c:v>15</c:v>
                </c:pt>
                <c:pt idx="1739">
                  <c:v>15</c:v>
                </c:pt>
                <c:pt idx="1740">
                  <c:v>15</c:v>
                </c:pt>
                <c:pt idx="1741">
                  <c:v>15</c:v>
                </c:pt>
                <c:pt idx="1742">
                  <c:v>15</c:v>
                </c:pt>
                <c:pt idx="1743">
                  <c:v>15</c:v>
                </c:pt>
                <c:pt idx="1744">
                  <c:v>15</c:v>
                </c:pt>
                <c:pt idx="1745">
                  <c:v>15</c:v>
                </c:pt>
                <c:pt idx="1746">
                  <c:v>15</c:v>
                </c:pt>
                <c:pt idx="1747">
                  <c:v>15</c:v>
                </c:pt>
                <c:pt idx="1748">
                  <c:v>15</c:v>
                </c:pt>
                <c:pt idx="1749">
                  <c:v>15</c:v>
                </c:pt>
                <c:pt idx="1750">
                  <c:v>15</c:v>
                </c:pt>
                <c:pt idx="1751">
                  <c:v>15</c:v>
                </c:pt>
                <c:pt idx="1752">
                  <c:v>15</c:v>
                </c:pt>
                <c:pt idx="1753">
                  <c:v>15</c:v>
                </c:pt>
                <c:pt idx="1754">
                  <c:v>15</c:v>
                </c:pt>
                <c:pt idx="1755">
                  <c:v>15</c:v>
                </c:pt>
                <c:pt idx="1756">
                  <c:v>15</c:v>
                </c:pt>
                <c:pt idx="1757">
                  <c:v>15</c:v>
                </c:pt>
                <c:pt idx="1758">
                  <c:v>15</c:v>
                </c:pt>
                <c:pt idx="1759">
                  <c:v>15</c:v>
                </c:pt>
                <c:pt idx="1760">
                  <c:v>15</c:v>
                </c:pt>
                <c:pt idx="1761">
                  <c:v>15</c:v>
                </c:pt>
                <c:pt idx="1762">
                  <c:v>15</c:v>
                </c:pt>
                <c:pt idx="1763">
                  <c:v>15</c:v>
                </c:pt>
                <c:pt idx="1764">
                  <c:v>15</c:v>
                </c:pt>
                <c:pt idx="1765">
                  <c:v>15</c:v>
                </c:pt>
                <c:pt idx="1766">
                  <c:v>15</c:v>
                </c:pt>
                <c:pt idx="1767">
                  <c:v>15</c:v>
                </c:pt>
                <c:pt idx="1768">
                  <c:v>15</c:v>
                </c:pt>
                <c:pt idx="1769">
                  <c:v>15</c:v>
                </c:pt>
                <c:pt idx="1770">
                  <c:v>15</c:v>
                </c:pt>
                <c:pt idx="1771">
                  <c:v>15</c:v>
                </c:pt>
                <c:pt idx="1772">
                  <c:v>16</c:v>
                </c:pt>
                <c:pt idx="1773">
                  <c:v>16</c:v>
                </c:pt>
                <c:pt idx="1774">
                  <c:v>16</c:v>
                </c:pt>
                <c:pt idx="1775">
                  <c:v>16</c:v>
                </c:pt>
                <c:pt idx="1776">
                  <c:v>16</c:v>
                </c:pt>
                <c:pt idx="1777">
                  <c:v>16</c:v>
                </c:pt>
                <c:pt idx="1778">
                  <c:v>16</c:v>
                </c:pt>
                <c:pt idx="1779">
                  <c:v>16</c:v>
                </c:pt>
                <c:pt idx="1780">
                  <c:v>16</c:v>
                </c:pt>
                <c:pt idx="1781">
                  <c:v>16</c:v>
                </c:pt>
                <c:pt idx="1782">
                  <c:v>16</c:v>
                </c:pt>
                <c:pt idx="1783">
                  <c:v>16</c:v>
                </c:pt>
                <c:pt idx="1784">
                  <c:v>16</c:v>
                </c:pt>
                <c:pt idx="1785">
                  <c:v>16</c:v>
                </c:pt>
                <c:pt idx="1786">
                  <c:v>16</c:v>
                </c:pt>
                <c:pt idx="1787">
                  <c:v>16</c:v>
                </c:pt>
                <c:pt idx="1788">
                  <c:v>16</c:v>
                </c:pt>
                <c:pt idx="1789">
                  <c:v>16</c:v>
                </c:pt>
                <c:pt idx="1790">
                  <c:v>16</c:v>
                </c:pt>
                <c:pt idx="1791">
                  <c:v>16</c:v>
                </c:pt>
                <c:pt idx="1792">
                  <c:v>16</c:v>
                </c:pt>
                <c:pt idx="1793">
                  <c:v>16</c:v>
                </c:pt>
                <c:pt idx="1794">
                  <c:v>16</c:v>
                </c:pt>
                <c:pt idx="1795">
                  <c:v>16</c:v>
                </c:pt>
                <c:pt idx="1796">
                  <c:v>16</c:v>
                </c:pt>
                <c:pt idx="1797">
                  <c:v>16</c:v>
                </c:pt>
                <c:pt idx="1798">
                  <c:v>16</c:v>
                </c:pt>
                <c:pt idx="1799">
                  <c:v>16</c:v>
                </c:pt>
                <c:pt idx="1800">
                  <c:v>16</c:v>
                </c:pt>
                <c:pt idx="1801">
                  <c:v>16</c:v>
                </c:pt>
                <c:pt idx="1802">
                  <c:v>16</c:v>
                </c:pt>
                <c:pt idx="1803">
                  <c:v>16</c:v>
                </c:pt>
                <c:pt idx="1804">
                  <c:v>16</c:v>
                </c:pt>
                <c:pt idx="1805">
                  <c:v>16</c:v>
                </c:pt>
                <c:pt idx="1806">
                  <c:v>16</c:v>
                </c:pt>
                <c:pt idx="1807">
                  <c:v>16</c:v>
                </c:pt>
                <c:pt idx="1808">
                  <c:v>16</c:v>
                </c:pt>
                <c:pt idx="1809">
                  <c:v>16</c:v>
                </c:pt>
                <c:pt idx="1810">
                  <c:v>16</c:v>
                </c:pt>
                <c:pt idx="1811">
                  <c:v>16</c:v>
                </c:pt>
                <c:pt idx="1812">
                  <c:v>16</c:v>
                </c:pt>
                <c:pt idx="1813">
                  <c:v>16</c:v>
                </c:pt>
                <c:pt idx="1814">
                  <c:v>16</c:v>
                </c:pt>
                <c:pt idx="1815">
                  <c:v>16</c:v>
                </c:pt>
                <c:pt idx="1816">
                  <c:v>16</c:v>
                </c:pt>
                <c:pt idx="1817">
                  <c:v>16</c:v>
                </c:pt>
                <c:pt idx="1818">
                  <c:v>16</c:v>
                </c:pt>
                <c:pt idx="1819">
                  <c:v>16</c:v>
                </c:pt>
                <c:pt idx="1820">
                  <c:v>16</c:v>
                </c:pt>
                <c:pt idx="1821">
                  <c:v>16</c:v>
                </c:pt>
                <c:pt idx="1822">
                  <c:v>16</c:v>
                </c:pt>
                <c:pt idx="1823">
                  <c:v>16</c:v>
                </c:pt>
                <c:pt idx="1824">
                  <c:v>16</c:v>
                </c:pt>
                <c:pt idx="1825">
                  <c:v>16</c:v>
                </c:pt>
                <c:pt idx="1826">
                  <c:v>16</c:v>
                </c:pt>
                <c:pt idx="1827">
                  <c:v>16</c:v>
                </c:pt>
                <c:pt idx="1828">
                  <c:v>17</c:v>
                </c:pt>
                <c:pt idx="1829">
                  <c:v>17</c:v>
                </c:pt>
                <c:pt idx="1830">
                  <c:v>17</c:v>
                </c:pt>
                <c:pt idx="1831">
                  <c:v>17</c:v>
                </c:pt>
                <c:pt idx="1832">
                  <c:v>17</c:v>
                </c:pt>
                <c:pt idx="1833">
                  <c:v>17</c:v>
                </c:pt>
                <c:pt idx="1834">
                  <c:v>17</c:v>
                </c:pt>
                <c:pt idx="1835">
                  <c:v>17</c:v>
                </c:pt>
                <c:pt idx="1836">
                  <c:v>17</c:v>
                </c:pt>
                <c:pt idx="1837">
                  <c:v>17</c:v>
                </c:pt>
                <c:pt idx="1838">
                  <c:v>17</c:v>
                </c:pt>
                <c:pt idx="1839">
                  <c:v>17</c:v>
                </c:pt>
                <c:pt idx="1840">
                  <c:v>17</c:v>
                </c:pt>
                <c:pt idx="1841">
                  <c:v>17</c:v>
                </c:pt>
                <c:pt idx="1842">
                  <c:v>17</c:v>
                </c:pt>
                <c:pt idx="1843">
                  <c:v>17</c:v>
                </c:pt>
                <c:pt idx="1844">
                  <c:v>17</c:v>
                </c:pt>
                <c:pt idx="1845">
                  <c:v>17</c:v>
                </c:pt>
                <c:pt idx="1846">
                  <c:v>17</c:v>
                </c:pt>
                <c:pt idx="1847">
                  <c:v>17</c:v>
                </c:pt>
                <c:pt idx="1848">
                  <c:v>17</c:v>
                </c:pt>
                <c:pt idx="1849">
                  <c:v>17</c:v>
                </c:pt>
                <c:pt idx="1850">
                  <c:v>17</c:v>
                </c:pt>
                <c:pt idx="1851">
                  <c:v>17</c:v>
                </c:pt>
                <c:pt idx="1852">
                  <c:v>17</c:v>
                </c:pt>
                <c:pt idx="1853">
                  <c:v>17</c:v>
                </c:pt>
                <c:pt idx="1854">
                  <c:v>17</c:v>
                </c:pt>
                <c:pt idx="1855">
                  <c:v>17</c:v>
                </c:pt>
                <c:pt idx="1856">
                  <c:v>17</c:v>
                </c:pt>
                <c:pt idx="1857">
                  <c:v>17</c:v>
                </c:pt>
                <c:pt idx="1858">
                  <c:v>17</c:v>
                </c:pt>
                <c:pt idx="1859">
                  <c:v>17</c:v>
                </c:pt>
                <c:pt idx="1860">
                  <c:v>17</c:v>
                </c:pt>
                <c:pt idx="1861">
                  <c:v>17</c:v>
                </c:pt>
                <c:pt idx="1862">
                  <c:v>17</c:v>
                </c:pt>
                <c:pt idx="1863">
                  <c:v>17</c:v>
                </c:pt>
                <c:pt idx="1864">
                  <c:v>17</c:v>
                </c:pt>
                <c:pt idx="1865">
                  <c:v>17</c:v>
                </c:pt>
                <c:pt idx="1866">
                  <c:v>17</c:v>
                </c:pt>
                <c:pt idx="1867">
                  <c:v>17</c:v>
                </c:pt>
                <c:pt idx="1868">
                  <c:v>17</c:v>
                </c:pt>
                <c:pt idx="1869">
                  <c:v>17</c:v>
                </c:pt>
                <c:pt idx="1870">
                  <c:v>17</c:v>
                </c:pt>
                <c:pt idx="1871">
                  <c:v>17</c:v>
                </c:pt>
                <c:pt idx="1872">
                  <c:v>17</c:v>
                </c:pt>
                <c:pt idx="1873">
                  <c:v>17</c:v>
                </c:pt>
                <c:pt idx="1874">
                  <c:v>17</c:v>
                </c:pt>
                <c:pt idx="1875">
                  <c:v>18</c:v>
                </c:pt>
                <c:pt idx="1876">
                  <c:v>18</c:v>
                </c:pt>
                <c:pt idx="1877">
                  <c:v>18</c:v>
                </c:pt>
                <c:pt idx="1878">
                  <c:v>18</c:v>
                </c:pt>
                <c:pt idx="1879">
                  <c:v>18</c:v>
                </c:pt>
                <c:pt idx="1880">
                  <c:v>18</c:v>
                </c:pt>
                <c:pt idx="1881">
                  <c:v>18</c:v>
                </c:pt>
                <c:pt idx="1882">
                  <c:v>18</c:v>
                </c:pt>
                <c:pt idx="1883">
                  <c:v>18</c:v>
                </c:pt>
                <c:pt idx="1884">
                  <c:v>18</c:v>
                </c:pt>
                <c:pt idx="1885">
                  <c:v>18</c:v>
                </c:pt>
                <c:pt idx="1886">
                  <c:v>18</c:v>
                </c:pt>
                <c:pt idx="1887">
                  <c:v>18</c:v>
                </c:pt>
                <c:pt idx="1888">
                  <c:v>18</c:v>
                </c:pt>
                <c:pt idx="1889">
                  <c:v>18</c:v>
                </c:pt>
                <c:pt idx="1890">
                  <c:v>18</c:v>
                </c:pt>
                <c:pt idx="1891">
                  <c:v>18</c:v>
                </c:pt>
                <c:pt idx="1892">
                  <c:v>18</c:v>
                </c:pt>
                <c:pt idx="1893">
                  <c:v>18</c:v>
                </c:pt>
                <c:pt idx="1894">
                  <c:v>18</c:v>
                </c:pt>
                <c:pt idx="1895">
                  <c:v>18</c:v>
                </c:pt>
                <c:pt idx="1896">
                  <c:v>18</c:v>
                </c:pt>
                <c:pt idx="1897">
                  <c:v>18</c:v>
                </c:pt>
                <c:pt idx="1898">
                  <c:v>18</c:v>
                </c:pt>
                <c:pt idx="1899">
                  <c:v>18</c:v>
                </c:pt>
                <c:pt idx="1900">
                  <c:v>18</c:v>
                </c:pt>
                <c:pt idx="1901">
                  <c:v>18</c:v>
                </c:pt>
                <c:pt idx="1902">
                  <c:v>18</c:v>
                </c:pt>
                <c:pt idx="1903">
                  <c:v>18</c:v>
                </c:pt>
                <c:pt idx="1904">
                  <c:v>18</c:v>
                </c:pt>
                <c:pt idx="1905">
                  <c:v>18</c:v>
                </c:pt>
                <c:pt idx="1906">
                  <c:v>18</c:v>
                </c:pt>
                <c:pt idx="1907">
                  <c:v>18</c:v>
                </c:pt>
                <c:pt idx="1908">
                  <c:v>18</c:v>
                </c:pt>
                <c:pt idx="1909">
                  <c:v>18</c:v>
                </c:pt>
                <c:pt idx="1910">
                  <c:v>18</c:v>
                </c:pt>
                <c:pt idx="1911">
                  <c:v>18</c:v>
                </c:pt>
                <c:pt idx="1912">
                  <c:v>18</c:v>
                </c:pt>
                <c:pt idx="1913">
                  <c:v>18</c:v>
                </c:pt>
                <c:pt idx="1914">
                  <c:v>18</c:v>
                </c:pt>
                <c:pt idx="1915">
                  <c:v>18</c:v>
                </c:pt>
                <c:pt idx="1916">
                  <c:v>18</c:v>
                </c:pt>
                <c:pt idx="1917">
                  <c:v>18</c:v>
                </c:pt>
                <c:pt idx="1918">
                  <c:v>18</c:v>
                </c:pt>
                <c:pt idx="1919">
                  <c:v>18</c:v>
                </c:pt>
                <c:pt idx="1920">
                  <c:v>18</c:v>
                </c:pt>
                <c:pt idx="1921">
                  <c:v>18</c:v>
                </c:pt>
                <c:pt idx="1922">
                  <c:v>18</c:v>
                </c:pt>
                <c:pt idx="1923">
                  <c:v>18</c:v>
                </c:pt>
                <c:pt idx="1924">
                  <c:v>18</c:v>
                </c:pt>
                <c:pt idx="1925">
                  <c:v>18</c:v>
                </c:pt>
                <c:pt idx="1926">
                  <c:v>18</c:v>
                </c:pt>
                <c:pt idx="1927">
                  <c:v>18</c:v>
                </c:pt>
                <c:pt idx="1928">
                  <c:v>19</c:v>
                </c:pt>
                <c:pt idx="1929">
                  <c:v>19</c:v>
                </c:pt>
                <c:pt idx="1930">
                  <c:v>19</c:v>
                </c:pt>
                <c:pt idx="1931">
                  <c:v>19</c:v>
                </c:pt>
                <c:pt idx="1932">
                  <c:v>19</c:v>
                </c:pt>
                <c:pt idx="1933">
                  <c:v>19</c:v>
                </c:pt>
                <c:pt idx="1934">
                  <c:v>19</c:v>
                </c:pt>
                <c:pt idx="1935">
                  <c:v>19</c:v>
                </c:pt>
                <c:pt idx="1936">
                  <c:v>19</c:v>
                </c:pt>
                <c:pt idx="1937">
                  <c:v>19</c:v>
                </c:pt>
                <c:pt idx="1938">
                  <c:v>19</c:v>
                </c:pt>
                <c:pt idx="1939">
                  <c:v>19</c:v>
                </c:pt>
                <c:pt idx="1940">
                  <c:v>19</c:v>
                </c:pt>
                <c:pt idx="1941">
                  <c:v>19</c:v>
                </c:pt>
                <c:pt idx="1942">
                  <c:v>19</c:v>
                </c:pt>
                <c:pt idx="1943">
                  <c:v>19</c:v>
                </c:pt>
                <c:pt idx="1944">
                  <c:v>19</c:v>
                </c:pt>
                <c:pt idx="1945">
                  <c:v>19</c:v>
                </c:pt>
                <c:pt idx="1946">
                  <c:v>19</c:v>
                </c:pt>
                <c:pt idx="1947">
                  <c:v>19</c:v>
                </c:pt>
                <c:pt idx="1948">
                  <c:v>19</c:v>
                </c:pt>
                <c:pt idx="1949">
                  <c:v>19</c:v>
                </c:pt>
                <c:pt idx="1950">
                  <c:v>19</c:v>
                </c:pt>
                <c:pt idx="1951">
                  <c:v>19</c:v>
                </c:pt>
                <c:pt idx="1952">
                  <c:v>19</c:v>
                </c:pt>
                <c:pt idx="1953">
                  <c:v>19</c:v>
                </c:pt>
                <c:pt idx="1954">
                  <c:v>19</c:v>
                </c:pt>
                <c:pt idx="1955">
                  <c:v>19</c:v>
                </c:pt>
                <c:pt idx="1956">
                  <c:v>19</c:v>
                </c:pt>
                <c:pt idx="1957">
                  <c:v>19</c:v>
                </c:pt>
                <c:pt idx="1958">
                  <c:v>19</c:v>
                </c:pt>
                <c:pt idx="1959">
                  <c:v>19</c:v>
                </c:pt>
                <c:pt idx="1960">
                  <c:v>19</c:v>
                </c:pt>
                <c:pt idx="1961">
                  <c:v>19</c:v>
                </c:pt>
                <c:pt idx="1962">
                  <c:v>19</c:v>
                </c:pt>
                <c:pt idx="1963">
                  <c:v>19</c:v>
                </c:pt>
                <c:pt idx="1964">
                  <c:v>19</c:v>
                </c:pt>
                <c:pt idx="1965">
                  <c:v>19</c:v>
                </c:pt>
                <c:pt idx="1966">
                  <c:v>19</c:v>
                </c:pt>
                <c:pt idx="1967">
                  <c:v>19</c:v>
                </c:pt>
                <c:pt idx="1968">
                  <c:v>19</c:v>
                </c:pt>
                <c:pt idx="1969">
                  <c:v>19</c:v>
                </c:pt>
                <c:pt idx="1970">
                  <c:v>19</c:v>
                </c:pt>
                <c:pt idx="1971">
                  <c:v>19</c:v>
                </c:pt>
                <c:pt idx="1972">
                  <c:v>19</c:v>
                </c:pt>
                <c:pt idx="1973">
                  <c:v>19</c:v>
                </c:pt>
                <c:pt idx="1974">
                  <c:v>19</c:v>
                </c:pt>
                <c:pt idx="1975">
                  <c:v>19</c:v>
                </c:pt>
                <c:pt idx="1976">
                  <c:v>19</c:v>
                </c:pt>
                <c:pt idx="1977">
                  <c:v>20</c:v>
                </c:pt>
                <c:pt idx="1978">
                  <c:v>20</c:v>
                </c:pt>
                <c:pt idx="1979">
                  <c:v>20</c:v>
                </c:pt>
                <c:pt idx="1980">
                  <c:v>20</c:v>
                </c:pt>
                <c:pt idx="1981">
                  <c:v>20</c:v>
                </c:pt>
                <c:pt idx="1982">
                  <c:v>20</c:v>
                </c:pt>
                <c:pt idx="1983">
                  <c:v>20</c:v>
                </c:pt>
                <c:pt idx="1984">
                  <c:v>20</c:v>
                </c:pt>
                <c:pt idx="1985">
                  <c:v>20</c:v>
                </c:pt>
                <c:pt idx="1986">
                  <c:v>20</c:v>
                </c:pt>
                <c:pt idx="1987">
                  <c:v>20</c:v>
                </c:pt>
                <c:pt idx="1988">
                  <c:v>20</c:v>
                </c:pt>
                <c:pt idx="1989">
                  <c:v>20</c:v>
                </c:pt>
                <c:pt idx="1990">
                  <c:v>20</c:v>
                </c:pt>
                <c:pt idx="1991">
                  <c:v>20</c:v>
                </c:pt>
                <c:pt idx="1992">
                  <c:v>20</c:v>
                </c:pt>
                <c:pt idx="1993">
                  <c:v>20</c:v>
                </c:pt>
                <c:pt idx="1994">
                  <c:v>20</c:v>
                </c:pt>
                <c:pt idx="1995">
                  <c:v>20</c:v>
                </c:pt>
                <c:pt idx="1996">
                  <c:v>20</c:v>
                </c:pt>
                <c:pt idx="1997">
                  <c:v>20</c:v>
                </c:pt>
                <c:pt idx="1998">
                  <c:v>20</c:v>
                </c:pt>
                <c:pt idx="1999">
                  <c:v>20</c:v>
                </c:pt>
                <c:pt idx="2000">
                  <c:v>20</c:v>
                </c:pt>
                <c:pt idx="2001">
                  <c:v>20</c:v>
                </c:pt>
                <c:pt idx="2002">
                  <c:v>20</c:v>
                </c:pt>
                <c:pt idx="2003">
                  <c:v>20</c:v>
                </c:pt>
                <c:pt idx="2004">
                  <c:v>20</c:v>
                </c:pt>
                <c:pt idx="2005">
                  <c:v>20</c:v>
                </c:pt>
                <c:pt idx="2006">
                  <c:v>20</c:v>
                </c:pt>
                <c:pt idx="2007">
                  <c:v>20</c:v>
                </c:pt>
                <c:pt idx="2008">
                  <c:v>20</c:v>
                </c:pt>
                <c:pt idx="2009">
                  <c:v>20</c:v>
                </c:pt>
                <c:pt idx="2010">
                  <c:v>20</c:v>
                </c:pt>
                <c:pt idx="2011">
                  <c:v>20</c:v>
                </c:pt>
                <c:pt idx="2012">
                  <c:v>20</c:v>
                </c:pt>
                <c:pt idx="2013">
                  <c:v>20</c:v>
                </c:pt>
                <c:pt idx="2014">
                  <c:v>20</c:v>
                </c:pt>
                <c:pt idx="2015">
                  <c:v>20</c:v>
                </c:pt>
                <c:pt idx="2016">
                  <c:v>20</c:v>
                </c:pt>
                <c:pt idx="2017">
                  <c:v>20</c:v>
                </c:pt>
                <c:pt idx="2018">
                  <c:v>20</c:v>
                </c:pt>
                <c:pt idx="2019">
                  <c:v>20</c:v>
                </c:pt>
                <c:pt idx="2020">
                  <c:v>20</c:v>
                </c:pt>
                <c:pt idx="2021">
                  <c:v>20</c:v>
                </c:pt>
                <c:pt idx="2022">
                  <c:v>20</c:v>
                </c:pt>
                <c:pt idx="2023">
                  <c:v>20</c:v>
                </c:pt>
                <c:pt idx="2024">
                  <c:v>20</c:v>
                </c:pt>
                <c:pt idx="2025">
                  <c:v>20</c:v>
                </c:pt>
                <c:pt idx="2026">
                  <c:v>20</c:v>
                </c:pt>
                <c:pt idx="2027">
                  <c:v>20</c:v>
                </c:pt>
                <c:pt idx="2028">
                  <c:v>20</c:v>
                </c:pt>
                <c:pt idx="2029">
                  <c:v>20</c:v>
                </c:pt>
                <c:pt idx="2030">
                  <c:v>20</c:v>
                </c:pt>
                <c:pt idx="2031">
                  <c:v>21</c:v>
                </c:pt>
                <c:pt idx="2032">
                  <c:v>21</c:v>
                </c:pt>
                <c:pt idx="2033">
                  <c:v>21</c:v>
                </c:pt>
                <c:pt idx="2034">
                  <c:v>21</c:v>
                </c:pt>
                <c:pt idx="2035">
                  <c:v>21</c:v>
                </c:pt>
                <c:pt idx="2036">
                  <c:v>21</c:v>
                </c:pt>
                <c:pt idx="2037">
                  <c:v>21</c:v>
                </c:pt>
                <c:pt idx="2038">
                  <c:v>21</c:v>
                </c:pt>
                <c:pt idx="2039">
                  <c:v>21</c:v>
                </c:pt>
                <c:pt idx="2040">
                  <c:v>21</c:v>
                </c:pt>
                <c:pt idx="2041">
                  <c:v>21</c:v>
                </c:pt>
                <c:pt idx="2042">
                  <c:v>21</c:v>
                </c:pt>
                <c:pt idx="2043">
                  <c:v>21</c:v>
                </c:pt>
                <c:pt idx="2044">
                  <c:v>21</c:v>
                </c:pt>
                <c:pt idx="2045">
                  <c:v>21</c:v>
                </c:pt>
                <c:pt idx="2046">
                  <c:v>21</c:v>
                </c:pt>
                <c:pt idx="2047">
                  <c:v>21</c:v>
                </c:pt>
                <c:pt idx="2048">
                  <c:v>21</c:v>
                </c:pt>
                <c:pt idx="2049">
                  <c:v>21</c:v>
                </c:pt>
                <c:pt idx="2050">
                  <c:v>21</c:v>
                </c:pt>
                <c:pt idx="2051">
                  <c:v>21</c:v>
                </c:pt>
                <c:pt idx="2052">
                  <c:v>21</c:v>
                </c:pt>
                <c:pt idx="2053">
                  <c:v>21</c:v>
                </c:pt>
                <c:pt idx="2054">
                  <c:v>21</c:v>
                </c:pt>
                <c:pt idx="2055">
                  <c:v>21</c:v>
                </c:pt>
                <c:pt idx="2056">
                  <c:v>21</c:v>
                </c:pt>
                <c:pt idx="2057">
                  <c:v>21</c:v>
                </c:pt>
                <c:pt idx="2058">
                  <c:v>21</c:v>
                </c:pt>
                <c:pt idx="2059">
                  <c:v>21</c:v>
                </c:pt>
                <c:pt idx="2060">
                  <c:v>21</c:v>
                </c:pt>
                <c:pt idx="2061">
                  <c:v>21</c:v>
                </c:pt>
                <c:pt idx="2062">
                  <c:v>21</c:v>
                </c:pt>
                <c:pt idx="2063">
                  <c:v>21</c:v>
                </c:pt>
                <c:pt idx="2064">
                  <c:v>21</c:v>
                </c:pt>
                <c:pt idx="2065">
                  <c:v>21</c:v>
                </c:pt>
                <c:pt idx="2066">
                  <c:v>21</c:v>
                </c:pt>
                <c:pt idx="2067">
                  <c:v>21</c:v>
                </c:pt>
                <c:pt idx="2068">
                  <c:v>21</c:v>
                </c:pt>
                <c:pt idx="2069">
                  <c:v>21</c:v>
                </c:pt>
                <c:pt idx="2070">
                  <c:v>22</c:v>
                </c:pt>
                <c:pt idx="2071">
                  <c:v>22</c:v>
                </c:pt>
                <c:pt idx="2072">
                  <c:v>22</c:v>
                </c:pt>
                <c:pt idx="2073">
                  <c:v>22</c:v>
                </c:pt>
                <c:pt idx="2074">
                  <c:v>22</c:v>
                </c:pt>
                <c:pt idx="2075">
                  <c:v>22</c:v>
                </c:pt>
                <c:pt idx="2076">
                  <c:v>22</c:v>
                </c:pt>
                <c:pt idx="2077">
                  <c:v>22</c:v>
                </c:pt>
                <c:pt idx="2078">
                  <c:v>22</c:v>
                </c:pt>
                <c:pt idx="2079">
                  <c:v>22</c:v>
                </c:pt>
                <c:pt idx="2080">
                  <c:v>22</c:v>
                </c:pt>
                <c:pt idx="2081">
                  <c:v>22</c:v>
                </c:pt>
                <c:pt idx="2082">
                  <c:v>22</c:v>
                </c:pt>
                <c:pt idx="2083">
                  <c:v>22</c:v>
                </c:pt>
                <c:pt idx="2084">
                  <c:v>22</c:v>
                </c:pt>
                <c:pt idx="2085">
                  <c:v>22</c:v>
                </c:pt>
                <c:pt idx="2086">
                  <c:v>22</c:v>
                </c:pt>
                <c:pt idx="2087">
                  <c:v>22</c:v>
                </c:pt>
                <c:pt idx="2088">
                  <c:v>22</c:v>
                </c:pt>
                <c:pt idx="2089">
                  <c:v>22</c:v>
                </c:pt>
                <c:pt idx="2090">
                  <c:v>22</c:v>
                </c:pt>
                <c:pt idx="2091">
                  <c:v>22</c:v>
                </c:pt>
                <c:pt idx="2092">
                  <c:v>22</c:v>
                </c:pt>
                <c:pt idx="2093">
                  <c:v>22</c:v>
                </c:pt>
                <c:pt idx="2094">
                  <c:v>22</c:v>
                </c:pt>
                <c:pt idx="2095">
                  <c:v>22</c:v>
                </c:pt>
                <c:pt idx="2096">
                  <c:v>22</c:v>
                </c:pt>
                <c:pt idx="2097">
                  <c:v>22</c:v>
                </c:pt>
                <c:pt idx="2098">
                  <c:v>22</c:v>
                </c:pt>
                <c:pt idx="2099">
                  <c:v>22</c:v>
                </c:pt>
                <c:pt idx="2100">
                  <c:v>22</c:v>
                </c:pt>
                <c:pt idx="2101">
                  <c:v>22</c:v>
                </c:pt>
                <c:pt idx="2102">
                  <c:v>22</c:v>
                </c:pt>
                <c:pt idx="2103">
                  <c:v>22</c:v>
                </c:pt>
                <c:pt idx="2104">
                  <c:v>22</c:v>
                </c:pt>
                <c:pt idx="2105">
                  <c:v>22</c:v>
                </c:pt>
                <c:pt idx="2106">
                  <c:v>22</c:v>
                </c:pt>
                <c:pt idx="2107">
                  <c:v>22</c:v>
                </c:pt>
                <c:pt idx="2108">
                  <c:v>23</c:v>
                </c:pt>
                <c:pt idx="2109">
                  <c:v>23</c:v>
                </c:pt>
                <c:pt idx="2110">
                  <c:v>23</c:v>
                </c:pt>
                <c:pt idx="2111">
                  <c:v>23</c:v>
                </c:pt>
                <c:pt idx="2112">
                  <c:v>23</c:v>
                </c:pt>
                <c:pt idx="2113">
                  <c:v>23</c:v>
                </c:pt>
                <c:pt idx="2114">
                  <c:v>23</c:v>
                </c:pt>
                <c:pt idx="2115">
                  <c:v>23</c:v>
                </c:pt>
                <c:pt idx="2116">
                  <c:v>23</c:v>
                </c:pt>
                <c:pt idx="2117">
                  <c:v>23</c:v>
                </c:pt>
                <c:pt idx="2118">
                  <c:v>23</c:v>
                </c:pt>
                <c:pt idx="2119">
                  <c:v>23</c:v>
                </c:pt>
                <c:pt idx="2120">
                  <c:v>23</c:v>
                </c:pt>
                <c:pt idx="2121">
                  <c:v>23</c:v>
                </c:pt>
                <c:pt idx="2122">
                  <c:v>23</c:v>
                </c:pt>
                <c:pt idx="2123">
                  <c:v>23</c:v>
                </c:pt>
                <c:pt idx="2124">
                  <c:v>23</c:v>
                </c:pt>
                <c:pt idx="2125">
                  <c:v>23</c:v>
                </c:pt>
                <c:pt idx="2126">
                  <c:v>23</c:v>
                </c:pt>
                <c:pt idx="2127">
                  <c:v>23</c:v>
                </c:pt>
                <c:pt idx="2128">
                  <c:v>23</c:v>
                </c:pt>
                <c:pt idx="2129">
                  <c:v>23</c:v>
                </c:pt>
                <c:pt idx="2130">
                  <c:v>23</c:v>
                </c:pt>
                <c:pt idx="2131">
                  <c:v>23</c:v>
                </c:pt>
                <c:pt idx="2132">
                  <c:v>23</c:v>
                </c:pt>
                <c:pt idx="2133">
                  <c:v>23</c:v>
                </c:pt>
                <c:pt idx="2134">
                  <c:v>23</c:v>
                </c:pt>
                <c:pt idx="2135">
                  <c:v>23</c:v>
                </c:pt>
                <c:pt idx="2136">
                  <c:v>23</c:v>
                </c:pt>
                <c:pt idx="2137">
                  <c:v>23</c:v>
                </c:pt>
                <c:pt idx="2138">
                  <c:v>23</c:v>
                </c:pt>
                <c:pt idx="2139">
                  <c:v>23</c:v>
                </c:pt>
                <c:pt idx="2140">
                  <c:v>23</c:v>
                </c:pt>
                <c:pt idx="2141">
                  <c:v>23</c:v>
                </c:pt>
                <c:pt idx="2142">
                  <c:v>23</c:v>
                </c:pt>
                <c:pt idx="2143">
                  <c:v>23</c:v>
                </c:pt>
                <c:pt idx="2144">
                  <c:v>23</c:v>
                </c:pt>
                <c:pt idx="2145">
                  <c:v>23</c:v>
                </c:pt>
                <c:pt idx="2146">
                  <c:v>24</c:v>
                </c:pt>
                <c:pt idx="2147">
                  <c:v>24</c:v>
                </c:pt>
                <c:pt idx="2148">
                  <c:v>24</c:v>
                </c:pt>
                <c:pt idx="2149">
                  <c:v>24</c:v>
                </c:pt>
                <c:pt idx="2150">
                  <c:v>24</c:v>
                </c:pt>
                <c:pt idx="2151">
                  <c:v>24</c:v>
                </c:pt>
                <c:pt idx="2152">
                  <c:v>24</c:v>
                </c:pt>
                <c:pt idx="2153">
                  <c:v>24</c:v>
                </c:pt>
                <c:pt idx="2154">
                  <c:v>24</c:v>
                </c:pt>
                <c:pt idx="2155">
                  <c:v>24</c:v>
                </c:pt>
                <c:pt idx="2156">
                  <c:v>24</c:v>
                </c:pt>
                <c:pt idx="2157">
                  <c:v>24</c:v>
                </c:pt>
                <c:pt idx="2158">
                  <c:v>24</c:v>
                </c:pt>
                <c:pt idx="2159">
                  <c:v>24</c:v>
                </c:pt>
                <c:pt idx="2160">
                  <c:v>24</c:v>
                </c:pt>
                <c:pt idx="2161">
                  <c:v>24</c:v>
                </c:pt>
                <c:pt idx="2162">
                  <c:v>24</c:v>
                </c:pt>
                <c:pt idx="2163">
                  <c:v>24</c:v>
                </c:pt>
                <c:pt idx="2164">
                  <c:v>24</c:v>
                </c:pt>
                <c:pt idx="2165">
                  <c:v>24</c:v>
                </c:pt>
                <c:pt idx="2166">
                  <c:v>24</c:v>
                </c:pt>
                <c:pt idx="2167">
                  <c:v>24</c:v>
                </c:pt>
                <c:pt idx="2168">
                  <c:v>24</c:v>
                </c:pt>
                <c:pt idx="2169">
                  <c:v>24</c:v>
                </c:pt>
                <c:pt idx="2170">
                  <c:v>24</c:v>
                </c:pt>
                <c:pt idx="2171">
                  <c:v>24</c:v>
                </c:pt>
                <c:pt idx="2172">
                  <c:v>24</c:v>
                </c:pt>
                <c:pt idx="2173">
                  <c:v>24</c:v>
                </c:pt>
                <c:pt idx="2174">
                  <c:v>24</c:v>
                </c:pt>
                <c:pt idx="2175">
                  <c:v>24</c:v>
                </c:pt>
                <c:pt idx="2176">
                  <c:v>24</c:v>
                </c:pt>
                <c:pt idx="2177">
                  <c:v>24</c:v>
                </c:pt>
                <c:pt idx="2178">
                  <c:v>24</c:v>
                </c:pt>
                <c:pt idx="2179">
                  <c:v>24</c:v>
                </c:pt>
                <c:pt idx="2180">
                  <c:v>24</c:v>
                </c:pt>
                <c:pt idx="2181">
                  <c:v>24</c:v>
                </c:pt>
                <c:pt idx="2182">
                  <c:v>24</c:v>
                </c:pt>
                <c:pt idx="2183">
                  <c:v>24</c:v>
                </c:pt>
                <c:pt idx="2184">
                  <c:v>24</c:v>
                </c:pt>
                <c:pt idx="2185">
                  <c:v>24</c:v>
                </c:pt>
                <c:pt idx="2186">
                  <c:v>24</c:v>
                </c:pt>
                <c:pt idx="2187">
                  <c:v>25</c:v>
                </c:pt>
                <c:pt idx="2188">
                  <c:v>25</c:v>
                </c:pt>
                <c:pt idx="2189">
                  <c:v>25</c:v>
                </c:pt>
                <c:pt idx="2190">
                  <c:v>25</c:v>
                </c:pt>
                <c:pt idx="2191">
                  <c:v>25</c:v>
                </c:pt>
                <c:pt idx="2192">
                  <c:v>25</c:v>
                </c:pt>
                <c:pt idx="2193">
                  <c:v>25</c:v>
                </c:pt>
                <c:pt idx="2194">
                  <c:v>25</c:v>
                </c:pt>
                <c:pt idx="2195">
                  <c:v>25</c:v>
                </c:pt>
                <c:pt idx="2196">
                  <c:v>25</c:v>
                </c:pt>
                <c:pt idx="2197">
                  <c:v>25</c:v>
                </c:pt>
                <c:pt idx="2198">
                  <c:v>25</c:v>
                </c:pt>
                <c:pt idx="2199">
                  <c:v>25</c:v>
                </c:pt>
                <c:pt idx="2200">
                  <c:v>25</c:v>
                </c:pt>
                <c:pt idx="2201">
                  <c:v>25</c:v>
                </c:pt>
                <c:pt idx="2202">
                  <c:v>25</c:v>
                </c:pt>
                <c:pt idx="2203">
                  <c:v>25</c:v>
                </c:pt>
                <c:pt idx="2204">
                  <c:v>25</c:v>
                </c:pt>
                <c:pt idx="2205">
                  <c:v>25</c:v>
                </c:pt>
                <c:pt idx="2206">
                  <c:v>25</c:v>
                </c:pt>
                <c:pt idx="2207">
                  <c:v>25</c:v>
                </c:pt>
                <c:pt idx="2208">
                  <c:v>25</c:v>
                </c:pt>
                <c:pt idx="2209">
                  <c:v>25</c:v>
                </c:pt>
                <c:pt idx="2210">
                  <c:v>25</c:v>
                </c:pt>
                <c:pt idx="2211">
                  <c:v>25</c:v>
                </c:pt>
                <c:pt idx="2212">
                  <c:v>25</c:v>
                </c:pt>
                <c:pt idx="2213">
                  <c:v>25</c:v>
                </c:pt>
                <c:pt idx="2214">
                  <c:v>25</c:v>
                </c:pt>
                <c:pt idx="2215">
                  <c:v>25</c:v>
                </c:pt>
                <c:pt idx="2216">
                  <c:v>25</c:v>
                </c:pt>
                <c:pt idx="2217">
                  <c:v>25</c:v>
                </c:pt>
                <c:pt idx="2218">
                  <c:v>25</c:v>
                </c:pt>
                <c:pt idx="2219">
                  <c:v>25</c:v>
                </c:pt>
                <c:pt idx="2220">
                  <c:v>25</c:v>
                </c:pt>
                <c:pt idx="2221">
                  <c:v>25</c:v>
                </c:pt>
                <c:pt idx="2222">
                  <c:v>25</c:v>
                </c:pt>
                <c:pt idx="2223">
                  <c:v>25</c:v>
                </c:pt>
                <c:pt idx="2224">
                  <c:v>25</c:v>
                </c:pt>
                <c:pt idx="2225">
                  <c:v>25</c:v>
                </c:pt>
                <c:pt idx="2226">
                  <c:v>25</c:v>
                </c:pt>
                <c:pt idx="2227">
                  <c:v>25</c:v>
                </c:pt>
                <c:pt idx="2228">
                  <c:v>25</c:v>
                </c:pt>
                <c:pt idx="2229">
                  <c:v>25</c:v>
                </c:pt>
                <c:pt idx="2230">
                  <c:v>25</c:v>
                </c:pt>
                <c:pt idx="2231">
                  <c:v>25</c:v>
                </c:pt>
                <c:pt idx="2232">
                  <c:v>25</c:v>
                </c:pt>
                <c:pt idx="2233">
                  <c:v>26</c:v>
                </c:pt>
                <c:pt idx="2234">
                  <c:v>26</c:v>
                </c:pt>
                <c:pt idx="2235">
                  <c:v>26</c:v>
                </c:pt>
                <c:pt idx="2236">
                  <c:v>26</c:v>
                </c:pt>
                <c:pt idx="2237">
                  <c:v>26</c:v>
                </c:pt>
                <c:pt idx="2238">
                  <c:v>26</c:v>
                </c:pt>
                <c:pt idx="2239">
                  <c:v>26</c:v>
                </c:pt>
                <c:pt idx="2240">
                  <c:v>26</c:v>
                </c:pt>
                <c:pt idx="2241">
                  <c:v>26</c:v>
                </c:pt>
                <c:pt idx="2242">
                  <c:v>26</c:v>
                </c:pt>
                <c:pt idx="2243">
                  <c:v>26</c:v>
                </c:pt>
                <c:pt idx="2244">
                  <c:v>26</c:v>
                </c:pt>
                <c:pt idx="2245">
                  <c:v>26</c:v>
                </c:pt>
                <c:pt idx="2246">
                  <c:v>26</c:v>
                </c:pt>
                <c:pt idx="2247">
                  <c:v>26</c:v>
                </c:pt>
                <c:pt idx="2248">
                  <c:v>26</c:v>
                </c:pt>
                <c:pt idx="2249">
                  <c:v>26</c:v>
                </c:pt>
                <c:pt idx="2250">
                  <c:v>26</c:v>
                </c:pt>
                <c:pt idx="2251">
                  <c:v>26</c:v>
                </c:pt>
                <c:pt idx="2252">
                  <c:v>26</c:v>
                </c:pt>
                <c:pt idx="2253">
                  <c:v>26</c:v>
                </c:pt>
                <c:pt idx="2254">
                  <c:v>26</c:v>
                </c:pt>
                <c:pt idx="2255">
                  <c:v>26</c:v>
                </c:pt>
                <c:pt idx="2256">
                  <c:v>26</c:v>
                </c:pt>
                <c:pt idx="2257">
                  <c:v>26</c:v>
                </c:pt>
                <c:pt idx="2258">
                  <c:v>26</c:v>
                </c:pt>
                <c:pt idx="2259">
                  <c:v>26</c:v>
                </c:pt>
                <c:pt idx="2260">
                  <c:v>26</c:v>
                </c:pt>
                <c:pt idx="2261">
                  <c:v>26</c:v>
                </c:pt>
                <c:pt idx="2262">
                  <c:v>26</c:v>
                </c:pt>
                <c:pt idx="2263">
                  <c:v>26</c:v>
                </c:pt>
                <c:pt idx="2264">
                  <c:v>26</c:v>
                </c:pt>
                <c:pt idx="2265">
                  <c:v>26</c:v>
                </c:pt>
                <c:pt idx="2266">
                  <c:v>26</c:v>
                </c:pt>
                <c:pt idx="2267">
                  <c:v>26</c:v>
                </c:pt>
                <c:pt idx="2268">
                  <c:v>26</c:v>
                </c:pt>
                <c:pt idx="2269">
                  <c:v>26</c:v>
                </c:pt>
                <c:pt idx="2270">
                  <c:v>26</c:v>
                </c:pt>
                <c:pt idx="2271">
                  <c:v>27</c:v>
                </c:pt>
                <c:pt idx="2272">
                  <c:v>27</c:v>
                </c:pt>
                <c:pt idx="2273">
                  <c:v>27</c:v>
                </c:pt>
                <c:pt idx="2274">
                  <c:v>27</c:v>
                </c:pt>
                <c:pt idx="2275">
                  <c:v>27</c:v>
                </c:pt>
                <c:pt idx="2276">
                  <c:v>27</c:v>
                </c:pt>
                <c:pt idx="2277">
                  <c:v>27</c:v>
                </c:pt>
                <c:pt idx="2278">
                  <c:v>27</c:v>
                </c:pt>
                <c:pt idx="2279">
                  <c:v>27</c:v>
                </c:pt>
                <c:pt idx="2280">
                  <c:v>27</c:v>
                </c:pt>
                <c:pt idx="2281">
                  <c:v>27</c:v>
                </c:pt>
                <c:pt idx="2282">
                  <c:v>27</c:v>
                </c:pt>
                <c:pt idx="2283">
                  <c:v>27</c:v>
                </c:pt>
                <c:pt idx="2284">
                  <c:v>27</c:v>
                </c:pt>
                <c:pt idx="2285">
                  <c:v>27</c:v>
                </c:pt>
                <c:pt idx="2286">
                  <c:v>27</c:v>
                </c:pt>
                <c:pt idx="2287">
                  <c:v>27</c:v>
                </c:pt>
                <c:pt idx="2288">
                  <c:v>27</c:v>
                </c:pt>
                <c:pt idx="2289">
                  <c:v>27</c:v>
                </c:pt>
                <c:pt idx="2290">
                  <c:v>27</c:v>
                </c:pt>
                <c:pt idx="2291">
                  <c:v>27</c:v>
                </c:pt>
                <c:pt idx="2292">
                  <c:v>27</c:v>
                </c:pt>
                <c:pt idx="2293">
                  <c:v>27</c:v>
                </c:pt>
                <c:pt idx="2294">
                  <c:v>27</c:v>
                </c:pt>
                <c:pt idx="2295">
                  <c:v>27</c:v>
                </c:pt>
                <c:pt idx="2296">
                  <c:v>27</c:v>
                </c:pt>
                <c:pt idx="2297">
                  <c:v>27</c:v>
                </c:pt>
                <c:pt idx="2298">
                  <c:v>27</c:v>
                </c:pt>
                <c:pt idx="2299">
                  <c:v>27</c:v>
                </c:pt>
                <c:pt idx="2300">
                  <c:v>27</c:v>
                </c:pt>
                <c:pt idx="2301">
                  <c:v>27</c:v>
                </c:pt>
                <c:pt idx="2302">
                  <c:v>27</c:v>
                </c:pt>
                <c:pt idx="2303">
                  <c:v>27</c:v>
                </c:pt>
                <c:pt idx="2304">
                  <c:v>27</c:v>
                </c:pt>
                <c:pt idx="2305">
                  <c:v>27</c:v>
                </c:pt>
                <c:pt idx="2306">
                  <c:v>27</c:v>
                </c:pt>
                <c:pt idx="2307">
                  <c:v>27</c:v>
                </c:pt>
                <c:pt idx="2308">
                  <c:v>27</c:v>
                </c:pt>
                <c:pt idx="2309">
                  <c:v>27</c:v>
                </c:pt>
                <c:pt idx="2310">
                  <c:v>27</c:v>
                </c:pt>
                <c:pt idx="2311">
                  <c:v>27</c:v>
                </c:pt>
                <c:pt idx="2312">
                  <c:v>27</c:v>
                </c:pt>
                <c:pt idx="2313">
                  <c:v>27</c:v>
                </c:pt>
                <c:pt idx="2314">
                  <c:v>27</c:v>
                </c:pt>
                <c:pt idx="2315">
                  <c:v>27</c:v>
                </c:pt>
                <c:pt idx="2316">
                  <c:v>27</c:v>
                </c:pt>
                <c:pt idx="2317">
                  <c:v>27</c:v>
                </c:pt>
                <c:pt idx="2318">
                  <c:v>27</c:v>
                </c:pt>
                <c:pt idx="2319">
                  <c:v>28</c:v>
                </c:pt>
                <c:pt idx="2320">
                  <c:v>28</c:v>
                </c:pt>
                <c:pt idx="2321">
                  <c:v>28</c:v>
                </c:pt>
                <c:pt idx="2322">
                  <c:v>28</c:v>
                </c:pt>
                <c:pt idx="2323">
                  <c:v>28</c:v>
                </c:pt>
                <c:pt idx="2324">
                  <c:v>28</c:v>
                </c:pt>
                <c:pt idx="2325">
                  <c:v>28</c:v>
                </c:pt>
                <c:pt idx="2326">
                  <c:v>28</c:v>
                </c:pt>
                <c:pt idx="2327">
                  <c:v>28</c:v>
                </c:pt>
                <c:pt idx="2328">
                  <c:v>28</c:v>
                </c:pt>
                <c:pt idx="2329">
                  <c:v>28</c:v>
                </c:pt>
                <c:pt idx="2330">
                  <c:v>28</c:v>
                </c:pt>
                <c:pt idx="2331">
                  <c:v>28</c:v>
                </c:pt>
                <c:pt idx="2332">
                  <c:v>28</c:v>
                </c:pt>
                <c:pt idx="2333">
                  <c:v>28</c:v>
                </c:pt>
                <c:pt idx="2334">
                  <c:v>28</c:v>
                </c:pt>
                <c:pt idx="2335">
                  <c:v>28</c:v>
                </c:pt>
                <c:pt idx="2336">
                  <c:v>28</c:v>
                </c:pt>
                <c:pt idx="2337">
                  <c:v>28</c:v>
                </c:pt>
                <c:pt idx="2338">
                  <c:v>28</c:v>
                </c:pt>
                <c:pt idx="2339">
                  <c:v>28</c:v>
                </c:pt>
                <c:pt idx="2340">
                  <c:v>28</c:v>
                </c:pt>
                <c:pt idx="2341">
                  <c:v>28</c:v>
                </c:pt>
                <c:pt idx="2342">
                  <c:v>28</c:v>
                </c:pt>
                <c:pt idx="2343">
                  <c:v>28</c:v>
                </c:pt>
                <c:pt idx="2344">
                  <c:v>29</c:v>
                </c:pt>
                <c:pt idx="2345">
                  <c:v>29</c:v>
                </c:pt>
                <c:pt idx="2346">
                  <c:v>29</c:v>
                </c:pt>
                <c:pt idx="2347">
                  <c:v>29</c:v>
                </c:pt>
                <c:pt idx="2348">
                  <c:v>29</c:v>
                </c:pt>
                <c:pt idx="2349">
                  <c:v>29</c:v>
                </c:pt>
                <c:pt idx="2350">
                  <c:v>29</c:v>
                </c:pt>
                <c:pt idx="2351">
                  <c:v>29</c:v>
                </c:pt>
                <c:pt idx="2352">
                  <c:v>29</c:v>
                </c:pt>
                <c:pt idx="2353">
                  <c:v>29</c:v>
                </c:pt>
                <c:pt idx="2354">
                  <c:v>29</c:v>
                </c:pt>
                <c:pt idx="2355">
                  <c:v>29</c:v>
                </c:pt>
                <c:pt idx="2356">
                  <c:v>29</c:v>
                </c:pt>
                <c:pt idx="2357">
                  <c:v>29</c:v>
                </c:pt>
                <c:pt idx="2358">
                  <c:v>29</c:v>
                </c:pt>
                <c:pt idx="2359">
                  <c:v>29</c:v>
                </c:pt>
                <c:pt idx="2360">
                  <c:v>29</c:v>
                </c:pt>
                <c:pt idx="2361">
                  <c:v>29</c:v>
                </c:pt>
                <c:pt idx="2362">
                  <c:v>29</c:v>
                </c:pt>
                <c:pt idx="2363">
                  <c:v>29</c:v>
                </c:pt>
                <c:pt idx="2364">
                  <c:v>29</c:v>
                </c:pt>
                <c:pt idx="2365">
                  <c:v>29</c:v>
                </c:pt>
                <c:pt idx="2366">
                  <c:v>29</c:v>
                </c:pt>
                <c:pt idx="2367">
                  <c:v>29</c:v>
                </c:pt>
                <c:pt idx="2368">
                  <c:v>29</c:v>
                </c:pt>
                <c:pt idx="2369">
                  <c:v>29</c:v>
                </c:pt>
                <c:pt idx="2370">
                  <c:v>29</c:v>
                </c:pt>
                <c:pt idx="2371">
                  <c:v>29</c:v>
                </c:pt>
                <c:pt idx="2372">
                  <c:v>29</c:v>
                </c:pt>
                <c:pt idx="2373">
                  <c:v>29</c:v>
                </c:pt>
                <c:pt idx="2374">
                  <c:v>29</c:v>
                </c:pt>
                <c:pt idx="2375">
                  <c:v>29</c:v>
                </c:pt>
                <c:pt idx="2376">
                  <c:v>29</c:v>
                </c:pt>
                <c:pt idx="2377">
                  <c:v>29</c:v>
                </c:pt>
                <c:pt idx="2378">
                  <c:v>29</c:v>
                </c:pt>
                <c:pt idx="2379">
                  <c:v>30</c:v>
                </c:pt>
                <c:pt idx="2380">
                  <c:v>30</c:v>
                </c:pt>
                <c:pt idx="2381">
                  <c:v>30</c:v>
                </c:pt>
                <c:pt idx="2382">
                  <c:v>30</c:v>
                </c:pt>
                <c:pt idx="2383">
                  <c:v>30</c:v>
                </c:pt>
                <c:pt idx="2384">
                  <c:v>30</c:v>
                </c:pt>
                <c:pt idx="2385">
                  <c:v>30</c:v>
                </c:pt>
                <c:pt idx="2386">
                  <c:v>30</c:v>
                </c:pt>
                <c:pt idx="2387">
                  <c:v>30</c:v>
                </c:pt>
                <c:pt idx="2388">
                  <c:v>30</c:v>
                </c:pt>
                <c:pt idx="2389">
                  <c:v>30</c:v>
                </c:pt>
                <c:pt idx="2390">
                  <c:v>30</c:v>
                </c:pt>
                <c:pt idx="2391">
                  <c:v>30</c:v>
                </c:pt>
                <c:pt idx="2392">
                  <c:v>30</c:v>
                </c:pt>
                <c:pt idx="2393">
                  <c:v>30</c:v>
                </c:pt>
                <c:pt idx="2394">
                  <c:v>30</c:v>
                </c:pt>
                <c:pt idx="2395">
                  <c:v>30</c:v>
                </c:pt>
                <c:pt idx="2396">
                  <c:v>30</c:v>
                </c:pt>
                <c:pt idx="2397">
                  <c:v>30</c:v>
                </c:pt>
                <c:pt idx="2398">
                  <c:v>30</c:v>
                </c:pt>
                <c:pt idx="2399">
                  <c:v>30</c:v>
                </c:pt>
                <c:pt idx="2400">
                  <c:v>30</c:v>
                </c:pt>
                <c:pt idx="2401">
                  <c:v>30</c:v>
                </c:pt>
                <c:pt idx="2402">
                  <c:v>30</c:v>
                </c:pt>
                <c:pt idx="2403">
                  <c:v>30</c:v>
                </c:pt>
                <c:pt idx="2404">
                  <c:v>30</c:v>
                </c:pt>
                <c:pt idx="2405">
                  <c:v>30</c:v>
                </c:pt>
                <c:pt idx="2406">
                  <c:v>30</c:v>
                </c:pt>
                <c:pt idx="2407">
                  <c:v>30</c:v>
                </c:pt>
                <c:pt idx="2408">
                  <c:v>30</c:v>
                </c:pt>
                <c:pt idx="2409">
                  <c:v>31</c:v>
                </c:pt>
                <c:pt idx="2410">
                  <c:v>31</c:v>
                </c:pt>
                <c:pt idx="2411">
                  <c:v>31</c:v>
                </c:pt>
                <c:pt idx="2412">
                  <c:v>31</c:v>
                </c:pt>
                <c:pt idx="2413">
                  <c:v>31</c:v>
                </c:pt>
                <c:pt idx="2414">
                  <c:v>31</c:v>
                </c:pt>
                <c:pt idx="2415">
                  <c:v>31</c:v>
                </c:pt>
                <c:pt idx="2416">
                  <c:v>31</c:v>
                </c:pt>
                <c:pt idx="2417">
                  <c:v>31</c:v>
                </c:pt>
                <c:pt idx="2418">
                  <c:v>31</c:v>
                </c:pt>
                <c:pt idx="2419">
                  <c:v>31</c:v>
                </c:pt>
                <c:pt idx="2420">
                  <c:v>31</c:v>
                </c:pt>
                <c:pt idx="2421">
                  <c:v>31</c:v>
                </c:pt>
                <c:pt idx="2422">
                  <c:v>31</c:v>
                </c:pt>
                <c:pt idx="2423">
                  <c:v>31</c:v>
                </c:pt>
                <c:pt idx="2424">
                  <c:v>31</c:v>
                </c:pt>
                <c:pt idx="2425">
                  <c:v>31</c:v>
                </c:pt>
                <c:pt idx="2426">
                  <c:v>31</c:v>
                </c:pt>
                <c:pt idx="2427">
                  <c:v>31</c:v>
                </c:pt>
                <c:pt idx="2428">
                  <c:v>31</c:v>
                </c:pt>
                <c:pt idx="2429">
                  <c:v>31</c:v>
                </c:pt>
                <c:pt idx="2430">
                  <c:v>31</c:v>
                </c:pt>
                <c:pt idx="2431">
                  <c:v>31</c:v>
                </c:pt>
                <c:pt idx="2432">
                  <c:v>31</c:v>
                </c:pt>
                <c:pt idx="2433">
                  <c:v>31</c:v>
                </c:pt>
                <c:pt idx="2434">
                  <c:v>31</c:v>
                </c:pt>
                <c:pt idx="2435">
                  <c:v>31</c:v>
                </c:pt>
                <c:pt idx="2436">
                  <c:v>31</c:v>
                </c:pt>
                <c:pt idx="2437">
                  <c:v>31</c:v>
                </c:pt>
                <c:pt idx="2438">
                  <c:v>31</c:v>
                </c:pt>
                <c:pt idx="2439">
                  <c:v>31</c:v>
                </c:pt>
                <c:pt idx="2440">
                  <c:v>32</c:v>
                </c:pt>
                <c:pt idx="2441">
                  <c:v>32</c:v>
                </c:pt>
                <c:pt idx="2442">
                  <c:v>32</c:v>
                </c:pt>
                <c:pt idx="2443">
                  <c:v>32</c:v>
                </c:pt>
                <c:pt idx="2444">
                  <c:v>32</c:v>
                </c:pt>
                <c:pt idx="2445">
                  <c:v>32</c:v>
                </c:pt>
                <c:pt idx="2446">
                  <c:v>32</c:v>
                </c:pt>
                <c:pt idx="2447">
                  <c:v>32</c:v>
                </c:pt>
                <c:pt idx="2448">
                  <c:v>32</c:v>
                </c:pt>
                <c:pt idx="2449">
                  <c:v>32</c:v>
                </c:pt>
                <c:pt idx="2450">
                  <c:v>32</c:v>
                </c:pt>
                <c:pt idx="2451">
                  <c:v>32</c:v>
                </c:pt>
                <c:pt idx="2452">
                  <c:v>32</c:v>
                </c:pt>
                <c:pt idx="2453">
                  <c:v>32</c:v>
                </c:pt>
                <c:pt idx="2454">
                  <c:v>32</c:v>
                </c:pt>
                <c:pt idx="2455">
                  <c:v>32</c:v>
                </c:pt>
                <c:pt idx="2456">
                  <c:v>32</c:v>
                </c:pt>
                <c:pt idx="2457">
                  <c:v>32</c:v>
                </c:pt>
                <c:pt idx="2458">
                  <c:v>32</c:v>
                </c:pt>
                <c:pt idx="2459">
                  <c:v>32</c:v>
                </c:pt>
                <c:pt idx="2460">
                  <c:v>32</c:v>
                </c:pt>
                <c:pt idx="2461">
                  <c:v>32</c:v>
                </c:pt>
                <c:pt idx="2462">
                  <c:v>32</c:v>
                </c:pt>
                <c:pt idx="2463">
                  <c:v>32</c:v>
                </c:pt>
                <c:pt idx="2464">
                  <c:v>32</c:v>
                </c:pt>
                <c:pt idx="2465">
                  <c:v>32</c:v>
                </c:pt>
                <c:pt idx="2466">
                  <c:v>33</c:v>
                </c:pt>
                <c:pt idx="2467">
                  <c:v>33</c:v>
                </c:pt>
                <c:pt idx="2468">
                  <c:v>33</c:v>
                </c:pt>
                <c:pt idx="2469">
                  <c:v>33</c:v>
                </c:pt>
                <c:pt idx="2470">
                  <c:v>33</c:v>
                </c:pt>
                <c:pt idx="2471">
                  <c:v>33</c:v>
                </c:pt>
                <c:pt idx="2472">
                  <c:v>33</c:v>
                </c:pt>
                <c:pt idx="2473">
                  <c:v>33</c:v>
                </c:pt>
                <c:pt idx="2474">
                  <c:v>33</c:v>
                </c:pt>
                <c:pt idx="2475">
                  <c:v>33</c:v>
                </c:pt>
                <c:pt idx="2476">
                  <c:v>33</c:v>
                </c:pt>
                <c:pt idx="2477">
                  <c:v>33</c:v>
                </c:pt>
                <c:pt idx="2478">
                  <c:v>33</c:v>
                </c:pt>
                <c:pt idx="2479">
                  <c:v>33</c:v>
                </c:pt>
                <c:pt idx="2480">
                  <c:v>33</c:v>
                </c:pt>
                <c:pt idx="2481">
                  <c:v>33</c:v>
                </c:pt>
                <c:pt idx="2482">
                  <c:v>33</c:v>
                </c:pt>
                <c:pt idx="2483">
                  <c:v>33</c:v>
                </c:pt>
                <c:pt idx="2484">
                  <c:v>33</c:v>
                </c:pt>
                <c:pt idx="2485">
                  <c:v>33</c:v>
                </c:pt>
                <c:pt idx="2486">
                  <c:v>33</c:v>
                </c:pt>
                <c:pt idx="2487">
                  <c:v>33</c:v>
                </c:pt>
                <c:pt idx="2488">
                  <c:v>33</c:v>
                </c:pt>
                <c:pt idx="2489">
                  <c:v>33</c:v>
                </c:pt>
                <c:pt idx="2490">
                  <c:v>33</c:v>
                </c:pt>
                <c:pt idx="2491">
                  <c:v>33</c:v>
                </c:pt>
                <c:pt idx="2492">
                  <c:v>33</c:v>
                </c:pt>
                <c:pt idx="2493">
                  <c:v>33</c:v>
                </c:pt>
                <c:pt idx="2494">
                  <c:v>34</c:v>
                </c:pt>
                <c:pt idx="2495">
                  <c:v>34</c:v>
                </c:pt>
                <c:pt idx="2496">
                  <c:v>34</c:v>
                </c:pt>
                <c:pt idx="2497">
                  <c:v>34</c:v>
                </c:pt>
                <c:pt idx="2498">
                  <c:v>34</c:v>
                </c:pt>
                <c:pt idx="2499">
                  <c:v>34</c:v>
                </c:pt>
                <c:pt idx="2500">
                  <c:v>34</c:v>
                </c:pt>
                <c:pt idx="2501">
                  <c:v>34</c:v>
                </c:pt>
                <c:pt idx="2502">
                  <c:v>34</c:v>
                </c:pt>
                <c:pt idx="2503">
                  <c:v>34</c:v>
                </c:pt>
                <c:pt idx="2504">
                  <c:v>34</c:v>
                </c:pt>
                <c:pt idx="2505">
                  <c:v>34</c:v>
                </c:pt>
                <c:pt idx="2506">
                  <c:v>34</c:v>
                </c:pt>
                <c:pt idx="2507">
                  <c:v>34</c:v>
                </c:pt>
                <c:pt idx="2508">
                  <c:v>34</c:v>
                </c:pt>
                <c:pt idx="2509">
                  <c:v>34</c:v>
                </c:pt>
                <c:pt idx="2510">
                  <c:v>34</c:v>
                </c:pt>
                <c:pt idx="2511">
                  <c:v>35</c:v>
                </c:pt>
                <c:pt idx="2512">
                  <c:v>35</c:v>
                </c:pt>
                <c:pt idx="2513">
                  <c:v>35</c:v>
                </c:pt>
                <c:pt idx="2514">
                  <c:v>35</c:v>
                </c:pt>
                <c:pt idx="2515">
                  <c:v>35</c:v>
                </c:pt>
                <c:pt idx="2516">
                  <c:v>35</c:v>
                </c:pt>
                <c:pt idx="2517">
                  <c:v>35</c:v>
                </c:pt>
                <c:pt idx="2518">
                  <c:v>35</c:v>
                </c:pt>
                <c:pt idx="2519">
                  <c:v>35</c:v>
                </c:pt>
                <c:pt idx="2520">
                  <c:v>35</c:v>
                </c:pt>
                <c:pt idx="2521">
                  <c:v>35</c:v>
                </c:pt>
                <c:pt idx="2522">
                  <c:v>35</c:v>
                </c:pt>
                <c:pt idx="2523">
                  <c:v>35</c:v>
                </c:pt>
                <c:pt idx="2524">
                  <c:v>35</c:v>
                </c:pt>
                <c:pt idx="2525">
                  <c:v>35</c:v>
                </c:pt>
                <c:pt idx="2526">
                  <c:v>35</c:v>
                </c:pt>
                <c:pt idx="2527">
                  <c:v>35</c:v>
                </c:pt>
                <c:pt idx="2528">
                  <c:v>35</c:v>
                </c:pt>
                <c:pt idx="2529">
                  <c:v>35</c:v>
                </c:pt>
                <c:pt idx="2530">
                  <c:v>35</c:v>
                </c:pt>
                <c:pt idx="2531">
                  <c:v>35</c:v>
                </c:pt>
                <c:pt idx="2532">
                  <c:v>35</c:v>
                </c:pt>
                <c:pt idx="2533">
                  <c:v>35</c:v>
                </c:pt>
                <c:pt idx="2534">
                  <c:v>36</c:v>
                </c:pt>
                <c:pt idx="2535">
                  <c:v>36</c:v>
                </c:pt>
                <c:pt idx="2536">
                  <c:v>36</c:v>
                </c:pt>
                <c:pt idx="2537">
                  <c:v>36</c:v>
                </c:pt>
                <c:pt idx="2538">
                  <c:v>36</c:v>
                </c:pt>
                <c:pt idx="2539">
                  <c:v>36</c:v>
                </c:pt>
                <c:pt idx="2540">
                  <c:v>36</c:v>
                </c:pt>
                <c:pt idx="2541">
                  <c:v>36</c:v>
                </c:pt>
                <c:pt idx="2542">
                  <c:v>36</c:v>
                </c:pt>
                <c:pt idx="2543">
                  <c:v>36</c:v>
                </c:pt>
                <c:pt idx="2544">
                  <c:v>36</c:v>
                </c:pt>
                <c:pt idx="2545">
                  <c:v>36</c:v>
                </c:pt>
                <c:pt idx="2546">
                  <c:v>36</c:v>
                </c:pt>
                <c:pt idx="2547">
                  <c:v>36</c:v>
                </c:pt>
                <c:pt idx="2548">
                  <c:v>36</c:v>
                </c:pt>
                <c:pt idx="2549">
                  <c:v>36</c:v>
                </c:pt>
                <c:pt idx="2550">
                  <c:v>37</c:v>
                </c:pt>
                <c:pt idx="2551">
                  <c:v>37</c:v>
                </c:pt>
                <c:pt idx="2552">
                  <c:v>37</c:v>
                </c:pt>
                <c:pt idx="2553">
                  <c:v>37</c:v>
                </c:pt>
                <c:pt idx="2554">
                  <c:v>37</c:v>
                </c:pt>
                <c:pt idx="2555">
                  <c:v>37</c:v>
                </c:pt>
                <c:pt idx="2556">
                  <c:v>37</c:v>
                </c:pt>
                <c:pt idx="2557">
                  <c:v>37</c:v>
                </c:pt>
                <c:pt idx="2558">
                  <c:v>37</c:v>
                </c:pt>
                <c:pt idx="2559">
                  <c:v>37</c:v>
                </c:pt>
                <c:pt idx="2560">
                  <c:v>37</c:v>
                </c:pt>
                <c:pt idx="2561">
                  <c:v>37</c:v>
                </c:pt>
                <c:pt idx="2562">
                  <c:v>37</c:v>
                </c:pt>
                <c:pt idx="2563">
                  <c:v>37</c:v>
                </c:pt>
                <c:pt idx="2564">
                  <c:v>37</c:v>
                </c:pt>
                <c:pt idx="2565">
                  <c:v>37</c:v>
                </c:pt>
                <c:pt idx="2566">
                  <c:v>37</c:v>
                </c:pt>
                <c:pt idx="2567">
                  <c:v>37</c:v>
                </c:pt>
                <c:pt idx="2568">
                  <c:v>37</c:v>
                </c:pt>
                <c:pt idx="2569">
                  <c:v>37</c:v>
                </c:pt>
                <c:pt idx="2570">
                  <c:v>37</c:v>
                </c:pt>
                <c:pt idx="2571">
                  <c:v>38</c:v>
                </c:pt>
                <c:pt idx="2572">
                  <c:v>38</c:v>
                </c:pt>
                <c:pt idx="2573">
                  <c:v>38</c:v>
                </c:pt>
                <c:pt idx="2574">
                  <c:v>38</c:v>
                </c:pt>
                <c:pt idx="2575">
                  <c:v>38</c:v>
                </c:pt>
                <c:pt idx="2576">
                  <c:v>38</c:v>
                </c:pt>
                <c:pt idx="2577">
                  <c:v>38</c:v>
                </c:pt>
                <c:pt idx="2578">
                  <c:v>38</c:v>
                </c:pt>
                <c:pt idx="2579">
                  <c:v>38</c:v>
                </c:pt>
                <c:pt idx="2580">
                  <c:v>38</c:v>
                </c:pt>
                <c:pt idx="2581">
                  <c:v>38</c:v>
                </c:pt>
                <c:pt idx="2582">
                  <c:v>38</c:v>
                </c:pt>
                <c:pt idx="2583">
                  <c:v>38</c:v>
                </c:pt>
                <c:pt idx="2584">
                  <c:v>38</c:v>
                </c:pt>
                <c:pt idx="2585">
                  <c:v>38</c:v>
                </c:pt>
                <c:pt idx="2586">
                  <c:v>38</c:v>
                </c:pt>
                <c:pt idx="2587">
                  <c:v>38</c:v>
                </c:pt>
                <c:pt idx="2588">
                  <c:v>38</c:v>
                </c:pt>
                <c:pt idx="2589">
                  <c:v>38</c:v>
                </c:pt>
                <c:pt idx="2590">
                  <c:v>38</c:v>
                </c:pt>
                <c:pt idx="2591">
                  <c:v>38</c:v>
                </c:pt>
                <c:pt idx="2592">
                  <c:v>38</c:v>
                </c:pt>
                <c:pt idx="2593">
                  <c:v>38</c:v>
                </c:pt>
                <c:pt idx="2594">
                  <c:v>38</c:v>
                </c:pt>
                <c:pt idx="2595">
                  <c:v>39</c:v>
                </c:pt>
                <c:pt idx="2596">
                  <c:v>39</c:v>
                </c:pt>
                <c:pt idx="2597">
                  <c:v>39</c:v>
                </c:pt>
                <c:pt idx="2598">
                  <c:v>39</c:v>
                </c:pt>
                <c:pt idx="2599">
                  <c:v>39</c:v>
                </c:pt>
                <c:pt idx="2600">
                  <c:v>39</c:v>
                </c:pt>
                <c:pt idx="2601">
                  <c:v>39</c:v>
                </c:pt>
                <c:pt idx="2602">
                  <c:v>39</c:v>
                </c:pt>
                <c:pt idx="2603">
                  <c:v>39</c:v>
                </c:pt>
                <c:pt idx="2604">
                  <c:v>39</c:v>
                </c:pt>
                <c:pt idx="2605">
                  <c:v>39</c:v>
                </c:pt>
                <c:pt idx="2606">
                  <c:v>39</c:v>
                </c:pt>
                <c:pt idx="2607">
                  <c:v>39</c:v>
                </c:pt>
                <c:pt idx="2608">
                  <c:v>39</c:v>
                </c:pt>
                <c:pt idx="2609">
                  <c:v>39</c:v>
                </c:pt>
                <c:pt idx="2610">
                  <c:v>40</c:v>
                </c:pt>
                <c:pt idx="2611">
                  <c:v>40</c:v>
                </c:pt>
                <c:pt idx="2612">
                  <c:v>40</c:v>
                </c:pt>
                <c:pt idx="2613">
                  <c:v>40</c:v>
                </c:pt>
                <c:pt idx="2614">
                  <c:v>40</c:v>
                </c:pt>
                <c:pt idx="2615">
                  <c:v>40</c:v>
                </c:pt>
                <c:pt idx="2616">
                  <c:v>40</c:v>
                </c:pt>
                <c:pt idx="2617">
                  <c:v>40</c:v>
                </c:pt>
                <c:pt idx="2618">
                  <c:v>40</c:v>
                </c:pt>
                <c:pt idx="2619">
                  <c:v>40</c:v>
                </c:pt>
                <c:pt idx="2620">
                  <c:v>40</c:v>
                </c:pt>
                <c:pt idx="2621">
                  <c:v>40</c:v>
                </c:pt>
                <c:pt idx="2622">
                  <c:v>40</c:v>
                </c:pt>
                <c:pt idx="2623">
                  <c:v>40</c:v>
                </c:pt>
                <c:pt idx="2624">
                  <c:v>41</c:v>
                </c:pt>
                <c:pt idx="2625">
                  <c:v>41</c:v>
                </c:pt>
                <c:pt idx="2626">
                  <c:v>41</c:v>
                </c:pt>
                <c:pt idx="2627">
                  <c:v>41</c:v>
                </c:pt>
                <c:pt idx="2628">
                  <c:v>41</c:v>
                </c:pt>
                <c:pt idx="2629">
                  <c:v>41</c:v>
                </c:pt>
                <c:pt idx="2630">
                  <c:v>41</c:v>
                </c:pt>
                <c:pt idx="2631">
                  <c:v>41</c:v>
                </c:pt>
                <c:pt idx="2632">
                  <c:v>41</c:v>
                </c:pt>
                <c:pt idx="2633">
                  <c:v>41</c:v>
                </c:pt>
                <c:pt idx="2634">
                  <c:v>41</c:v>
                </c:pt>
                <c:pt idx="2635">
                  <c:v>42</c:v>
                </c:pt>
                <c:pt idx="2636">
                  <c:v>42</c:v>
                </c:pt>
                <c:pt idx="2637">
                  <c:v>42</c:v>
                </c:pt>
                <c:pt idx="2638">
                  <c:v>42</c:v>
                </c:pt>
                <c:pt idx="2639">
                  <c:v>42</c:v>
                </c:pt>
                <c:pt idx="2640">
                  <c:v>42</c:v>
                </c:pt>
                <c:pt idx="2641">
                  <c:v>42</c:v>
                </c:pt>
                <c:pt idx="2642">
                  <c:v>42</c:v>
                </c:pt>
                <c:pt idx="2643">
                  <c:v>42</c:v>
                </c:pt>
                <c:pt idx="2644">
                  <c:v>42</c:v>
                </c:pt>
                <c:pt idx="2645">
                  <c:v>42</c:v>
                </c:pt>
                <c:pt idx="2646">
                  <c:v>42</c:v>
                </c:pt>
                <c:pt idx="2647">
                  <c:v>42</c:v>
                </c:pt>
                <c:pt idx="2648">
                  <c:v>42</c:v>
                </c:pt>
                <c:pt idx="2649">
                  <c:v>42</c:v>
                </c:pt>
                <c:pt idx="2650">
                  <c:v>42</c:v>
                </c:pt>
                <c:pt idx="2651">
                  <c:v>42</c:v>
                </c:pt>
                <c:pt idx="2652">
                  <c:v>42</c:v>
                </c:pt>
                <c:pt idx="2653">
                  <c:v>42</c:v>
                </c:pt>
                <c:pt idx="2654">
                  <c:v>43</c:v>
                </c:pt>
                <c:pt idx="2655">
                  <c:v>43</c:v>
                </c:pt>
                <c:pt idx="2656">
                  <c:v>43</c:v>
                </c:pt>
                <c:pt idx="2657">
                  <c:v>43</c:v>
                </c:pt>
                <c:pt idx="2658">
                  <c:v>43</c:v>
                </c:pt>
                <c:pt idx="2659">
                  <c:v>43</c:v>
                </c:pt>
                <c:pt idx="2660">
                  <c:v>43</c:v>
                </c:pt>
                <c:pt idx="2661">
                  <c:v>43</c:v>
                </c:pt>
                <c:pt idx="2662">
                  <c:v>43</c:v>
                </c:pt>
                <c:pt idx="2663">
                  <c:v>43</c:v>
                </c:pt>
                <c:pt idx="2664">
                  <c:v>43</c:v>
                </c:pt>
                <c:pt idx="2665">
                  <c:v>44</c:v>
                </c:pt>
                <c:pt idx="2666">
                  <c:v>44</c:v>
                </c:pt>
                <c:pt idx="2667">
                  <c:v>44</c:v>
                </c:pt>
                <c:pt idx="2668">
                  <c:v>44</c:v>
                </c:pt>
                <c:pt idx="2669">
                  <c:v>44</c:v>
                </c:pt>
                <c:pt idx="2670">
                  <c:v>44</c:v>
                </c:pt>
                <c:pt idx="2671">
                  <c:v>44</c:v>
                </c:pt>
                <c:pt idx="2672">
                  <c:v>44</c:v>
                </c:pt>
                <c:pt idx="2673">
                  <c:v>44</c:v>
                </c:pt>
                <c:pt idx="2674">
                  <c:v>44</c:v>
                </c:pt>
                <c:pt idx="2675">
                  <c:v>44</c:v>
                </c:pt>
                <c:pt idx="2676">
                  <c:v>44</c:v>
                </c:pt>
                <c:pt idx="2677">
                  <c:v>44</c:v>
                </c:pt>
                <c:pt idx="2678">
                  <c:v>44</c:v>
                </c:pt>
                <c:pt idx="2679">
                  <c:v>45</c:v>
                </c:pt>
                <c:pt idx="2680">
                  <c:v>45</c:v>
                </c:pt>
                <c:pt idx="2681">
                  <c:v>45</c:v>
                </c:pt>
                <c:pt idx="2682">
                  <c:v>45</c:v>
                </c:pt>
                <c:pt idx="2683">
                  <c:v>45</c:v>
                </c:pt>
                <c:pt idx="2684">
                  <c:v>45</c:v>
                </c:pt>
                <c:pt idx="2685">
                  <c:v>45</c:v>
                </c:pt>
                <c:pt idx="2686">
                  <c:v>45</c:v>
                </c:pt>
                <c:pt idx="2687">
                  <c:v>45</c:v>
                </c:pt>
                <c:pt idx="2688">
                  <c:v>45</c:v>
                </c:pt>
                <c:pt idx="2689">
                  <c:v>45</c:v>
                </c:pt>
                <c:pt idx="2690">
                  <c:v>45</c:v>
                </c:pt>
                <c:pt idx="2691">
                  <c:v>45</c:v>
                </c:pt>
                <c:pt idx="2692">
                  <c:v>45</c:v>
                </c:pt>
                <c:pt idx="2693">
                  <c:v>45</c:v>
                </c:pt>
                <c:pt idx="2694">
                  <c:v>45</c:v>
                </c:pt>
                <c:pt idx="2695">
                  <c:v>45</c:v>
                </c:pt>
                <c:pt idx="2696">
                  <c:v>45</c:v>
                </c:pt>
                <c:pt idx="2697">
                  <c:v>45</c:v>
                </c:pt>
                <c:pt idx="2698">
                  <c:v>46</c:v>
                </c:pt>
                <c:pt idx="2699">
                  <c:v>46</c:v>
                </c:pt>
                <c:pt idx="2700">
                  <c:v>46</c:v>
                </c:pt>
                <c:pt idx="2701">
                  <c:v>46</c:v>
                </c:pt>
                <c:pt idx="2702">
                  <c:v>46</c:v>
                </c:pt>
                <c:pt idx="2703">
                  <c:v>46</c:v>
                </c:pt>
                <c:pt idx="2704">
                  <c:v>46</c:v>
                </c:pt>
                <c:pt idx="2705">
                  <c:v>46</c:v>
                </c:pt>
                <c:pt idx="2706">
                  <c:v>46</c:v>
                </c:pt>
                <c:pt idx="2707">
                  <c:v>47</c:v>
                </c:pt>
                <c:pt idx="2708">
                  <c:v>47</c:v>
                </c:pt>
                <c:pt idx="2709">
                  <c:v>47</c:v>
                </c:pt>
                <c:pt idx="2710">
                  <c:v>47</c:v>
                </c:pt>
                <c:pt idx="2711">
                  <c:v>47</c:v>
                </c:pt>
                <c:pt idx="2712">
                  <c:v>47</c:v>
                </c:pt>
                <c:pt idx="2713">
                  <c:v>47</c:v>
                </c:pt>
                <c:pt idx="2714">
                  <c:v>47</c:v>
                </c:pt>
                <c:pt idx="2715">
                  <c:v>47</c:v>
                </c:pt>
                <c:pt idx="2716">
                  <c:v>47</c:v>
                </c:pt>
                <c:pt idx="2717">
                  <c:v>47</c:v>
                </c:pt>
                <c:pt idx="2718">
                  <c:v>48</c:v>
                </c:pt>
                <c:pt idx="2719">
                  <c:v>48</c:v>
                </c:pt>
                <c:pt idx="2720">
                  <c:v>48</c:v>
                </c:pt>
                <c:pt idx="2721">
                  <c:v>48</c:v>
                </c:pt>
                <c:pt idx="2722">
                  <c:v>48</c:v>
                </c:pt>
                <c:pt idx="2723">
                  <c:v>48</c:v>
                </c:pt>
                <c:pt idx="2724">
                  <c:v>48</c:v>
                </c:pt>
                <c:pt idx="2725">
                  <c:v>48</c:v>
                </c:pt>
                <c:pt idx="2726">
                  <c:v>48</c:v>
                </c:pt>
                <c:pt idx="2727">
                  <c:v>48</c:v>
                </c:pt>
                <c:pt idx="2728">
                  <c:v>48</c:v>
                </c:pt>
                <c:pt idx="2729">
                  <c:v>48</c:v>
                </c:pt>
                <c:pt idx="2730">
                  <c:v>48</c:v>
                </c:pt>
                <c:pt idx="2731">
                  <c:v>49</c:v>
                </c:pt>
                <c:pt idx="2732">
                  <c:v>49</c:v>
                </c:pt>
                <c:pt idx="2733">
                  <c:v>49</c:v>
                </c:pt>
                <c:pt idx="2734">
                  <c:v>49</c:v>
                </c:pt>
                <c:pt idx="2735">
                  <c:v>49</c:v>
                </c:pt>
                <c:pt idx="2736">
                  <c:v>49</c:v>
                </c:pt>
                <c:pt idx="2737">
                  <c:v>49</c:v>
                </c:pt>
                <c:pt idx="2738">
                  <c:v>49</c:v>
                </c:pt>
                <c:pt idx="2739">
                  <c:v>49</c:v>
                </c:pt>
                <c:pt idx="2740">
                  <c:v>50</c:v>
                </c:pt>
                <c:pt idx="2741">
                  <c:v>50</c:v>
                </c:pt>
                <c:pt idx="2742">
                  <c:v>50</c:v>
                </c:pt>
                <c:pt idx="2743">
                  <c:v>50</c:v>
                </c:pt>
                <c:pt idx="2744">
                  <c:v>50</c:v>
                </c:pt>
                <c:pt idx="2745">
                  <c:v>50</c:v>
                </c:pt>
                <c:pt idx="2746">
                  <c:v>50</c:v>
                </c:pt>
                <c:pt idx="2747">
                  <c:v>50</c:v>
                </c:pt>
                <c:pt idx="2748">
                  <c:v>51</c:v>
                </c:pt>
                <c:pt idx="2749">
                  <c:v>51</c:v>
                </c:pt>
                <c:pt idx="2750">
                  <c:v>51</c:v>
                </c:pt>
                <c:pt idx="2751">
                  <c:v>51</c:v>
                </c:pt>
                <c:pt idx="2752">
                  <c:v>51</c:v>
                </c:pt>
                <c:pt idx="2753">
                  <c:v>51</c:v>
                </c:pt>
                <c:pt idx="2754">
                  <c:v>51</c:v>
                </c:pt>
                <c:pt idx="2755">
                  <c:v>51</c:v>
                </c:pt>
                <c:pt idx="2756">
                  <c:v>51</c:v>
                </c:pt>
                <c:pt idx="2757">
                  <c:v>51</c:v>
                </c:pt>
                <c:pt idx="2758">
                  <c:v>51</c:v>
                </c:pt>
                <c:pt idx="2759">
                  <c:v>52</c:v>
                </c:pt>
                <c:pt idx="2760">
                  <c:v>52</c:v>
                </c:pt>
                <c:pt idx="2761">
                  <c:v>52</c:v>
                </c:pt>
                <c:pt idx="2762">
                  <c:v>52</c:v>
                </c:pt>
                <c:pt idx="2763">
                  <c:v>52</c:v>
                </c:pt>
                <c:pt idx="2764">
                  <c:v>52</c:v>
                </c:pt>
                <c:pt idx="2765">
                  <c:v>52</c:v>
                </c:pt>
                <c:pt idx="2766">
                  <c:v>52</c:v>
                </c:pt>
                <c:pt idx="2767">
                  <c:v>52</c:v>
                </c:pt>
                <c:pt idx="2768">
                  <c:v>53</c:v>
                </c:pt>
                <c:pt idx="2769">
                  <c:v>53</c:v>
                </c:pt>
                <c:pt idx="2770">
                  <c:v>53</c:v>
                </c:pt>
                <c:pt idx="2771">
                  <c:v>53</c:v>
                </c:pt>
                <c:pt idx="2772">
                  <c:v>53</c:v>
                </c:pt>
                <c:pt idx="2773">
                  <c:v>53</c:v>
                </c:pt>
                <c:pt idx="2774">
                  <c:v>53</c:v>
                </c:pt>
                <c:pt idx="2775">
                  <c:v>53</c:v>
                </c:pt>
                <c:pt idx="2776">
                  <c:v>53</c:v>
                </c:pt>
                <c:pt idx="2777">
                  <c:v>53</c:v>
                </c:pt>
                <c:pt idx="2778">
                  <c:v>53</c:v>
                </c:pt>
                <c:pt idx="2779">
                  <c:v>54</c:v>
                </c:pt>
                <c:pt idx="2780">
                  <c:v>54</c:v>
                </c:pt>
                <c:pt idx="2781">
                  <c:v>54</c:v>
                </c:pt>
                <c:pt idx="2782">
                  <c:v>55</c:v>
                </c:pt>
                <c:pt idx="2783">
                  <c:v>55</c:v>
                </c:pt>
                <c:pt idx="2784">
                  <c:v>55</c:v>
                </c:pt>
                <c:pt idx="2785">
                  <c:v>55</c:v>
                </c:pt>
                <c:pt idx="2786">
                  <c:v>55</c:v>
                </c:pt>
                <c:pt idx="2787">
                  <c:v>56</c:v>
                </c:pt>
                <c:pt idx="2788">
                  <c:v>56</c:v>
                </c:pt>
                <c:pt idx="2789">
                  <c:v>56</c:v>
                </c:pt>
                <c:pt idx="2790">
                  <c:v>56</c:v>
                </c:pt>
                <c:pt idx="2791">
                  <c:v>56</c:v>
                </c:pt>
                <c:pt idx="2792">
                  <c:v>56</c:v>
                </c:pt>
                <c:pt idx="2793">
                  <c:v>56</c:v>
                </c:pt>
                <c:pt idx="2794">
                  <c:v>56</c:v>
                </c:pt>
                <c:pt idx="2795">
                  <c:v>56</c:v>
                </c:pt>
                <c:pt idx="2796">
                  <c:v>57</c:v>
                </c:pt>
                <c:pt idx="2797">
                  <c:v>57</c:v>
                </c:pt>
                <c:pt idx="2798">
                  <c:v>57</c:v>
                </c:pt>
                <c:pt idx="2799">
                  <c:v>57</c:v>
                </c:pt>
                <c:pt idx="2800">
                  <c:v>57</c:v>
                </c:pt>
                <c:pt idx="2801">
                  <c:v>57</c:v>
                </c:pt>
                <c:pt idx="2802">
                  <c:v>58</c:v>
                </c:pt>
                <c:pt idx="2803">
                  <c:v>58</c:v>
                </c:pt>
                <c:pt idx="2804">
                  <c:v>58</c:v>
                </c:pt>
                <c:pt idx="2805">
                  <c:v>58</c:v>
                </c:pt>
                <c:pt idx="2806">
                  <c:v>58</c:v>
                </c:pt>
                <c:pt idx="2807">
                  <c:v>58</c:v>
                </c:pt>
                <c:pt idx="2808">
                  <c:v>58</c:v>
                </c:pt>
                <c:pt idx="2809">
                  <c:v>58</c:v>
                </c:pt>
                <c:pt idx="2810">
                  <c:v>58</c:v>
                </c:pt>
                <c:pt idx="2811">
                  <c:v>58</c:v>
                </c:pt>
                <c:pt idx="2812">
                  <c:v>58</c:v>
                </c:pt>
                <c:pt idx="2813">
                  <c:v>59</c:v>
                </c:pt>
                <c:pt idx="2814">
                  <c:v>59</c:v>
                </c:pt>
                <c:pt idx="2815">
                  <c:v>59</c:v>
                </c:pt>
                <c:pt idx="2816">
                  <c:v>59</c:v>
                </c:pt>
                <c:pt idx="2817">
                  <c:v>59</c:v>
                </c:pt>
                <c:pt idx="2818">
                  <c:v>59</c:v>
                </c:pt>
                <c:pt idx="2819">
                  <c:v>59</c:v>
                </c:pt>
                <c:pt idx="2820">
                  <c:v>59</c:v>
                </c:pt>
                <c:pt idx="2821">
                  <c:v>60</c:v>
                </c:pt>
                <c:pt idx="2822">
                  <c:v>60</c:v>
                </c:pt>
                <c:pt idx="2823">
                  <c:v>60</c:v>
                </c:pt>
                <c:pt idx="2824">
                  <c:v>60</c:v>
                </c:pt>
                <c:pt idx="2825">
                  <c:v>60</c:v>
                </c:pt>
                <c:pt idx="2826">
                  <c:v>60</c:v>
                </c:pt>
                <c:pt idx="2827">
                  <c:v>60</c:v>
                </c:pt>
                <c:pt idx="2828">
                  <c:v>61</c:v>
                </c:pt>
                <c:pt idx="2829">
                  <c:v>61</c:v>
                </c:pt>
                <c:pt idx="2830">
                  <c:v>61</c:v>
                </c:pt>
                <c:pt idx="2831">
                  <c:v>61</c:v>
                </c:pt>
                <c:pt idx="2832">
                  <c:v>61</c:v>
                </c:pt>
                <c:pt idx="2833">
                  <c:v>61</c:v>
                </c:pt>
                <c:pt idx="2834">
                  <c:v>61</c:v>
                </c:pt>
                <c:pt idx="2835">
                  <c:v>61</c:v>
                </c:pt>
                <c:pt idx="2836">
                  <c:v>62</c:v>
                </c:pt>
                <c:pt idx="2837">
                  <c:v>62</c:v>
                </c:pt>
                <c:pt idx="2838">
                  <c:v>62</c:v>
                </c:pt>
                <c:pt idx="2839">
                  <c:v>62</c:v>
                </c:pt>
                <c:pt idx="2840">
                  <c:v>63</c:v>
                </c:pt>
                <c:pt idx="2841">
                  <c:v>63</c:v>
                </c:pt>
                <c:pt idx="2842">
                  <c:v>63</c:v>
                </c:pt>
                <c:pt idx="2843">
                  <c:v>63</c:v>
                </c:pt>
                <c:pt idx="2844">
                  <c:v>63</c:v>
                </c:pt>
                <c:pt idx="2845">
                  <c:v>64</c:v>
                </c:pt>
                <c:pt idx="2846">
                  <c:v>64</c:v>
                </c:pt>
                <c:pt idx="2847">
                  <c:v>64</c:v>
                </c:pt>
                <c:pt idx="2848">
                  <c:v>64</c:v>
                </c:pt>
                <c:pt idx="2849">
                  <c:v>65</c:v>
                </c:pt>
                <c:pt idx="2850">
                  <c:v>65</c:v>
                </c:pt>
                <c:pt idx="2851">
                  <c:v>65</c:v>
                </c:pt>
                <c:pt idx="2852">
                  <c:v>65</c:v>
                </c:pt>
                <c:pt idx="2853">
                  <c:v>66</c:v>
                </c:pt>
                <c:pt idx="2854">
                  <c:v>66</c:v>
                </c:pt>
                <c:pt idx="2855">
                  <c:v>66</c:v>
                </c:pt>
                <c:pt idx="2856">
                  <c:v>66</c:v>
                </c:pt>
                <c:pt idx="2857">
                  <c:v>66</c:v>
                </c:pt>
                <c:pt idx="2858">
                  <c:v>67</c:v>
                </c:pt>
                <c:pt idx="2859">
                  <c:v>67</c:v>
                </c:pt>
                <c:pt idx="2860">
                  <c:v>67</c:v>
                </c:pt>
                <c:pt idx="2861">
                  <c:v>67</c:v>
                </c:pt>
                <c:pt idx="2862">
                  <c:v>67</c:v>
                </c:pt>
                <c:pt idx="2863">
                  <c:v>67</c:v>
                </c:pt>
                <c:pt idx="2864">
                  <c:v>68</c:v>
                </c:pt>
                <c:pt idx="2865">
                  <c:v>68</c:v>
                </c:pt>
                <c:pt idx="2866">
                  <c:v>69</c:v>
                </c:pt>
                <c:pt idx="2867">
                  <c:v>69</c:v>
                </c:pt>
                <c:pt idx="2868">
                  <c:v>69</c:v>
                </c:pt>
                <c:pt idx="2869">
                  <c:v>69</c:v>
                </c:pt>
                <c:pt idx="2870">
                  <c:v>70</c:v>
                </c:pt>
                <c:pt idx="2871">
                  <c:v>70</c:v>
                </c:pt>
                <c:pt idx="2872">
                  <c:v>70</c:v>
                </c:pt>
                <c:pt idx="2873">
                  <c:v>70</c:v>
                </c:pt>
                <c:pt idx="2874">
                  <c:v>70</c:v>
                </c:pt>
                <c:pt idx="2875">
                  <c:v>71</c:v>
                </c:pt>
                <c:pt idx="2876">
                  <c:v>71</c:v>
                </c:pt>
                <c:pt idx="2877">
                  <c:v>71</c:v>
                </c:pt>
                <c:pt idx="2878">
                  <c:v>71</c:v>
                </c:pt>
                <c:pt idx="2879">
                  <c:v>72</c:v>
                </c:pt>
                <c:pt idx="2880">
                  <c:v>72</c:v>
                </c:pt>
                <c:pt idx="2881">
                  <c:v>72</c:v>
                </c:pt>
                <c:pt idx="2882">
                  <c:v>73</c:v>
                </c:pt>
                <c:pt idx="2883">
                  <c:v>74</c:v>
                </c:pt>
                <c:pt idx="2884">
                  <c:v>74</c:v>
                </c:pt>
                <c:pt idx="2885">
                  <c:v>75</c:v>
                </c:pt>
                <c:pt idx="2886">
                  <c:v>76</c:v>
                </c:pt>
                <c:pt idx="2887">
                  <c:v>77</c:v>
                </c:pt>
                <c:pt idx="2888">
                  <c:v>78</c:v>
                </c:pt>
                <c:pt idx="2889">
                  <c:v>78</c:v>
                </c:pt>
                <c:pt idx="2890">
                  <c:v>79</c:v>
                </c:pt>
                <c:pt idx="2891">
                  <c:v>79</c:v>
                </c:pt>
                <c:pt idx="2892">
                  <c:v>79</c:v>
                </c:pt>
                <c:pt idx="2893">
                  <c:v>79</c:v>
                </c:pt>
                <c:pt idx="2894">
                  <c:v>80</c:v>
                </c:pt>
                <c:pt idx="2895">
                  <c:v>80</c:v>
                </c:pt>
                <c:pt idx="2896">
                  <c:v>83</c:v>
                </c:pt>
                <c:pt idx="2897">
                  <c:v>83</c:v>
                </c:pt>
                <c:pt idx="2898">
                  <c:v>86</c:v>
                </c:pt>
                <c:pt idx="2899">
                  <c:v>89</c:v>
                </c:pt>
                <c:pt idx="2900">
                  <c:v>89</c:v>
                </c:pt>
                <c:pt idx="2901">
                  <c:v>89</c:v>
                </c:pt>
                <c:pt idx="2902">
                  <c:v>90</c:v>
                </c:pt>
                <c:pt idx="2903">
                  <c:v>91</c:v>
                </c:pt>
                <c:pt idx="2904">
                  <c:v>94</c:v>
                </c:pt>
                <c:pt idx="2905">
                  <c:v>96</c:v>
                </c:pt>
                <c:pt idx="2906">
                  <c:v>103</c:v>
                </c:pt>
              </c:numCache>
            </c:numRef>
          </c:xVal>
          <c:yVal>
            <c:numRef>
              <c:f>Sheet1!$B$2:$B$2908</c:f>
              <c:numCache>
                <c:formatCode>General</c:formatCode>
                <c:ptCount val="2907"/>
                <c:pt idx="0">
                  <c:v>10</c:v>
                </c:pt>
                <c:pt idx="1">
                  <c:v>-20</c:v>
                </c:pt>
                <c:pt idx="2">
                  <c:v>-41</c:v>
                </c:pt>
                <c:pt idx="3">
                  <c:v>-28</c:v>
                </c:pt>
                <c:pt idx="4">
                  <c:v>-16</c:v>
                </c:pt>
                <c:pt idx="5">
                  <c:v>-14</c:v>
                </c:pt>
                <c:pt idx="6">
                  <c:v>0</c:v>
                </c:pt>
                <c:pt idx="7">
                  <c:v>-34</c:v>
                </c:pt>
                <c:pt idx="8">
                  <c:v>-23</c:v>
                </c:pt>
                <c:pt idx="9">
                  <c:v>-9</c:v>
                </c:pt>
                <c:pt idx="10">
                  <c:v>-36</c:v>
                </c:pt>
                <c:pt idx="11">
                  <c:v>-13</c:v>
                </c:pt>
                <c:pt idx="12">
                  <c:v>10</c:v>
                </c:pt>
                <c:pt idx="13">
                  <c:v>-25</c:v>
                </c:pt>
                <c:pt idx="14">
                  <c:v>-24</c:v>
                </c:pt>
                <c:pt idx="15">
                  <c:v>-6</c:v>
                </c:pt>
                <c:pt idx="16">
                  <c:v>1</c:v>
                </c:pt>
                <c:pt idx="17">
                  <c:v>7</c:v>
                </c:pt>
                <c:pt idx="18">
                  <c:v>24</c:v>
                </c:pt>
                <c:pt idx="19">
                  <c:v>-26</c:v>
                </c:pt>
                <c:pt idx="20">
                  <c:v>-43</c:v>
                </c:pt>
                <c:pt idx="21">
                  <c:v>-16</c:v>
                </c:pt>
                <c:pt idx="22">
                  <c:v>-13</c:v>
                </c:pt>
                <c:pt idx="23">
                  <c:v>-11</c:v>
                </c:pt>
                <c:pt idx="24">
                  <c:v>-10</c:v>
                </c:pt>
                <c:pt idx="25">
                  <c:v>6</c:v>
                </c:pt>
                <c:pt idx="26">
                  <c:v>-25</c:v>
                </c:pt>
                <c:pt idx="27">
                  <c:v>-23</c:v>
                </c:pt>
                <c:pt idx="28">
                  <c:v>-1</c:v>
                </c:pt>
                <c:pt idx="29">
                  <c:v>0</c:v>
                </c:pt>
                <c:pt idx="30">
                  <c:v>2</c:v>
                </c:pt>
                <c:pt idx="31">
                  <c:v>6</c:v>
                </c:pt>
                <c:pt idx="32">
                  <c:v>26</c:v>
                </c:pt>
                <c:pt idx="33">
                  <c:v>-39</c:v>
                </c:pt>
                <c:pt idx="34">
                  <c:v>-25</c:v>
                </c:pt>
                <c:pt idx="35">
                  <c:v>-14</c:v>
                </c:pt>
                <c:pt idx="36">
                  <c:v>-13</c:v>
                </c:pt>
                <c:pt idx="37">
                  <c:v>9</c:v>
                </c:pt>
                <c:pt idx="38">
                  <c:v>-42</c:v>
                </c:pt>
                <c:pt idx="39">
                  <c:v>-35</c:v>
                </c:pt>
                <c:pt idx="40">
                  <c:v>-25</c:v>
                </c:pt>
                <c:pt idx="41">
                  <c:v>-20</c:v>
                </c:pt>
                <c:pt idx="42">
                  <c:v>-17</c:v>
                </c:pt>
                <c:pt idx="43">
                  <c:v>-50</c:v>
                </c:pt>
                <c:pt idx="44">
                  <c:v>-27</c:v>
                </c:pt>
                <c:pt idx="45">
                  <c:v>-16</c:v>
                </c:pt>
                <c:pt idx="46">
                  <c:v>-13</c:v>
                </c:pt>
                <c:pt idx="47">
                  <c:v>-12</c:v>
                </c:pt>
                <c:pt idx="48">
                  <c:v>-10</c:v>
                </c:pt>
                <c:pt idx="49">
                  <c:v>-5</c:v>
                </c:pt>
                <c:pt idx="50">
                  <c:v>1</c:v>
                </c:pt>
                <c:pt idx="51">
                  <c:v>4</c:v>
                </c:pt>
                <c:pt idx="52">
                  <c:v>-20</c:v>
                </c:pt>
                <c:pt idx="53">
                  <c:v>-19</c:v>
                </c:pt>
                <c:pt idx="54">
                  <c:v>-18</c:v>
                </c:pt>
                <c:pt idx="55">
                  <c:v>-17</c:v>
                </c:pt>
                <c:pt idx="56">
                  <c:v>-16</c:v>
                </c:pt>
                <c:pt idx="57">
                  <c:v>-13</c:v>
                </c:pt>
                <c:pt idx="58">
                  <c:v>-9</c:v>
                </c:pt>
                <c:pt idx="59">
                  <c:v>-5</c:v>
                </c:pt>
                <c:pt idx="60">
                  <c:v>-3</c:v>
                </c:pt>
                <c:pt idx="61">
                  <c:v>15</c:v>
                </c:pt>
                <c:pt idx="62">
                  <c:v>19</c:v>
                </c:pt>
                <c:pt idx="63">
                  <c:v>23</c:v>
                </c:pt>
                <c:pt idx="64">
                  <c:v>52</c:v>
                </c:pt>
                <c:pt idx="65">
                  <c:v>-25</c:v>
                </c:pt>
                <c:pt idx="66">
                  <c:v>-24</c:v>
                </c:pt>
                <c:pt idx="67">
                  <c:v>-21</c:v>
                </c:pt>
                <c:pt idx="68">
                  <c:v>-18</c:v>
                </c:pt>
                <c:pt idx="69">
                  <c:v>-17</c:v>
                </c:pt>
                <c:pt idx="70">
                  <c:v>-16</c:v>
                </c:pt>
                <c:pt idx="71">
                  <c:v>-15</c:v>
                </c:pt>
                <c:pt idx="72">
                  <c:v>-14</c:v>
                </c:pt>
                <c:pt idx="73">
                  <c:v>-3</c:v>
                </c:pt>
                <c:pt idx="74">
                  <c:v>6</c:v>
                </c:pt>
                <c:pt idx="75">
                  <c:v>27</c:v>
                </c:pt>
                <c:pt idx="76">
                  <c:v>-36</c:v>
                </c:pt>
                <c:pt idx="77">
                  <c:v>-26</c:v>
                </c:pt>
                <c:pt idx="78">
                  <c:v>-17</c:v>
                </c:pt>
                <c:pt idx="79">
                  <c:v>-16</c:v>
                </c:pt>
                <c:pt idx="80">
                  <c:v>-15</c:v>
                </c:pt>
                <c:pt idx="81">
                  <c:v>-12</c:v>
                </c:pt>
                <c:pt idx="82">
                  <c:v>-8</c:v>
                </c:pt>
                <c:pt idx="83">
                  <c:v>-7</c:v>
                </c:pt>
                <c:pt idx="84">
                  <c:v>-6</c:v>
                </c:pt>
                <c:pt idx="85">
                  <c:v>1</c:v>
                </c:pt>
                <c:pt idx="86">
                  <c:v>6</c:v>
                </c:pt>
                <c:pt idx="87">
                  <c:v>7</c:v>
                </c:pt>
                <c:pt idx="88">
                  <c:v>8</c:v>
                </c:pt>
                <c:pt idx="89">
                  <c:v>9</c:v>
                </c:pt>
                <c:pt idx="90">
                  <c:v>15</c:v>
                </c:pt>
                <c:pt idx="91">
                  <c:v>20</c:v>
                </c:pt>
                <c:pt idx="92">
                  <c:v>29</c:v>
                </c:pt>
                <c:pt idx="93">
                  <c:v>-21</c:v>
                </c:pt>
                <c:pt idx="94">
                  <c:v>-18</c:v>
                </c:pt>
                <c:pt idx="95">
                  <c:v>-10</c:v>
                </c:pt>
                <c:pt idx="96">
                  <c:v>-8</c:v>
                </c:pt>
                <c:pt idx="97">
                  <c:v>-6</c:v>
                </c:pt>
                <c:pt idx="98">
                  <c:v>-5</c:v>
                </c:pt>
                <c:pt idx="99">
                  <c:v>-4</c:v>
                </c:pt>
                <c:pt idx="100">
                  <c:v>-2</c:v>
                </c:pt>
                <c:pt idx="101">
                  <c:v>-1</c:v>
                </c:pt>
                <c:pt idx="102">
                  <c:v>0</c:v>
                </c:pt>
                <c:pt idx="103">
                  <c:v>6</c:v>
                </c:pt>
                <c:pt idx="104">
                  <c:v>11</c:v>
                </c:pt>
                <c:pt idx="105">
                  <c:v>12</c:v>
                </c:pt>
                <c:pt idx="106">
                  <c:v>21</c:v>
                </c:pt>
                <c:pt idx="107">
                  <c:v>27</c:v>
                </c:pt>
                <c:pt idx="108">
                  <c:v>-46</c:v>
                </c:pt>
                <c:pt idx="109">
                  <c:v>-38</c:v>
                </c:pt>
                <c:pt idx="110">
                  <c:v>-32</c:v>
                </c:pt>
                <c:pt idx="111">
                  <c:v>-29</c:v>
                </c:pt>
                <c:pt idx="112">
                  <c:v>-28</c:v>
                </c:pt>
                <c:pt idx="113">
                  <c:v>-26</c:v>
                </c:pt>
                <c:pt idx="114">
                  <c:v>-19</c:v>
                </c:pt>
                <c:pt idx="115">
                  <c:v>-18</c:v>
                </c:pt>
                <c:pt idx="116">
                  <c:v>-17</c:v>
                </c:pt>
                <c:pt idx="117">
                  <c:v>-14</c:v>
                </c:pt>
                <c:pt idx="118">
                  <c:v>-13</c:v>
                </c:pt>
                <c:pt idx="119">
                  <c:v>-10</c:v>
                </c:pt>
                <c:pt idx="120">
                  <c:v>-9</c:v>
                </c:pt>
                <c:pt idx="121">
                  <c:v>-8</c:v>
                </c:pt>
                <c:pt idx="122">
                  <c:v>-5</c:v>
                </c:pt>
                <c:pt idx="123">
                  <c:v>-4</c:v>
                </c:pt>
                <c:pt idx="124">
                  <c:v>-3</c:v>
                </c:pt>
                <c:pt idx="125">
                  <c:v>-1</c:v>
                </c:pt>
                <c:pt idx="126">
                  <c:v>2</c:v>
                </c:pt>
                <c:pt idx="127">
                  <c:v>3</c:v>
                </c:pt>
                <c:pt idx="128">
                  <c:v>11</c:v>
                </c:pt>
                <c:pt idx="129">
                  <c:v>14</c:v>
                </c:pt>
                <c:pt idx="130">
                  <c:v>20</c:v>
                </c:pt>
                <c:pt idx="131">
                  <c:v>23</c:v>
                </c:pt>
                <c:pt idx="132">
                  <c:v>25</c:v>
                </c:pt>
                <c:pt idx="133">
                  <c:v>38</c:v>
                </c:pt>
                <c:pt idx="134">
                  <c:v>42</c:v>
                </c:pt>
                <c:pt idx="135">
                  <c:v>47</c:v>
                </c:pt>
                <c:pt idx="136">
                  <c:v>-33</c:v>
                </c:pt>
                <c:pt idx="137">
                  <c:v>-30</c:v>
                </c:pt>
                <c:pt idx="138">
                  <c:v>-23</c:v>
                </c:pt>
                <c:pt idx="139">
                  <c:v>-21</c:v>
                </c:pt>
                <c:pt idx="140">
                  <c:v>-20</c:v>
                </c:pt>
                <c:pt idx="141">
                  <c:v>-19</c:v>
                </c:pt>
                <c:pt idx="142">
                  <c:v>-17</c:v>
                </c:pt>
                <c:pt idx="143">
                  <c:v>-15</c:v>
                </c:pt>
                <c:pt idx="144">
                  <c:v>-14</c:v>
                </c:pt>
                <c:pt idx="145">
                  <c:v>-10</c:v>
                </c:pt>
                <c:pt idx="146">
                  <c:v>-9</c:v>
                </c:pt>
                <c:pt idx="147">
                  <c:v>-6</c:v>
                </c:pt>
                <c:pt idx="148">
                  <c:v>-5</c:v>
                </c:pt>
                <c:pt idx="149">
                  <c:v>-4</c:v>
                </c:pt>
                <c:pt idx="150">
                  <c:v>-2</c:v>
                </c:pt>
                <c:pt idx="151">
                  <c:v>-1</c:v>
                </c:pt>
                <c:pt idx="152">
                  <c:v>0</c:v>
                </c:pt>
                <c:pt idx="153">
                  <c:v>1</c:v>
                </c:pt>
                <c:pt idx="154">
                  <c:v>3</c:v>
                </c:pt>
                <c:pt idx="155">
                  <c:v>4</c:v>
                </c:pt>
                <c:pt idx="156">
                  <c:v>6</c:v>
                </c:pt>
                <c:pt idx="157">
                  <c:v>8</c:v>
                </c:pt>
                <c:pt idx="158">
                  <c:v>12</c:v>
                </c:pt>
                <c:pt idx="159">
                  <c:v>13</c:v>
                </c:pt>
                <c:pt idx="160">
                  <c:v>18</c:v>
                </c:pt>
                <c:pt idx="161">
                  <c:v>19</c:v>
                </c:pt>
                <c:pt idx="162">
                  <c:v>25</c:v>
                </c:pt>
                <c:pt idx="163">
                  <c:v>32</c:v>
                </c:pt>
                <c:pt idx="164">
                  <c:v>43</c:v>
                </c:pt>
                <c:pt idx="165">
                  <c:v>48</c:v>
                </c:pt>
                <c:pt idx="166">
                  <c:v>51</c:v>
                </c:pt>
                <c:pt idx="167">
                  <c:v>74</c:v>
                </c:pt>
                <c:pt idx="168">
                  <c:v>-47</c:v>
                </c:pt>
                <c:pt idx="169">
                  <c:v>-23</c:v>
                </c:pt>
                <c:pt idx="170">
                  <c:v>-18</c:v>
                </c:pt>
                <c:pt idx="171">
                  <c:v>-16</c:v>
                </c:pt>
                <c:pt idx="172">
                  <c:v>-13</c:v>
                </c:pt>
                <c:pt idx="173">
                  <c:v>-11</c:v>
                </c:pt>
                <c:pt idx="174">
                  <c:v>-8</c:v>
                </c:pt>
                <c:pt idx="175">
                  <c:v>-7</c:v>
                </c:pt>
                <c:pt idx="176">
                  <c:v>-6</c:v>
                </c:pt>
                <c:pt idx="177">
                  <c:v>-4</c:v>
                </c:pt>
                <c:pt idx="178">
                  <c:v>-3</c:v>
                </c:pt>
                <c:pt idx="179">
                  <c:v>-1</c:v>
                </c:pt>
                <c:pt idx="180">
                  <c:v>2</c:v>
                </c:pt>
                <c:pt idx="181">
                  <c:v>7</c:v>
                </c:pt>
                <c:pt idx="182">
                  <c:v>9</c:v>
                </c:pt>
                <c:pt idx="183">
                  <c:v>10</c:v>
                </c:pt>
                <c:pt idx="184">
                  <c:v>14</c:v>
                </c:pt>
                <c:pt idx="185">
                  <c:v>16</c:v>
                </c:pt>
                <c:pt idx="186">
                  <c:v>21</c:v>
                </c:pt>
                <c:pt idx="187">
                  <c:v>23</c:v>
                </c:pt>
                <c:pt idx="188">
                  <c:v>-47</c:v>
                </c:pt>
                <c:pt idx="189">
                  <c:v>-41</c:v>
                </c:pt>
                <c:pt idx="190">
                  <c:v>-33</c:v>
                </c:pt>
                <c:pt idx="191">
                  <c:v>-28</c:v>
                </c:pt>
                <c:pt idx="192">
                  <c:v>-27</c:v>
                </c:pt>
                <c:pt idx="193">
                  <c:v>-22</c:v>
                </c:pt>
                <c:pt idx="194">
                  <c:v>-21</c:v>
                </c:pt>
                <c:pt idx="195">
                  <c:v>-17</c:v>
                </c:pt>
                <c:pt idx="196">
                  <c:v>-14</c:v>
                </c:pt>
                <c:pt idx="197">
                  <c:v>-13</c:v>
                </c:pt>
                <c:pt idx="198">
                  <c:v>-12</c:v>
                </c:pt>
                <c:pt idx="199">
                  <c:v>-11</c:v>
                </c:pt>
                <c:pt idx="200">
                  <c:v>-10</c:v>
                </c:pt>
                <c:pt idx="201">
                  <c:v>-9</c:v>
                </c:pt>
                <c:pt idx="202">
                  <c:v>-7</c:v>
                </c:pt>
                <c:pt idx="203">
                  <c:v>-5</c:v>
                </c:pt>
                <c:pt idx="204">
                  <c:v>-3</c:v>
                </c:pt>
                <c:pt idx="205">
                  <c:v>-2</c:v>
                </c:pt>
                <c:pt idx="206">
                  <c:v>-1</c:v>
                </c:pt>
                <c:pt idx="207">
                  <c:v>0</c:v>
                </c:pt>
                <c:pt idx="208">
                  <c:v>1</c:v>
                </c:pt>
                <c:pt idx="209">
                  <c:v>2</c:v>
                </c:pt>
                <c:pt idx="210">
                  <c:v>6</c:v>
                </c:pt>
                <c:pt idx="211">
                  <c:v>9</c:v>
                </c:pt>
                <c:pt idx="212">
                  <c:v>10</c:v>
                </c:pt>
                <c:pt idx="213">
                  <c:v>15</c:v>
                </c:pt>
                <c:pt idx="214">
                  <c:v>17</c:v>
                </c:pt>
                <c:pt idx="215">
                  <c:v>21</c:v>
                </c:pt>
                <c:pt idx="216">
                  <c:v>22</c:v>
                </c:pt>
                <c:pt idx="217">
                  <c:v>67</c:v>
                </c:pt>
                <c:pt idx="218">
                  <c:v>-22</c:v>
                </c:pt>
                <c:pt idx="219">
                  <c:v>-21</c:v>
                </c:pt>
                <c:pt idx="220">
                  <c:v>-20</c:v>
                </c:pt>
                <c:pt idx="221">
                  <c:v>-18</c:v>
                </c:pt>
                <c:pt idx="222">
                  <c:v>-15</c:v>
                </c:pt>
                <c:pt idx="223">
                  <c:v>-14</c:v>
                </c:pt>
                <c:pt idx="224">
                  <c:v>-13</c:v>
                </c:pt>
                <c:pt idx="225">
                  <c:v>-11</c:v>
                </c:pt>
                <c:pt idx="226">
                  <c:v>-9</c:v>
                </c:pt>
                <c:pt idx="227">
                  <c:v>-8</c:v>
                </c:pt>
                <c:pt idx="228">
                  <c:v>-7</c:v>
                </c:pt>
                <c:pt idx="229">
                  <c:v>-6</c:v>
                </c:pt>
                <c:pt idx="230">
                  <c:v>-5</c:v>
                </c:pt>
                <c:pt idx="231">
                  <c:v>-4</c:v>
                </c:pt>
                <c:pt idx="232">
                  <c:v>-3</c:v>
                </c:pt>
                <c:pt idx="233">
                  <c:v>-2</c:v>
                </c:pt>
                <c:pt idx="234">
                  <c:v>-1</c:v>
                </c:pt>
                <c:pt idx="235">
                  <c:v>0</c:v>
                </c:pt>
                <c:pt idx="236">
                  <c:v>2</c:v>
                </c:pt>
                <c:pt idx="237">
                  <c:v>3</c:v>
                </c:pt>
                <c:pt idx="238">
                  <c:v>4</c:v>
                </c:pt>
                <c:pt idx="239">
                  <c:v>5</c:v>
                </c:pt>
                <c:pt idx="240">
                  <c:v>6</c:v>
                </c:pt>
                <c:pt idx="241">
                  <c:v>7</c:v>
                </c:pt>
                <c:pt idx="242">
                  <c:v>10</c:v>
                </c:pt>
                <c:pt idx="243">
                  <c:v>11</c:v>
                </c:pt>
                <c:pt idx="244">
                  <c:v>13</c:v>
                </c:pt>
                <c:pt idx="245">
                  <c:v>14</c:v>
                </c:pt>
                <c:pt idx="246">
                  <c:v>15</c:v>
                </c:pt>
                <c:pt idx="247">
                  <c:v>16</c:v>
                </c:pt>
                <c:pt idx="248">
                  <c:v>17</c:v>
                </c:pt>
                <c:pt idx="249">
                  <c:v>24</c:v>
                </c:pt>
                <c:pt idx="250">
                  <c:v>29</c:v>
                </c:pt>
                <c:pt idx="251">
                  <c:v>30</c:v>
                </c:pt>
                <c:pt idx="252">
                  <c:v>34</c:v>
                </c:pt>
                <c:pt idx="253">
                  <c:v>36</c:v>
                </c:pt>
                <c:pt idx="254">
                  <c:v>49</c:v>
                </c:pt>
                <c:pt idx="255">
                  <c:v>92</c:v>
                </c:pt>
                <c:pt idx="256">
                  <c:v>-35</c:v>
                </c:pt>
                <c:pt idx="257">
                  <c:v>-31</c:v>
                </c:pt>
                <c:pt idx="258">
                  <c:v>-26</c:v>
                </c:pt>
                <c:pt idx="259">
                  <c:v>-22</c:v>
                </c:pt>
                <c:pt idx="260">
                  <c:v>-21</c:v>
                </c:pt>
                <c:pt idx="261">
                  <c:v>-20</c:v>
                </c:pt>
                <c:pt idx="262">
                  <c:v>-18</c:v>
                </c:pt>
                <c:pt idx="263">
                  <c:v>-16</c:v>
                </c:pt>
                <c:pt idx="264">
                  <c:v>-14</c:v>
                </c:pt>
                <c:pt idx="265">
                  <c:v>-10</c:v>
                </c:pt>
                <c:pt idx="266">
                  <c:v>-8</c:v>
                </c:pt>
                <c:pt idx="267">
                  <c:v>-7</c:v>
                </c:pt>
                <c:pt idx="268">
                  <c:v>-6</c:v>
                </c:pt>
                <c:pt idx="269">
                  <c:v>-5</c:v>
                </c:pt>
                <c:pt idx="270">
                  <c:v>-4</c:v>
                </c:pt>
                <c:pt idx="271">
                  <c:v>-3</c:v>
                </c:pt>
                <c:pt idx="272">
                  <c:v>-1</c:v>
                </c:pt>
                <c:pt idx="273">
                  <c:v>0</c:v>
                </c:pt>
                <c:pt idx="274">
                  <c:v>2</c:v>
                </c:pt>
                <c:pt idx="275">
                  <c:v>4</c:v>
                </c:pt>
                <c:pt idx="276">
                  <c:v>6</c:v>
                </c:pt>
                <c:pt idx="277">
                  <c:v>7</c:v>
                </c:pt>
                <c:pt idx="278">
                  <c:v>8</c:v>
                </c:pt>
                <c:pt idx="279">
                  <c:v>9</c:v>
                </c:pt>
                <c:pt idx="280">
                  <c:v>10</c:v>
                </c:pt>
                <c:pt idx="281">
                  <c:v>11</c:v>
                </c:pt>
                <c:pt idx="282">
                  <c:v>13</c:v>
                </c:pt>
                <c:pt idx="283">
                  <c:v>15</c:v>
                </c:pt>
                <c:pt idx="284">
                  <c:v>19</c:v>
                </c:pt>
                <c:pt idx="285">
                  <c:v>20</c:v>
                </c:pt>
                <c:pt idx="286">
                  <c:v>23</c:v>
                </c:pt>
                <c:pt idx="287">
                  <c:v>26</c:v>
                </c:pt>
                <c:pt idx="288">
                  <c:v>29</c:v>
                </c:pt>
                <c:pt idx="289">
                  <c:v>33</c:v>
                </c:pt>
                <c:pt idx="290">
                  <c:v>36</c:v>
                </c:pt>
                <c:pt idx="291">
                  <c:v>38</c:v>
                </c:pt>
                <c:pt idx="292">
                  <c:v>40</c:v>
                </c:pt>
                <c:pt idx="293">
                  <c:v>42</c:v>
                </c:pt>
                <c:pt idx="294">
                  <c:v>45</c:v>
                </c:pt>
                <c:pt idx="295">
                  <c:v>75</c:v>
                </c:pt>
                <c:pt idx="296">
                  <c:v>-33</c:v>
                </c:pt>
                <c:pt idx="297">
                  <c:v>-23</c:v>
                </c:pt>
                <c:pt idx="298">
                  <c:v>-22</c:v>
                </c:pt>
                <c:pt idx="299">
                  <c:v>-21</c:v>
                </c:pt>
                <c:pt idx="300">
                  <c:v>-19</c:v>
                </c:pt>
                <c:pt idx="301">
                  <c:v>-18</c:v>
                </c:pt>
                <c:pt idx="302">
                  <c:v>-17</c:v>
                </c:pt>
                <c:pt idx="303">
                  <c:v>-14</c:v>
                </c:pt>
                <c:pt idx="304">
                  <c:v>-12</c:v>
                </c:pt>
                <c:pt idx="305">
                  <c:v>-11</c:v>
                </c:pt>
                <c:pt idx="306">
                  <c:v>-10</c:v>
                </c:pt>
                <c:pt idx="307">
                  <c:v>-9</c:v>
                </c:pt>
                <c:pt idx="308">
                  <c:v>-8</c:v>
                </c:pt>
                <c:pt idx="309">
                  <c:v>-5</c:v>
                </c:pt>
                <c:pt idx="310">
                  <c:v>-4</c:v>
                </c:pt>
                <c:pt idx="311">
                  <c:v>-3</c:v>
                </c:pt>
                <c:pt idx="312">
                  <c:v>0</c:v>
                </c:pt>
                <c:pt idx="313">
                  <c:v>2</c:v>
                </c:pt>
                <c:pt idx="314">
                  <c:v>3</c:v>
                </c:pt>
                <c:pt idx="315">
                  <c:v>4</c:v>
                </c:pt>
                <c:pt idx="316">
                  <c:v>6</c:v>
                </c:pt>
                <c:pt idx="317">
                  <c:v>7</c:v>
                </c:pt>
                <c:pt idx="318">
                  <c:v>8</c:v>
                </c:pt>
                <c:pt idx="319">
                  <c:v>9</c:v>
                </c:pt>
                <c:pt idx="320">
                  <c:v>10</c:v>
                </c:pt>
                <c:pt idx="321">
                  <c:v>12</c:v>
                </c:pt>
                <c:pt idx="322">
                  <c:v>16</c:v>
                </c:pt>
                <c:pt idx="323">
                  <c:v>18</c:v>
                </c:pt>
                <c:pt idx="324">
                  <c:v>19</c:v>
                </c:pt>
                <c:pt idx="325">
                  <c:v>20</c:v>
                </c:pt>
                <c:pt idx="326">
                  <c:v>21</c:v>
                </c:pt>
                <c:pt idx="327">
                  <c:v>26</c:v>
                </c:pt>
                <c:pt idx="328">
                  <c:v>27</c:v>
                </c:pt>
                <c:pt idx="329">
                  <c:v>30</c:v>
                </c:pt>
                <c:pt idx="330">
                  <c:v>31</c:v>
                </c:pt>
                <c:pt idx="331">
                  <c:v>34</c:v>
                </c:pt>
                <c:pt idx="332">
                  <c:v>36</c:v>
                </c:pt>
                <c:pt idx="333">
                  <c:v>52</c:v>
                </c:pt>
                <c:pt idx="334">
                  <c:v>-34</c:v>
                </c:pt>
                <c:pt idx="335">
                  <c:v>-33</c:v>
                </c:pt>
                <c:pt idx="336">
                  <c:v>-30</c:v>
                </c:pt>
                <c:pt idx="337">
                  <c:v>-26</c:v>
                </c:pt>
                <c:pt idx="338">
                  <c:v>-25</c:v>
                </c:pt>
                <c:pt idx="339">
                  <c:v>-22</c:v>
                </c:pt>
                <c:pt idx="340">
                  <c:v>-20</c:v>
                </c:pt>
                <c:pt idx="341">
                  <c:v>-19</c:v>
                </c:pt>
                <c:pt idx="342">
                  <c:v>-18</c:v>
                </c:pt>
                <c:pt idx="343">
                  <c:v>-17</c:v>
                </c:pt>
                <c:pt idx="344">
                  <c:v>-15</c:v>
                </c:pt>
                <c:pt idx="345">
                  <c:v>-14</c:v>
                </c:pt>
                <c:pt idx="346">
                  <c:v>-12</c:v>
                </c:pt>
                <c:pt idx="347">
                  <c:v>-11</c:v>
                </c:pt>
                <c:pt idx="348">
                  <c:v>-9</c:v>
                </c:pt>
                <c:pt idx="349">
                  <c:v>-8</c:v>
                </c:pt>
                <c:pt idx="350">
                  <c:v>-7</c:v>
                </c:pt>
                <c:pt idx="351">
                  <c:v>-5</c:v>
                </c:pt>
                <c:pt idx="352">
                  <c:v>-4</c:v>
                </c:pt>
                <c:pt idx="353">
                  <c:v>-2</c:v>
                </c:pt>
                <c:pt idx="354">
                  <c:v>-1</c:v>
                </c:pt>
                <c:pt idx="355">
                  <c:v>0</c:v>
                </c:pt>
                <c:pt idx="356">
                  <c:v>1</c:v>
                </c:pt>
                <c:pt idx="357">
                  <c:v>2</c:v>
                </c:pt>
                <c:pt idx="358">
                  <c:v>3</c:v>
                </c:pt>
                <c:pt idx="359">
                  <c:v>4</c:v>
                </c:pt>
                <c:pt idx="360">
                  <c:v>5</c:v>
                </c:pt>
                <c:pt idx="361">
                  <c:v>6</c:v>
                </c:pt>
                <c:pt idx="362">
                  <c:v>8</c:v>
                </c:pt>
                <c:pt idx="363">
                  <c:v>10</c:v>
                </c:pt>
                <c:pt idx="364">
                  <c:v>11</c:v>
                </c:pt>
                <c:pt idx="365">
                  <c:v>12</c:v>
                </c:pt>
                <c:pt idx="366">
                  <c:v>13</c:v>
                </c:pt>
                <c:pt idx="367">
                  <c:v>14</c:v>
                </c:pt>
                <c:pt idx="368">
                  <c:v>15</c:v>
                </c:pt>
                <c:pt idx="369">
                  <c:v>16</c:v>
                </c:pt>
                <c:pt idx="370">
                  <c:v>17</c:v>
                </c:pt>
                <c:pt idx="371">
                  <c:v>18</c:v>
                </c:pt>
                <c:pt idx="372">
                  <c:v>20</c:v>
                </c:pt>
                <c:pt idx="373">
                  <c:v>24</c:v>
                </c:pt>
                <c:pt idx="374">
                  <c:v>29</c:v>
                </c:pt>
                <c:pt idx="375">
                  <c:v>35</c:v>
                </c:pt>
                <c:pt idx="376">
                  <c:v>37</c:v>
                </c:pt>
                <c:pt idx="377">
                  <c:v>51</c:v>
                </c:pt>
                <c:pt idx="378">
                  <c:v>56</c:v>
                </c:pt>
                <c:pt idx="379">
                  <c:v>-25</c:v>
                </c:pt>
                <c:pt idx="380">
                  <c:v>-24</c:v>
                </c:pt>
                <c:pt idx="381">
                  <c:v>-23</c:v>
                </c:pt>
                <c:pt idx="382">
                  <c:v>-21</c:v>
                </c:pt>
                <c:pt idx="383">
                  <c:v>-18</c:v>
                </c:pt>
                <c:pt idx="384">
                  <c:v>-16</c:v>
                </c:pt>
                <c:pt idx="385">
                  <c:v>-12</c:v>
                </c:pt>
                <c:pt idx="386">
                  <c:v>-10</c:v>
                </c:pt>
                <c:pt idx="387">
                  <c:v>-9</c:v>
                </c:pt>
                <c:pt idx="388">
                  <c:v>-8</c:v>
                </c:pt>
                <c:pt idx="389">
                  <c:v>-7</c:v>
                </c:pt>
                <c:pt idx="390">
                  <c:v>-6</c:v>
                </c:pt>
                <c:pt idx="391">
                  <c:v>-5</c:v>
                </c:pt>
                <c:pt idx="392">
                  <c:v>-4</c:v>
                </c:pt>
                <c:pt idx="393">
                  <c:v>-3</c:v>
                </c:pt>
                <c:pt idx="394">
                  <c:v>-2</c:v>
                </c:pt>
                <c:pt idx="395">
                  <c:v>-1</c:v>
                </c:pt>
                <c:pt idx="396">
                  <c:v>0</c:v>
                </c:pt>
                <c:pt idx="397">
                  <c:v>4</c:v>
                </c:pt>
                <c:pt idx="398">
                  <c:v>5</c:v>
                </c:pt>
                <c:pt idx="399">
                  <c:v>6</c:v>
                </c:pt>
                <c:pt idx="400">
                  <c:v>7</c:v>
                </c:pt>
                <c:pt idx="401">
                  <c:v>9</c:v>
                </c:pt>
                <c:pt idx="402">
                  <c:v>10</c:v>
                </c:pt>
                <c:pt idx="403">
                  <c:v>11</c:v>
                </c:pt>
                <c:pt idx="404">
                  <c:v>12</c:v>
                </c:pt>
                <c:pt idx="405">
                  <c:v>14</c:v>
                </c:pt>
                <c:pt idx="406">
                  <c:v>15</c:v>
                </c:pt>
                <c:pt idx="407">
                  <c:v>16</c:v>
                </c:pt>
                <c:pt idx="408">
                  <c:v>17</c:v>
                </c:pt>
                <c:pt idx="409">
                  <c:v>18</c:v>
                </c:pt>
                <c:pt idx="410">
                  <c:v>19</c:v>
                </c:pt>
                <c:pt idx="411">
                  <c:v>20</c:v>
                </c:pt>
                <c:pt idx="412">
                  <c:v>23</c:v>
                </c:pt>
                <c:pt idx="413">
                  <c:v>24</c:v>
                </c:pt>
                <c:pt idx="414">
                  <c:v>25</c:v>
                </c:pt>
                <c:pt idx="415">
                  <c:v>29</c:v>
                </c:pt>
                <c:pt idx="416">
                  <c:v>31</c:v>
                </c:pt>
                <c:pt idx="417">
                  <c:v>34</c:v>
                </c:pt>
                <c:pt idx="418">
                  <c:v>36</c:v>
                </c:pt>
                <c:pt idx="419">
                  <c:v>42</c:v>
                </c:pt>
                <c:pt idx="420">
                  <c:v>43</c:v>
                </c:pt>
                <c:pt idx="421">
                  <c:v>46</c:v>
                </c:pt>
                <c:pt idx="422">
                  <c:v>47</c:v>
                </c:pt>
                <c:pt idx="423">
                  <c:v>50</c:v>
                </c:pt>
                <c:pt idx="424">
                  <c:v>54</c:v>
                </c:pt>
                <c:pt idx="425">
                  <c:v>-31</c:v>
                </c:pt>
                <c:pt idx="426">
                  <c:v>-28</c:v>
                </c:pt>
                <c:pt idx="427">
                  <c:v>-25</c:v>
                </c:pt>
                <c:pt idx="428">
                  <c:v>-19</c:v>
                </c:pt>
                <c:pt idx="429">
                  <c:v>-17</c:v>
                </c:pt>
                <c:pt idx="430">
                  <c:v>-16</c:v>
                </c:pt>
                <c:pt idx="431">
                  <c:v>-15</c:v>
                </c:pt>
                <c:pt idx="432">
                  <c:v>-14</c:v>
                </c:pt>
                <c:pt idx="433">
                  <c:v>-13</c:v>
                </c:pt>
                <c:pt idx="434">
                  <c:v>-12</c:v>
                </c:pt>
                <c:pt idx="435">
                  <c:v>-11</c:v>
                </c:pt>
                <c:pt idx="436">
                  <c:v>-10</c:v>
                </c:pt>
                <c:pt idx="437">
                  <c:v>-9</c:v>
                </c:pt>
                <c:pt idx="438">
                  <c:v>-8</c:v>
                </c:pt>
                <c:pt idx="439">
                  <c:v>-7</c:v>
                </c:pt>
                <c:pt idx="440">
                  <c:v>-6</c:v>
                </c:pt>
                <c:pt idx="441">
                  <c:v>-5</c:v>
                </c:pt>
                <c:pt idx="442">
                  <c:v>-4</c:v>
                </c:pt>
                <c:pt idx="443">
                  <c:v>-3</c:v>
                </c:pt>
                <c:pt idx="444">
                  <c:v>-2</c:v>
                </c:pt>
                <c:pt idx="445">
                  <c:v>-1</c:v>
                </c:pt>
                <c:pt idx="446">
                  <c:v>0</c:v>
                </c:pt>
                <c:pt idx="447">
                  <c:v>2</c:v>
                </c:pt>
                <c:pt idx="448">
                  <c:v>4</c:v>
                </c:pt>
                <c:pt idx="449">
                  <c:v>5</c:v>
                </c:pt>
                <c:pt idx="450">
                  <c:v>6</c:v>
                </c:pt>
                <c:pt idx="451">
                  <c:v>7</c:v>
                </c:pt>
                <c:pt idx="452">
                  <c:v>8</c:v>
                </c:pt>
                <c:pt idx="453">
                  <c:v>9</c:v>
                </c:pt>
                <c:pt idx="454">
                  <c:v>11</c:v>
                </c:pt>
                <c:pt idx="455">
                  <c:v>12</c:v>
                </c:pt>
                <c:pt idx="456">
                  <c:v>13</c:v>
                </c:pt>
                <c:pt idx="457">
                  <c:v>14</c:v>
                </c:pt>
                <c:pt idx="458">
                  <c:v>16</c:v>
                </c:pt>
                <c:pt idx="459">
                  <c:v>17</c:v>
                </c:pt>
                <c:pt idx="460">
                  <c:v>18</c:v>
                </c:pt>
                <c:pt idx="461">
                  <c:v>19</c:v>
                </c:pt>
                <c:pt idx="462">
                  <c:v>20</c:v>
                </c:pt>
                <c:pt idx="463">
                  <c:v>23</c:v>
                </c:pt>
                <c:pt idx="464">
                  <c:v>25</c:v>
                </c:pt>
                <c:pt idx="465">
                  <c:v>26</c:v>
                </c:pt>
                <c:pt idx="466">
                  <c:v>27</c:v>
                </c:pt>
                <c:pt idx="467">
                  <c:v>28</c:v>
                </c:pt>
                <c:pt idx="468">
                  <c:v>29</c:v>
                </c:pt>
                <c:pt idx="469">
                  <c:v>30</c:v>
                </c:pt>
                <c:pt idx="470">
                  <c:v>36</c:v>
                </c:pt>
                <c:pt idx="471">
                  <c:v>38</c:v>
                </c:pt>
                <c:pt idx="472">
                  <c:v>42</c:v>
                </c:pt>
                <c:pt idx="473">
                  <c:v>48</c:v>
                </c:pt>
                <c:pt idx="474">
                  <c:v>55</c:v>
                </c:pt>
                <c:pt idx="475">
                  <c:v>61</c:v>
                </c:pt>
                <c:pt idx="476">
                  <c:v>71</c:v>
                </c:pt>
                <c:pt idx="477">
                  <c:v>75</c:v>
                </c:pt>
                <c:pt idx="478">
                  <c:v>-35</c:v>
                </c:pt>
                <c:pt idx="479">
                  <c:v>-29</c:v>
                </c:pt>
                <c:pt idx="480">
                  <c:v>-23</c:v>
                </c:pt>
                <c:pt idx="481">
                  <c:v>-20</c:v>
                </c:pt>
                <c:pt idx="482">
                  <c:v>-19</c:v>
                </c:pt>
                <c:pt idx="483">
                  <c:v>-17</c:v>
                </c:pt>
                <c:pt idx="484">
                  <c:v>-16</c:v>
                </c:pt>
                <c:pt idx="485">
                  <c:v>-15</c:v>
                </c:pt>
                <c:pt idx="486">
                  <c:v>-14</c:v>
                </c:pt>
                <c:pt idx="487">
                  <c:v>-13</c:v>
                </c:pt>
                <c:pt idx="488">
                  <c:v>-10</c:v>
                </c:pt>
                <c:pt idx="489">
                  <c:v>-9</c:v>
                </c:pt>
                <c:pt idx="490">
                  <c:v>-8</c:v>
                </c:pt>
                <c:pt idx="491">
                  <c:v>-7</c:v>
                </c:pt>
                <c:pt idx="492">
                  <c:v>-6</c:v>
                </c:pt>
                <c:pt idx="493">
                  <c:v>-5</c:v>
                </c:pt>
                <c:pt idx="494">
                  <c:v>-4</c:v>
                </c:pt>
                <c:pt idx="495">
                  <c:v>-3</c:v>
                </c:pt>
                <c:pt idx="496">
                  <c:v>-2</c:v>
                </c:pt>
                <c:pt idx="497">
                  <c:v>0</c:v>
                </c:pt>
                <c:pt idx="498">
                  <c:v>1</c:v>
                </c:pt>
                <c:pt idx="499">
                  <c:v>2</c:v>
                </c:pt>
                <c:pt idx="500">
                  <c:v>3</c:v>
                </c:pt>
                <c:pt idx="501">
                  <c:v>4</c:v>
                </c:pt>
                <c:pt idx="502">
                  <c:v>5</c:v>
                </c:pt>
                <c:pt idx="503">
                  <c:v>6</c:v>
                </c:pt>
                <c:pt idx="504">
                  <c:v>8</c:v>
                </c:pt>
                <c:pt idx="505">
                  <c:v>9</c:v>
                </c:pt>
                <c:pt idx="506">
                  <c:v>13</c:v>
                </c:pt>
                <c:pt idx="507">
                  <c:v>14</c:v>
                </c:pt>
                <c:pt idx="508">
                  <c:v>15</c:v>
                </c:pt>
                <c:pt idx="509">
                  <c:v>16</c:v>
                </c:pt>
                <c:pt idx="510">
                  <c:v>17</c:v>
                </c:pt>
                <c:pt idx="511">
                  <c:v>18</c:v>
                </c:pt>
                <c:pt idx="512">
                  <c:v>20</c:v>
                </c:pt>
                <c:pt idx="513">
                  <c:v>21</c:v>
                </c:pt>
                <c:pt idx="514">
                  <c:v>23</c:v>
                </c:pt>
                <c:pt idx="515">
                  <c:v>24</c:v>
                </c:pt>
                <c:pt idx="516">
                  <c:v>25</c:v>
                </c:pt>
                <c:pt idx="517">
                  <c:v>26</c:v>
                </c:pt>
                <c:pt idx="518">
                  <c:v>27</c:v>
                </c:pt>
                <c:pt idx="519">
                  <c:v>30</c:v>
                </c:pt>
                <c:pt idx="520">
                  <c:v>32</c:v>
                </c:pt>
                <c:pt idx="521">
                  <c:v>33</c:v>
                </c:pt>
                <c:pt idx="522">
                  <c:v>34</c:v>
                </c:pt>
                <c:pt idx="523">
                  <c:v>35</c:v>
                </c:pt>
                <c:pt idx="524">
                  <c:v>38</c:v>
                </c:pt>
                <c:pt idx="525">
                  <c:v>39</c:v>
                </c:pt>
                <c:pt idx="526">
                  <c:v>42</c:v>
                </c:pt>
                <c:pt idx="527">
                  <c:v>45</c:v>
                </c:pt>
                <c:pt idx="528">
                  <c:v>49</c:v>
                </c:pt>
                <c:pt idx="529">
                  <c:v>56</c:v>
                </c:pt>
                <c:pt idx="530">
                  <c:v>67</c:v>
                </c:pt>
                <c:pt idx="531">
                  <c:v>72</c:v>
                </c:pt>
                <c:pt idx="532">
                  <c:v>78</c:v>
                </c:pt>
                <c:pt idx="533">
                  <c:v>89</c:v>
                </c:pt>
                <c:pt idx="534">
                  <c:v>104</c:v>
                </c:pt>
                <c:pt idx="535">
                  <c:v>-28</c:v>
                </c:pt>
                <c:pt idx="536">
                  <c:v>-27</c:v>
                </c:pt>
                <c:pt idx="537">
                  <c:v>-23</c:v>
                </c:pt>
                <c:pt idx="538">
                  <c:v>-22</c:v>
                </c:pt>
                <c:pt idx="539">
                  <c:v>-21</c:v>
                </c:pt>
                <c:pt idx="540">
                  <c:v>-17</c:v>
                </c:pt>
                <c:pt idx="541">
                  <c:v>-16</c:v>
                </c:pt>
                <c:pt idx="542">
                  <c:v>-15</c:v>
                </c:pt>
                <c:pt idx="543">
                  <c:v>-14</c:v>
                </c:pt>
                <c:pt idx="544">
                  <c:v>-13</c:v>
                </c:pt>
                <c:pt idx="545">
                  <c:v>-12</c:v>
                </c:pt>
                <c:pt idx="546">
                  <c:v>-11</c:v>
                </c:pt>
                <c:pt idx="547">
                  <c:v>-9</c:v>
                </c:pt>
                <c:pt idx="548">
                  <c:v>-8</c:v>
                </c:pt>
                <c:pt idx="549">
                  <c:v>-7</c:v>
                </c:pt>
                <c:pt idx="550">
                  <c:v>-6</c:v>
                </c:pt>
                <c:pt idx="551">
                  <c:v>-5</c:v>
                </c:pt>
                <c:pt idx="552">
                  <c:v>-4</c:v>
                </c:pt>
                <c:pt idx="553">
                  <c:v>-3</c:v>
                </c:pt>
                <c:pt idx="554">
                  <c:v>-2</c:v>
                </c:pt>
                <c:pt idx="555">
                  <c:v>-1</c:v>
                </c:pt>
                <c:pt idx="556">
                  <c:v>0</c:v>
                </c:pt>
                <c:pt idx="557">
                  <c:v>1</c:v>
                </c:pt>
                <c:pt idx="558">
                  <c:v>2</c:v>
                </c:pt>
                <c:pt idx="559">
                  <c:v>3</c:v>
                </c:pt>
                <c:pt idx="560">
                  <c:v>4</c:v>
                </c:pt>
                <c:pt idx="561">
                  <c:v>5</c:v>
                </c:pt>
                <c:pt idx="562">
                  <c:v>6</c:v>
                </c:pt>
                <c:pt idx="563">
                  <c:v>7</c:v>
                </c:pt>
                <c:pt idx="564">
                  <c:v>8</c:v>
                </c:pt>
                <c:pt idx="565">
                  <c:v>9</c:v>
                </c:pt>
                <c:pt idx="566">
                  <c:v>10</c:v>
                </c:pt>
                <c:pt idx="567">
                  <c:v>11</c:v>
                </c:pt>
                <c:pt idx="568">
                  <c:v>15</c:v>
                </c:pt>
                <c:pt idx="569">
                  <c:v>16</c:v>
                </c:pt>
                <c:pt idx="570">
                  <c:v>17</c:v>
                </c:pt>
                <c:pt idx="571">
                  <c:v>18</c:v>
                </c:pt>
                <c:pt idx="572">
                  <c:v>19</c:v>
                </c:pt>
                <c:pt idx="573">
                  <c:v>20</c:v>
                </c:pt>
                <c:pt idx="574">
                  <c:v>21</c:v>
                </c:pt>
                <c:pt idx="575">
                  <c:v>22</c:v>
                </c:pt>
                <c:pt idx="576">
                  <c:v>24</c:v>
                </c:pt>
                <c:pt idx="577">
                  <c:v>25</c:v>
                </c:pt>
                <c:pt idx="578">
                  <c:v>28</c:v>
                </c:pt>
                <c:pt idx="579">
                  <c:v>30</c:v>
                </c:pt>
                <c:pt idx="580">
                  <c:v>33</c:v>
                </c:pt>
                <c:pt idx="581">
                  <c:v>34</c:v>
                </c:pt>
                <c:pt idx="582">
                  <c:v>35</c:v>
                </c:pt>
                <c:pt idx="583">
                  <c:v>36</c:v>
                </c:pt>
                <c:pt idx="584">
                  <c:v>37</c:v>
                </c:pt>
                <c:pt idx="585">
                  <c:v>38</c:v>
                </c:pt>
                <c:pt idx="586">
                  <c:v>40</c:v>
                </c:pt>
                <c:pt idx="587">
                  <c:v>41</c:v>
                </c:pt>
                <c:pt idx="588">
                  <c:v>44</c:v>
                </c:pt>
                <c:pt idx="589">
                  <c:v>45</c:v>
                </c:pt>
                <c:pt idx="590">
                  <c:v>47</c:v>
                </c:pt>
                <c:pt idx="591">
                  <c:v>48</c:v>
                </c:pt>
                <c:pt idx="592">
                  <c:v>50</c:v>
                </c:pt>
                <c:pt idx="593">
                  <c:v>51</c:v>
                </c:pt>
                <c:pt idx="594">
                  <c:v>65</c:v>
                </c:pt>
                <c:pt idx="595">
                  <c:v>78</c:v>
                </c:pt>
                <c:pt idx="596">
                  <c:v>103</c:v>
                </c:pt>
                <c:pt idx="597">
                  <c:v>-23</c:v>
                </c:pt>
                <c:pt idx="598">
                  <c:v>-21</c:v>
                </c:pt>
                <c:pt idx="599">
                  <c:v>-16</c:v>
                </c:pt>
                <c:pt idx="600">
                  <c:v>-15</c:v>
                </c:pt>
                <c:pt idx="601">
                  <c:v>-14</c:v>
                </c:pt>
                <c:pt idx="602">
                  <c:v>-13</c:v>
                </c:pt>
                <c:pt idx="603">
                  <c:v>-12</c:v>
                </c:pt>
                <c:pt idx="604">
                  <c:v>-11</c:v>
                </c:pt>
                <c:pt idx="605">
                  <c:v>-10</c:v>
                </c:pt>
                <c:pt idx="606">
                  <c:v>-9</c:v>
                </c:pt>
                <c:pt idx="607">
                  <c:v>-8</c:v>
                </c:pt>
                <c:pt idx="608">
                  <c:v>-7</c:v>
                </c:pt>
                <c:pt idx="609">
                  <c:v>-6</c:v>
                </c:pt>
                <c:pt idx="610">
                  <c:v>-5</c:v>
                </c:pt>
                <c:pt idx="611">
                  <c:v>-4</c:v>
                </c:pt>
                <c:pt idx="612">
                  <c:v>-3</c:v>
                </c:pt>
                <c:pt idx="613">
                  <c:v>-2</c:v>
                </c:pt>
                <c:pt idx="614">
                  <c:v>-1</c:v>
                </c:pt>
                <c:pt idx="615">
                  <c:v>0</c:v>
                </c:pt>
                <c:pt idx="616">
                  <c:v>1</c:v>
                </c:pt>
                <c:pt idx="617">
                  <c:v>4</c:v>
                </c:pt>
                <c:pt idx="618">
                  <c:v>5</c:v>
                </c:pt>
                <c:pt idx="619">
                  <c:v>6</c:v>
                </c:pt>
                <c:pt idx="620">
                  <c:v>7</c:v>
                </c:pt>
                <c:pt idx="621">
                  <c:v>8</c:v>
                </c:pt>
                <c:pt idx="622">
                  <c:v>10</c:v>
                </c:pt>
                <c:pt idx="623">
                  <c:v>11</c:v>
                </c:pt>
                <c:pt idx="624">
                  <c:v>12</c:v>
                </c:pt>
                <c:pt idx="625">
                  <c:v>13</c:v>
                </c:pt>
                <c:pt idx="626">
                  <c:v>15</c:v>
                </c:pt>
                <c:pt idx="627">
                  <c:v>16</c:v>
                </c:pt>
                <c:pt idx="628">
                  <c:v>17</c:v>
                </c:pt>
                <c:pt idx="629">
                  <c:v>18</c:v>
                </c:pt>
                <c:pt idx="630">
                  <c:v>19</c:v>
                </c:pt>
                <c:pt idx="631">
                  <c:v>20</c:v>
                </c:pt>
                <c:pt idx="632">
                  <c:v>21</c:v>
                </c:pt>
                <c:pt idx="633">
                  <c:v>22</c:v>
                </c:pt>
                <c:pt idx="634">
                  <c:v>23</c:v>
                </c:pt>
                <c:pt idx="635">
                  <c:v>25</c:v>
                </c:pt>
                <c:pt idx="636">
                  <c:v>26</c:v>
                </c:pt>
                <c:pt idx="637">
                  <c:v>28</c:v>
                </c:pt>
                <c:pt idx="638">
                  <c:v>29</c:v>
                </c:pt>
                <c:pt idx="639">
                  <c:v>32</c:v>
                </c:pt>
                <c:pt idx="640">
                  <c:v>33</c:v>
                </c:pt>
                <c:pt idx="641">
                  <c:v>34</c:v>
                </c:pt>
                <c:pt idx="642">
                  <c:v>35</c:v>
                </c:pt>
                <c:pt idx="643">
                  <c:v>36</c:v>
                </c:pt>
                <c:pt idx="644">
                  <c:v>38</c:v>
                </c:pt>
                <c:pt idx="645">
                  <c:v>41</c:v>
                </c:pt>
                <c:pt idx="646">
                  <c:v>43</c:v>
                </c:pt>
                <c:pt idx="647">
                  <c:v>44</c:v>
                </c:pt>
                <c:pt idx="648">
                  <c:v>47</c:v>
                </c:pt>
                <c:pt idx="649">
                  <c:v>50</c:v>
                </c:pt>
                <c:pt idx="650">
                  <c:v>51</c:v>
                </c:pt>
                <c:pt idx="651">
                  <c:v>52</c:v>
                </c:pt>
                <c:pt idx="652">
                  <c:v>55</c:v>
                </c:pt>
                <c:pt idx="653">
                  <c:v>79</c:v>
                </c:pt>
                <c:pt idx="654">
                  <c:v>80</c:v>
                </c:pt>
                <c:pt idx="655">
                  <c:v>84</c:v>
                </c:pt>
                <c:pt idx="656">
                  <c:v>87</c:v>
                </c:pt>
                <c:pt idx="657">
                  <c:v>100</c:v>
                </c:pt>
                <c:pt idx="658">
                  <c:v>114</c:v>
                </c:pt>
                <c:pt idx="659">
                  <c:v>-30</c:v>
                </c:pt>
                <c:pt idx="660">
                  <c:v>-28</c:v>
                </c:pt>
                <c:pt idx="661">
                  <c:v>-27</c:v>
                </c:pt>
                <c:pt idx="662">
                  <c:v>-23</c:v>
                </c:pt>
                <c:pt idx="663">
                  <c:v>-22</c:v>
                </c:pt>
                <c:pt idx="664">
                  <c:v>-19</c:v>
                </c:pt>
                <c:pt idx="665">
                  <c:v>-18</c:v>
                </c:pt>
                <c:pt idx="666">
                  <c:v>-17</c:v>
                </c:pt>
                <c:pt idx="667">
                  <c:v>-16</c:v>
                </c:pt>
                <c:pt idx="668">
                  <c:v>-15</c:v>
                </c:pt>
                <c:pt idx="669">
                  <c:v>-13</c:v>
                </c:pt>
                <c:pt idx="670">
                  <c:v>-12</c:v>
                </c:pt>
                <c:pt idx="671">
                  <c:v>-10</c:v>
                </c:pt>
                <c:pt idx="672">
                  <c:v>-8</c:v>
                </c:pt>
                <c:pt idx="673">
                  <c:v>-7</c:v>
                </c:pt>
                <c:pt idx="674">
                  <c:v>-6</c:v>
                </c:pt>
                <c:pt idx="675">
                  <c:v>-5</c:v>
                </c:pt>
                <c:pt idx="676">
                  <c:v>-4</c:v>
                </c:pt>
                <c:pt idx="677">
                  <c:v>-3</c:v>
                </c:pt>
                <c:pt idx="678">
                  <c:v>0</c:v>
                </c:pt>
                <c:pt idx="679">
                  <c:v>1</c:v>
                </c:pt>
                <c:pt idx="680">
                  <c:v>2</c:v>
                </c:pt>
                <c:pt idx="681">
                  <c:v>3</c:v>
                </c:pt>
                <c:pt idx="682">
                  <c:v>4</c:v>
                </c:pt>
                <c:pt idx="683">
                  <c:v>5</c:v>
                </c:pt>
                <c:pt idx="684">
                  <c:v>6</c:v>
                </c:pt>
                <c:pt idx="685">
                  <c:v>7</c:v>
                </c:pt>
                <c:pt idx="686">
                  <c:v>8</c:v>
                </c:pt>
                <c:pt idx="687">
                  <c:v>9</c:v>
                </c:pt>
                <c:pt idx="688">
                  <c:v>10</c:v>
                </c:pt>
                <c:pt idx="689">
                  <c:v>11</c:v>
                </c:pt>
                <c:pt idx="690">
                  <c:v>13</c:v>
                </c:pt>
                <c:pt idx="691">
                  <c:v>14</c:v>
                </c:pt>
                <c:pt idx="692">
                  <c:v>15</c:v>
                </c:pt>
                <c:pt idx="693">
                  <c:v>16</c:v>
                </c:pt>
                <c:pt idx="694">
                  <c:v>17</c:v>
                </c:pt>
                <c:pt idx="695">
                  <c:v>20</c:v>
                </c:pt>
                <c:pt idx="696">
                  <c:v>21</c:v>
                </c:pt>
                <c:pt idx="697">
                  <c:v>22</c:v>
                </c:pt>
                <c:pt idx="698">
                  <c:v>23</c:v>
                </c:pt>
                <c:pt idx="699">
                  <c:v>24</c:v>
                </c:pt>
                <c:pt idx="700">
                  <c:v>25</c:v>
                </c:pt>
                <c:pt idx="701">
                  <c:v>27</c:v>
                </c:pt>
                <c:pt idx="702">
                  <c:v>28</c:v>
                </c:pt>
                <c:pt idx="703">
                  <c:v>29</c:v>
                </c:pt>
                <c:pt idx="704">
                  <c:v>30</c:v>
                </c:pt>
                <c:pt idx="705">
                  <c:v>31</c:v>
                </c:pt>
                <c:pt idx="706">
                  <c:v>32</c:v>
                </c:pt>
                <c:pt idx="707">
                  <c:v>33</c:v>
                </c:pt>
                <c:pt idx="708">
                  <c:v>34</c:v>
                </c:pt>
                <c:pt idx="709">
                  <c:v>41</c:v>
                </c:pt>
                <c:pt idx="710">
                  <c:v>42</c:v>
                </c:pt>
                <c:pt idx="711">
                  <c:v>43</c:v>
                </c:pt>
                <c:pt idx="712">
                  <c:v>44</c:v>
                </c:pt>
                <c:pt idx="713">
                  <c:v>45</c:v>
                </c:pt>
                <c:pt idx="714">
                  <c:v>47</c:v>
                </c:pt>
                <c:pt idx="715">
                  <c:v>49</c:v>
                </c:pt>
                <c:pt idx="716">
                  <c:v>51</c:v>
                </c:pt>
                <c:pt idx="717">
                  <c:v>53</c:v>
                </c:pt>
                <c:pt idx="718">
                  <c:v>54</c:v>
                </c:pt>
                <c:pt idx="719">
                  <c:v>55</c:v>
                </c:pt>
                <c:pt idx="720">
                  <c:v>57</c:v>
                </c:pt>
                <c:pt idx="721">
                  <c:v>64</c:v>
                </c:pt>
                <c:pt idx="722">
                  <c:v>70</c:v>
                </c:pt>
                <c:pt idx="723">
                  <c:v>71</c:v>
                </c:pt>
                <c:pt idx="724">
                  <c:v>72</c:v>
                </c:pt>
                <c:pt idx="725">
                  <c:v>77</c:v>
                </c:pt>
                <c:pt idx="726">
                  <c:v>86</c:v>
                </c:pt>
                <c:pt idx="727">
                  <c:v>98</c:v>
                </c:pt>
                <c:pt idx="728">
                  <c:v>-46</c:v>
                </c:pt>
                <c:pt idx="729">
                  <c:v>-38</c:v>
                </c:pt>
                <c:pt idx="730">
                  <c:v>-35</c:v>
                </c:pt>
                <c:pt idx="731">
                  <c:v>-31</c:v>
                </c:pt>
                <c:pt idx="732">
                  <c:v>-26</c:v>
                </c:pt>
                <c:pt idx="733">
                  <c:v>-22</c:v>
                </c:pt>
                <c:pt idx="734">
                  <c:v>-21</c:v>
                </c:pt>
                <c:pt idx="735">
                  <c:v>-14</c:v>
                </c:pt>
                <c:pt idx="736">
                  <c:v>-12</c:v>
                </c:pt>
                <c:pt idx="737">
                  <c:v>-10</c:v>
                </c:pt>
                <c:pt idx="738">
                  <c:v>-8</c:v>
                </c:pt>
                <c:pt idx="739">
                  <c:v>-5</c:v>
                </c:pt>
                <c:pt idx="740">
                  <c:v>-4</c:v>
                </c:pt>
                <c:pt idx="741">
                  <c:v>-3</c:v>
                </c:pt>
                <c:pt idx="742">
                  <c:v>-2</c:v>
                </c:pt>
                <c:pt idx="743">
                  <c:v>-1</c:v>
                </c:pt>
                <c:pt idx="744">
                  <c:v>0</c:v>
                </c:pt>
                <c:pt idx="745">
                  <c:v>1</c:v>
                </c:pt>
                <c:pt idx="746">
                  <c:v>3</c:v>
                </c:pt>
                <c:pt idx="747">
                  <c:v>4</c:v>
                </c:pt>
                <c:pt idx="748">
                  <c:v>5</c:v>
                </c:pt>
                <c:pt idx="749">
                  <c:v>6</c:v>
                </c:pt>
                <c:pt idx="750">
                  <c:v>7</c:v>
                </c:pt>
                <c:pt idx="751">
                  <c:v>8</c:v>
                </c:pt>
                <c:pt idx="752">
                  <c:v>9</c:v>
                </c:pt>
                <c:pt idx="753">
                  <c:v>10</c:v>
                </c:pt>
                <c:pt idx="754">
                  <c:v>11</c:v>
                </c:pt>
                <c:pt idx="755">
                  <c:v>12</c:v>
                </c:pt>
                <c:pt idx="756">
                  <c:v>13</c:v>
                </c:pt>
                <c:pt idx="757">
                  <c:v>14</c:v>
                </c:pt>
                <c:pt idx="758">
                  <c:v>15</c:v>
                </c:pt>
                <c:pt idx="759">
                  <c:v>16</c:v>
                </c:pt>
                <c:pt idx="760">
                  <c:v>17</c:v>
                </c:pt>
                <c:pt idx="761">
                  <c:v>18</c:v>
                </c:pt>
                <c:pt idx="762">
                  <c:v>19</c:v>
                </c:pt>
                <c:pt idx="763">
                  <c:v>20</c:v>
                </c:pt>
                <c:pt idx="764">
                  <c:v>21</c:v>
                </c:pt>
                <c:pt idx="765">
                  <c:v>23</c:v>
                </c:pt>
                <c:pt idx="766">
                  <c:v>24</c:v>
                </c:pt>
                <c:pt idx="767">
                  <c:v>25</c:v>
                </c:pt>
                <c:pt idx="768">
                  <c:v>27</c:v>
                </c:pt>
                <c:pt idx="769">
                  <c:v>28</c:v>
                </c:pt>
                <c:pt idx="770">
                  <c:v>30</c:v>
                </c:pt>
                <c:pt idx="771">
                  <c:v>34</c:v>
                </c:pt>
                <c:pt idx="772">
                  <c:v>35</c:v>
                </c:pt>
                <c:pt idx="773">
                  <c:v>36</c:v>
                </c:pt>
                <c:pt idx="774">
                  <c:v>37</c:v>
                </c:pt>
                <c:pt idx="775">
                  <c:v>38</c:v>
                </c:pt>
                <c:pt idx="776">
                  <c:v>39</c:v>
                </c:pt>
                <c:pt idx="777">
                  <c:v>40</c:v>
                </c:pt>
                <c:pt idx="778">
                  <c:v>43</c:v>
                </c:pt>
                <c:pt idx="779">
                  <c:v>46</c:v>
                </c:pt>
                <c:pt idx="780">
                  <c:v>50</c:v>
                </c:pt>
                <c:pt idx="781">
                  <c:v>51</c:v>
                </c:pt>
                <c:pt idx="782">
                  <c:v>52</c:v>
                </c:pt>
                <c:pt idx="783">
                  <c:v>54</c:v>
                </c:pt>
                <c:pt idx="784">
                  <c:v>56</c:v>
                </c:pt>
                <c:pt idx="785">
                  <c:v>57</c:v>
                </c:pt>
                <c:pt idx="786">
                  <c:v>58</c:v>
                </c:pt>
                <c:pt idx="787">
                  <c:v>60</c:v>
                </c:pt>
                <c:pt idx="788">
                  <c:v>67</c:v>
                </c:pt>
                <c:pt idx="789">
                  <c:v>68</c:v>
                </c:pt>
                <c:pt idx="790">
                  <c:v>71</c:v>
                </c:pt>
                <c:pt idx="791">
                  <c:v>74</c:v>
                </c:pt>
                <c:pt idx="792">
                  <c:v>80</c:v>
                </c:pt>
                <c:pt idx="793">
                  <c:v>81</c:v>
                </c:pt>
                <c:pt idx="794">
                  <c:v>89</c:v>
                </c:pt>
                <c:pt idx="795">
                  <c:v>105</c:v>
                </c:pt>
                <c:pt idx="796">
                  <c:v>-33</c:v>
                </c:pt>
                <c:pt idx="797">
                  <c:v>-32</c:v>
                </c:pt>
                <c:pt idx="798">
                  <c:v>-30</c:v>
                </c:pt>
                <c:pt idx="799">
                  <c:v>-28</c:v>
                </c:pt>
                <c:pt idx="800">
                  <c:v>-27</c:v>
                </c:pt>
                <c:pt idx="801">
                  <c:v>-26</c:v>
                </c:pt>
                <c:pt idx="802">
                  <c:v>-23</c:v>
                </c:pt>
                <c:pt idx="803">
                  <c:v>-21</c:v>
                </c:pt>
                <c:pt idx="804">
                  <c:v>-16</c:v>
                </c:pt>
                <c:pt idx="805">
                  <c:v>-15</c:v>
                </c:pt>
                <c:pt idx="806">
                  <c:v>-14</c:v>
                </c:pt>
                <c:pt idx="807">
                  <c:v>-13</c:v>
                </c:pt>
                <c:pt idx="808">
                  <c:v>-11</c:v>
                </c:pt>
                <c:pt idx="809">
                  <c:v>-10</c:v>
                </c:pt>
                <c:pt idx="810">
                  <c:v>-9</c:v>
                </c:pt>
                <c:pt idx="811">
                  <c:v>-8</c:v>
                </c:pt>
                <c:pt idx="812">
                  <c:v>-7</c:v>
                </c:pt>
                <c:pt idx="813">
                  <c:v>-6</c:v>
                </c:pt>
                <c:pt idx="814">
                  <c:v>-5</c:v>
                </c:pt>
                <c:pt idx="815">
                  <c:v>-4</c:v>
                </c:pt>
                <c:pt idx="816">
                  <c:v>-3</c:v>
                </c:pt>
                <c:pt idx="817">
                  <c:v>-2</c:v>
                </c:pt>
                <c:pt idx="818">
                  <c:v>-1</c:v>
                </c:pt>
                <c:pt idx="819">
                  <c:v>0</c:v>
                </c:pt>
                <c:pt idx="820">
                  <c:v>1</c:v>
                </c:pt>
                <c:pt idx="821">
                  <c:v>2</c:v>
                </c:pt>
                <c:pt idx="822">
                  <c:v>3</c:v>
                </c:pt>
                <c:pt idx="823">
                  <c:v>4</c:v>
                </c:pt>
                <c:pt idx="824">
                  <c:v>5</c:v>
                </c:pt>
                <c:pt idx="825">
                  <c:v>6</c:v>
                </c:pt>
                <c:pt idx="826">
                  <c:v>7</c:v>
                </c:pt>
                <c:pt idx="827">
                  <c:v>8</c:v>
                </c:pt>
                <c:pt idx="828">
                  <c:v>9</c:v>
                </c:pt>
                <c:pt idx="829">
                  <c:v>10</c:v>
                </c:pt>
                <c:pt idx="830">
                  <c:v>11</c:v>
                </c:pt>
                <c:pt idx="831">
                  <c:v>12</c:v>
                </c:pt>
                <c:pt idx="832">
                  <c:v>13</c:v>
                </c:pt>
                <c:pt idx="833">
                  <c:v>14</c:v>
                </c:pt>
                <c:pt idx="834">
                  <c:v>15</c:v>
                </c:pt>
                <c:pt idx="835">
                  <c:v>16</c:v>
                </c:pt>
                <c:pt idx="836">
                  <c:v>17</c:v>
                </c:pt>
                <c:pt idx="837">
                  <c:v>19</c:v>
                </c:pt>
                <c:pt idx="838">
                  <c:v>20</c:v>
                </c:pt>
                <c:pt idx="839">
                  <c:v>21</c:v>
                </c:pt>
                <c:pt idx="840">
                  <c:v>22</c:v>
                </c:pt>
                <c:pt idx="841">
                  <c:v>23</c:v>
                </c:pt>
                <c:pt idx="842">
                  <c:v>24</c:v>
                </c:pt>
                <c:pt idx="843">
                  <c:v>25</c:v>
                </c:pt>
                <c:pt idx="844">
                  <c:v>26</c:v>
                </c:pt>
                <c:pt idx="845">
                  <c:v>27</c:v>
                </c:pt>
                <c:pt idx="846">
                  <c:v>28</c:v>
                </c:pt>
                <c:pt idx="847">
                  <c:v>29</c:v>
                </c:pt>
                <c:pt idx="848">
                  <c:v>30</c:v>
                </c:pt>
                <c:pt idx="849">
                  <c:v>31</c:v>
                </c:pt>
                <c:pt idx="850">
                  <c:v>32</c:v>
                </c:pt>
                <c:pt idx="851">
                  <c:v>34</c:v>
                </c:pt>
                <c:pt idx="852">
                  <c:v>36</c:v>
                </c:pt>
                <c:pt idx="853">
                  <c:v>38</c:v>
                </c:pt>
                <c:pt idx="854">
                  <c:v>39</c:v>
                </c:pt>
                <c:pt idx="855">
                  <c:v>40</c:v>
                </c:pt>
                <c:pt idx="856">
                  <c:v>41</c:v>
                </c:pt>
                <c:pt idx="857">
                  <c:v>42</c:v>
                </c:pt>
                <c:pt idx="858">
                  <c:v>43</c:v>
                </c:pt>
                <c:pt idx="859">
                  <c:v>44</c:v>
                </c:pt>
                <c:pt idx="860">
                  <c:v>46</c:v>
                </c:pt>
                <c:pt idx="861">
                  <c:v>47</c:v>
                </c:pt>
                <c:pt idx="862">
                  <c:v>52</c:v>
                </c:pt>
                <c:pt idx="863">
                  <c:v>54</c:v>
                </c:pt>
                <c:pt idx="864">
                  <c:v>55</c:v>
                </c:pt>
                <c:pt idx="865">
                  <c:v>56</c:v>
                </c:pt>
                <c:pt idx="866">
                  <c:v>57</c:v>
                </c:pt>
                <c:pt idx="867">
                  <c:v>60</c:v>
                </c:pt>
                <c:pt idx="868">
                  <c:v>61</c:v>
                </c:pt>
                <c:pt idx="869">
                  <c:v>78</c:v>
                </c:pt>
                <c:pt idx="870">
                  <c:v>79</c:v>
                </c:pt>
                <c:pt idx="871">
                  <c:v>86</c:v>
                </c:pt>
                <c:pt idx="872">
                  <c:v>90</c:v>
                </c:pt>
                <c:pt idx="873">
                  <c:v>114</c:v>
                </c:pt>
                <c:pt idx="874">
                  <c:v>116</c:v>
                </c:pt>
                <c:pt idx="875">
                  <c:v>117</c:v>
                </c:pt>
                <c:pt idx="876">
                  <c:v>137</c:v>
                </c:pt>
                <c:pt idx="877">
                  <c:v>-25</c:v>
                </c:pt>
                <c:pt idx="878">
                  <c:v>-22</c:v>
                </c:pt>
                <c:pt idx="879">
                  <c:v>-19</c:v>
                </c:pt>
                <c:pt idx="880">
                  <c:v>-17</c:v>
                </c:pt>
                <c:pt idx="881">
                  <c:v>-16</c:v>
                </c:pt>
                <c:pt idx="882">
                  <c:v>-15</c:v>
                </c:pt>
                <c:pt idx="883">
                  <c:v>-14</c:v>
                </c:pt>
                <c:pt idx="884">
                  <c:v>-13</c:v>
                </c:pt>
                <c:pt idx="885">
                  <c:v>-12</c:v>
                </c:pt>
                <c:pt idx="886">
                  <c:v>-11</c:v>
                </c:pt>
                <c:pt idx="887">
                  <c:v>-10</c:v>
                </c:pt>
                <c:pt idx="888">
                  <c:v>-9</c:v>
                </c:pt>
                <c:pt idx="889">
                  <c:v>-8</c:v>
                </c:pt>
                <c:pt idx="890">
                  <c:v>-7</c:v>
                </c:pt>
                <c:pt idx="891">
                  <c:v>-6</c:v>
                </c:pt>
                <c:pt idx="892">
                  <c:v>-5</c:v>
                </c:pt>
                <c:pt idx="893">
                  <c:v>-4</c:v>
                </c:pt>
                <c:pt idx="894">
                  <c:v>-3</c:v>
                </c:pt>
                <c:pt idx="895">
                  <c:v>-2</c:v>
                </c:pt>
                <c:pt idx="896">
                  <c:v>0</c:v>
                </c:pt>
                <c:pt idx="897">
                  <c:v>1</c:v>
                </c:pt>
                <c:pt idx="898">
                  <c:v>2</c:v>
                </c:pt>
                <c:pt idx="899">
                  <c:v>3</c:v>
                </c:pt>
                <c:pt idx="900">
                  <c:v>4</c:v>
                </c:pt>
                <c:pt idx="901">
                  <c:v>5</c:v>
                </c:pt>
                <c:pt idx="902">
                  <c:v>6</c:v>
                </c:pt>
                <c:pt idx="903">
                  <c:v>7</c:v>
                </c:pt>
                <c:pt idx="904">
                  <c:v>8</c:v>
                </c:pt>
                <c:pt idx="905">
                  <c:v>9</c:v>
                </c:pt>
                <c:pt idx="906">
                  <c:v>10</c:v>
                </c:pt>
                <c:pt idx="907">
                  <c:v>12</c:v>
                </c:pt>
                <c:pt idx="908">
                  <c:v>13</c:v>
                </c:pt>
                <c:pt idx="909">
                  <c:v>14</c:v>
                </c:pt>
                <c:pt idx="910">
                  <c:v>15</c:v>
                </c:pt>
                <c:pt idx="911">
                  <c:v>16</c:v>
                </c:pt>
                <c:pt idx="912">
                  <c:v>17</c:v>
                </c:pt>
                <c:pt idx="913">
                  <c:v>21</c:v>
                </c:pt>
                <c:pt idx="914">
                  <c:v>22</c:v>
                </c:pt>
                <c:pt idx="915">
                  <c:v>23</c:v>
                </c:pt>
                <c:pt idx="916">
                  <c:v>24</c:v>
                </c:pt>
                <c:pt idx="917">
                  <c:v>25</c:v>
                </c:pt>
                <c:pt idx="918">
                  <c:v>27</c:v>
                </c:pt>
                <c:pt idx="919">
                  <c:v>28</c:v>
                </c:pt>
                <c:pt idx="920">
                  <c:v>30</c:v>
                </c:pt>
                <c:pt idx="921">
                  <c:v>31</c:v>
                </c:pt>
                <c:pt idx="922">
                  <c:v>32</c:v>
                </c:pt>
                <c:pt idx="923">
                  <c:v>33</c:v>
                </c:pt>
                <c:pt idx="924">
                  <c:v>37</c:v>
                </c:pt>
                <c:pt idx="925">
                  <c:v>39</c:v>
                </c:pt>
                <c:pt idx="926">
                  <c:v>41</c:v>
                </c:pt>
                <c:pt idx="927">
                  <c:v>42</c:v>
                </c:pt>
                <c:pt idx="928">
                  <c:v>43</c:v>
                </c:pt>
                <c:pt idx="929">
                  <c:v>44</c:v>
                </c:pt>
                <c:pt idx="930">
                  <c:v>45</c:v>
                </c:pt>
                <c:pt idx="931">
                  <c:v>48</c:v>
                </c:pt>
                <c:pt idx="932">
                  <c:v>50</c:v>
                </c:pt>
                <c:pt idx="933">
                  <c:v>53</c:v>
                </c:pt>
                <c:pt idx="934">
                  <c:v>58</c:v>
                </c:pt>
                <c:pt idx="935">
                  <c:v>61</c:v>
                </c:pt>
                <c:pt idx="936">
                  <c:v>64</c:v>
                </c:pt>
                <c:pt idx="937">
                  <c:v>67</c:v>
                </c:pt>
                <c:pt idx="938">
                  <c:v>75</c:v>
                </c:pt>
                <c:pt idx="939">
                  <c:v>79</c:v>
                </c:pt>
                <c:pt idx="940">
                  <c:v>81</c:v>
                </c:pt>
                <c:pt idx="941">
                  <c:v>100</c:v>
                </c:pt>
                <c:pt idx="942">
                  <c:v>-26</c:v>
                </c:pt>
                <c:pt idx="943">
                  <c:v>-19</c:v>
                </c:pt>
                <c:pt idx="944">
                  <c:v>-16</c:v>
                </c:pt>
                <c:pt idx="945">
                  <c:v>-14</c:v>
                </c:pt>
                <c:pt idx="946">
                  <c:v>-13</c:v>
                </c:pt>
                <c:pt idx="947">
                  <c:v>-10</c:v>
                </c:pt>
                <c:pt idx="948">
                  <c:v>-9</c:v>
                </c:pt>
                <c:pt idx="949">
                  <c:v>-8</c:v>
                </c:pt>
                <c:pt idx="950">
                  <c:v>-6</c:v>
                </c:pt>
                <c:pt idx="951">
                  <c:v>-5</c:v>
                </c:pt>
                <c:pt idx="952">
                  <c:v>-4</c:v>
                </c:pt>
                <c:pt idx="953">
                  <c:v>-3</c:v>
                </c:pt>
                <c:pt idx="954">
                  <c:v>-2</c:v>
                </c:pt>
                <c:pt idx="955">
                  <c:v>0</c:v>
                </c:pt>
                <c:pt idx="956">
                  <c:v>1</c:v>
                </c:pt>
                <c:pt idx="957">
                  <c:v>2</c:v>
                </c:pt>
                <c:pt idx="958">
                  <c:v>3</c:v>
                </c:pt>
                <c:pt idx="959">
                  <c:v>4</c:v>
                </c:pt>
                <c:pt idx="960">
                  <c:v>5</c:v>
                </c:pt>
                <c:pt idx="961">
                  <c:v>7</c:v>
                </c:pt>
                <c:pt idx="962">
                  <c:v>8</c:v>
                </c:pt>
                <c:pt idx="963">
                  <c:v>9</c:v>
                </c:pt>
                <c:pt idx="964">
                  <c:v>10</c:v>
                </c:pt>
                <c:pt idx="965">
                  <c:v>11</c:v>
                </c:pt>
                <c:pt idx="966">
                  <c:v>12</c:v>
                </c:pt>
                <c:pt idx="967">
                  <c:v>15</c:v>
                </c:pt>
                <c:pt idx="968">
                  <c:v>16</c:v>
                </c:pt>
                <c:pt idx="969">
                  <c:v>17</c:v>
                </c:pt>
                <c:pt idx="970">
                  <c:v>18</c:v>
                </c:pt>
                <c:pt idx="971">
                  <c:v>19</c:v>
                </c:pt>
                <c:pt idx="972">
                  <c:v>21</c:v>
                </c:pt>
                <c:pt idx="973">
                  <c:v>22</c:v>
                </c:pt>
                <c:pt idx="974">
                  <c:v>23</c:v>
                </c:pt>
                <c:pt idx="975">
                  <c:v>24</c:v>
                </c:pt>
                <c:pt idx="976">
                  <c:v>25</c:v>
                </c:pt>
                <c:pt idx="977">
                  <c:v>26</c:v>
                </c:pt>
                <c:pt idx="978">
                  <c:v>27</c:v>
                </c:pt>
                <c:pt idx="979">
                  <c:v>29</c:v>
                </c:pt>
                <c:pt idx="980">
                  <c:v>30</c:v>
                </c:pt>
                <c:pt idx="981">
                  <c:v>31</c:v>
                </c:pt>
                <c:pt idx="982">
                  <c:v>32</c:v>
                </c:pt>
                <c:pt idx="983">
                  <c:v>33</c:v>
                </c:pt>
                <c:pt idx="984">
                  <c:v>34</c:v>
                </c:pt>
                <c:pt idx="985">
                  <c:v>35</c:v>
                </c:pt>
                <c:pt idx="986">
                  <c:v>36</c:v>
                </c:pt>
                <c:pt idx="987">
                  <c:v>37</c:v>
                </c:pt>
                <c:pt idx="988">
                  <c:v>38</c:v>
                </c:pt>
                <c:pt idx="989">
                  <c:v>40</c:v>
                </c:pt>
                <c:pt idx="990">
                  <c:v>41</c:v>
                </c:pt>
                <c:pt idx="991">
                  <c:v>42</c:v>
                </c:pt>
                <c:pt idx="992">
                  <c:v>46</c:v>
                </c:pt>
                <c:pt idx="993">
                  <c:v>47</c:v>
                </c:pt>
                <c:pt idx="994">
                  <c:v>50</c:v>
                </c:pt>
                <c:pt idx="995">
                  <c:v>51</c:v>
                </c:pt>
                <c:pt idx="996">
                  <c:v>53</c:v>
                </c:pt>
                <c:pt idx="997">
                  <c:v>55</c:v>
                </c:pt>
                <c:pt idx="998">
                  <c:v>58</c:v>
                </c:pt>
                <c:pt idx="999">
                  <c:v>59</c:v>
                </c:pt>
                <c:pt idx="1000">
                  <c:v>62</c:v>
                </c:pt>
                <c:pt idx="1001">
                  <c:v>65</c:v>
                </c:pt>
                <c:pt idx="1002">
                  <c:v>76</c:v>
                </c:pt>
                <c:pt idx="1003">
                  <c:v>78</c:v>
                </c:pt>
                <c:pt idx="1004">
                  <c:v>88</c:v>
                </c:pt>
                <c:pt idx="1005">
                  <c:v>90</c:v>
                </c:pt>
                <c:pt idx="1006">
                  <c:v>92</c:v>
                </c:pt>
                <c:pt idx="1007">
                  <c:v>106</c:v>
                </c:pt>
                <c:pt idx="1008">
                  <c:v>119</c:v>
                </c:pt>
                <c:pt idx="1009">
                  <c:v>141</c:v>
                </c:pt>
                <c:pt idx="1010">
                  <c:v>-25</c:v>
                </c:pt>
                <c:pt idx="1011">
                  <c:v>-23</c:v>
                </c:pt>
                <c:pt idx="1012">
                  <c:v>-22</c:v>
                </c:pt>
                <c:pt idx="1013">
                  <c:v>-19</c:v>
                </c:pt>
                <c:pt idx="1014">
                  <c:v>-18</c:v>
                </c:pt>
                <c:pt idx="1015">
                  <c:v>-15</c:v>
                </c:pt>
                <c:pt idx="1016">
                  <c:v>-13</c:v>
                </c:pt>
                <c:pt idx="1017">
                  <c:v>-12</c:v>
                </c:pt>
                <c:pt idx="1018">
                  <c:v>-10</c:v>
                </c:pt>
                <c:pt idx="1019">
                  <c:v>-9</c:v>
                </c:pt>
                <c:pt idx="1020">
                  <c:v>-8</c:v>
                </c:pt>
                <c:pt idx="1021">
                  <c:v>-7</c:v>
                </c:pt>
                <c:pt idx="1022">
                  <c:v>-6</c:v>
                </c:pt>
                <c:pt idx="1023">
                  <c:v>-4</c:v>
                </c:pt>
                <c:pt idx="1024">
                  <c:v>-3</c:v>
                </c:pt>
                <c:pt idx="1025">
                  <c:v>-2</c:v>
                </c:pt>
                <c:pt idx="1026">
                  <c:v>-1</c:v>
                </c:pt>
                <c:pt idx="1027">
                  <c:v>1</c:v>
                </c:pt>
                <c:pt idx="1028">
                  <c:v>2</c:v>
                </c:pt>
                <c:pt idx="1029">
                  <c:v>3</c:v>
                </c:pt>
                <c:pt idx="1030">
                  <c:v>4</c:v>
                </c:pt>
                <c:pt idx="1031">
                  <c:v>5</c:v>
                </c:pt>
                <c:pt idx="1032">
                  <c:v>6</c:v>
                </c:pt>
                <c:pt idx="1033">
                  <c:v>7</c:v>
                </c:pt>
                <c:pt idx="1034">
                  <c:v>8</c:v>
                </c:pt>
                <c:pt idx="1035">
                  <c:v>9</c:v>
                </c:pt>
                <c:pt idx="1036">
                  <c:v>11</c:v>
                </c:pt>
                <c:pt idx="1037">
                  <c:v>12</c:v>
                </c:pt>
                <c:pt idx="1038">
                  <c:v>13</c:v>
                </c:pt>
                <c:pt idx="1039">
                  <c:v>15</c:v>
                </c:pt>
                <c:pt idx="1040">
                  <c:v>16</c:v>
                </c:pt>
                <c:pt idx="1041">
                  <c:v>17</c:v>
                </c:pt>
                <c:pt idx="1042">
                  <c:v>18</c:v>
                </c:pt>
                <c:pt idx="1043">
                  <c:v>19</c:v>
                </c:pt>
                <c:pt idx="1044">
                  <c:v>20</c:v>
                </c:pt>
                <c:pt idx="1045">
                  <c:v>21</c:v>
                </c:pt>
                <c:pt idx="1046">
                  <c:v>22</c:v>
                </c:pt>
                <c:pt idx="1047">
                  <c:v>23</c:v>
                </c:pt>
                <c:pt idx="1048">
                  <c:v>26</c:v>
                </c:pt>
                <c:pt idx="1049">
                  <c:v>28</c:v>
                </c:pt>
                <c:pt idx="1050">
                  <c:v>29</c:v>
                </c:pt>
                <c:pt idx="1051">
                  <c:v>30</c:v>
                </c:pt>
                <c:pt idx="1052">
                  <c:v>31</c:v>
                </c:pt>
                <c:pt idx="1053">
                  <c:v>32</c:v>
                </c:pt>
                <c:pt idx="1054">
                  <c:v>35</c:v>
                </c:pt>
                <c:pt idx="1055">
                  <c:v>36</c:v>
                </c:pt>
                <c:pt idx="1056">
                  <c:v>37</c:v>
                </c:pt>
                <c:pt idx="1057">
                  <c:v>41</c:v>
                </c:pt>
                <c:pt idx="1058">
                  <c:v>42</c:v>
                </c:pt>
                <c:pt idx="1059">
                  <c:v>43</c:v>
                </c:pt>
                <c:pt idx="1060">
                  <c:v>44</c:v>
                </c:pt>
                <c:pt idx="1061">
                  <c:v>45</c:v>
                </c:pt>
                <c:pt idx="1062">
                  <c:v>47</c:v>
                </c:pt>
                <c:pt idx="1063">
                  <c:v>49</c:v>
                </c:pt>
                <c:pt idx="1064">
                  <c:v>52</c:v>
                </c:pt>
                <c:pt idx="1065">
                  <c:v>53</c:v>
                </c:pt>
                <c:pt idx="1066">
                  <c:v>55</c:v>
                </c:pt>
                <c:pt idx="1067">
                  <c:v>57</c:v>
                </c:pt>
                <c:pt idx="1068">
                  <c:v>58</c:v>
                </c:pt>
                <c:pt idx="1069">
                  <c:v>59</c:v>
                </c:pt>
                <c:pt idx="1070">
                  <c:v>61</c:v>
                </c:pt>
                <c:pt idx="1071">
                  <c:v>62</c:v>
                </c:pt>
                <c:pt idx="1072">
                  <c:v>65</c:v>
                </c:pt>
                <c:pt idx="1073">
                  <c:v>66</c:v>
                </c:pt>
                <c:pt idx="1074">
                  <c:v>67</c:v>
                </c:pt>
                <c:pt idx="1075">
                  <c:v>69</c:v>
                </c:pt>
                <c:pt idx="1076">
                  <c:v>70</c:v>
                </c:pt>
                <c:pt idx="1077">
                  <c:v>76</c:v>
                </c:pt>
                <c:pt idx="1078">
                  <c:v>82</c:v>
                </c:pt>
                <c:pt idx="1079">
                  <c:v>84</c:v>
                </c:pt>
                <c:pt idx="1080">
                  <c:v>85</c:v>
                </c:pt>
                <c:pt idx="1081">
                  <c:v>87</c:v>
                </c:pt>
                <c:pt idx="1082">
                  <c:v>92</c:v>
                </c:pt>
                <c:pt idx="1083">
                  <c:v>108</c:v>
                </c:pt>
                <c:pt idx="1084">
                  <c:v>135</c:v>
                </c:pt>
                <c:pt idx="1085">
                  <c:v>-34</c:v>
                </c:pt>
                <c:pt idx="1086">
                  <c:v>-28</c:v>
                </c:pt>
                <c:pt idx="1087">
                  <c:v>-23</c:v>
                </c:pt>
                <c:pt idx="1088">
                  <c:v>-22</c:v>
                </c:pt>
                <c:pt idx="1089">
                  <c:v>-20</c:v>
                </c:pt>
                <c:pt idx="1090">
                  <c:v>-17</c:v>
                </c:pt>
                <c:pt idx="1091">
                  <c:v>-16</c:v>
                </c:pt>
                <c:pt idx="1092">
                  <c:v>-15</c:v>
                </c:pt>
                <c:pt idx="1093">
                  <c:v>-13</c:v>
                </c:pt>
                <c:pt idx="1094">
                  <c:v>-12</c:v>
                </c:pt>
                <c:pt idx="1095">
                  <c:v>-11</c:v>
                </c:pt>
                <c:pt idx="1096">
                  <c:v>-10</c:v>
                </c:pt>
                <c:pt idx="1097">
                  <c:v>-9</c:v>
                </c:pt>
                <c:pt idx="1098">
                  <c:v>-8</c:v>
                </c:pt>
                <c:pt idx="1099">
                  <c:v>-7</c:v>
                </c:pt>
                <c:pt idx="1100">
                  <c:v>-5</c:v>
                </c:pt>
                <c:pt idx="1101">
                  <c:v>-4</c:v>
                </c:pt>
                <c:pt idx="1102">
                  <c:v>-3</c:v>
                </c:pt>
                <c:pt idx="1103">
                  <c:v>-2</c:v>
                </c:pt>
                <c:pt idx="1104">
                  <c:v>-1</c:v>
                </c:pt>
                <c:pt idx="1105">
                  <c:v>1</c:v>
                </c:pt>
                <c:pt idx="1106">
                  <c:v>2</c:v>
                </c:pt>
                <c:pt idx="1107">
                  <c:v>3</c:v>
                </c:pt>
                <c:pt idx="1108">
                  <c:v>4</c:v>
                </c:pt>
                <c:pt idx="1109">
                  <c:v>5</c:v>
                </c:pt>
                <c:pt idx="1110">
                  <c:v>6</c:v>
                </c:pt>
                <c:pt idx="1111">
                  <c:v>7</c:v>
                </c:pt>
                <c:pt idx="1112">
                  <c:v>9</c:v>
                </c:pt>
                <c:pt idx="1113">
                  <c:v>13</c:v>
                </c:pt>
                <c:pt idx="1114">
                  <c:v>17</c:v>
                </c:pt>
                <c:pt idx="1115">
                  <c:v>19</c:v>
                </c:pt>
                <c:pt idx="1116">
                  <c:v>20</c:v>
                </c:pt>
                <c:pt idx="1117">
                  <c:v>21</c:v>
                </c:pt>
                <c:pt idx="1118">
                  <c:v>22</c:v>
                </c:pt>
                <c:pt idx="1119">
                  <c:v>23</c:v>
                </c:pt>
                <c:pt idx="1120">
                  <c:v>24</c:v>
                </c:pt>
                <c:pt idx="1121">
                  <c:v>25</c:v>
                </c:pt>
                <c:pt idx="1122">
                  <c:v>26</c:v>
                </c:pt>
                <c:pt idx="1123">
                  <c:v>27</c:v>
                </c:pt>
                <c:pt idx="1124">
                  <c:v>28</c:v>
                </c:pt>
                <c:pt idx="1125">
                  <c:v>29</c:v>
                </c:pt>
                <c:pt idx="1126">
                  <c:v>30</c:v>
                </c:pt>
                <c:pt idx="1127">
                  <c:v>31</c:v>
                </c:pt>
                <c:pt idx="1128">
                  <c:v>32</c:v>
                </c:pt>
                <c:pt idx="1129">
                  <c:v>33</c:v>
                </c:pt>
                <c:pt idx="1130">
                  <c:v>34</c:v>
                </c:pt>
                <c:pt idx="1131">
                  <c:v>35</c:v>
                </c:pt>
                <c:pt idx="1132">
                  <c:v>36</c:v>
                </c:pt>
                <c:pt idx="1133">
                  <c:v>37</c:v>
                </c:pt>
                <c:pt idx="1134">
                  <c:v>39</c:v>
                </c:pt>
                <c:pt idx="1135">
                  <c:v>40</c:v>
                </c:pt>
                <c:pt idx="1136">
                  <c:v>41</c:v>
                </c:pt>
                <c:pt idx="1137">
                  <c:v>42</c:v>
                </c:pt>
                <c:pt idx="1138">
                  <c:v>43</c:v>
                </c:pt>
                <c:pt idx="1139">
                  <c:v>44</c:v>
                </c:pt>
                <c:pt idx="1140">
                  <c:v>46</c:v>
                </c:pt>
                <c:pt idx="1141">
                  <c:v>47</c:v>
                </c:pt>
                <c:pt idx="1142">
                  <c:v>48</c:v>
                </c:pt>
                <c:pt idx="1143">
                  <c:v>49</c:v>
                </c:pt>
                <c:pt idx="1144">
                  <c:v>52</c:v>
                </c:pt>
                <c:pt idx="1145">
                  <c:v>59</c:v>
                </c:pt>
                <c:pt idx="1146">
                  <c:v>63</c:v>
                </c:pt>
                <c:pt idx="1147">
                  <c:v>64</c:v>
                </c:pt>
                <c:pt idx="1148">
                  <c:v>66</c:v>
                </c:pt>
                <c:pt idx="1149">
                  <c:v>68</c:v>
                </c:pt>
                <c:pt idx="1150">
                  <c:v>70</c:v>
                </c:pt>
                <c:pt idx="1151">
                  <c:v>71</c:v>
                </c:pt>
                <c:pt idx="1152">
                  <c:v>74</c:v>
                </c:pt>
                <c:pt idx="1153">
                  <c:v>86</c:v>
                </c:pt>
                <c:pt idx="1154">
                  <c:v>113</c:v>
                </c:pt>
                <c:pt idx="1155">
                  <c:v>140</c:v>
                </c:pt>
                <c:pt idx="1156">
                  <c:v>-28</c:v>
                </c:pt>
                <c:pt idx="1157">
                  <c:v>-24</c:v>
                </c:pt>
                <c:pt idx="1158">
                  <c:v>-22</c:v>
                </c:pt>
                <c:pt idx="1159">
                  <c:v>-17</c:v>
                </c:pt>
                <c:pt idx="1160">
                  <c:v>-15</c:v>
                </c:pt>
                <c:pt idx="1161">
                  <c:v>-14</c:v>
                </c:pt>
                <c:pt idx="1162">
                  <c:v>-13</c:v>
                </c:pt>
                <c:pt idx="1163">
                  <c:v>-7</c:v>
                </c:pt>
                <c:pt idx="1164">
                  <c:v>-5</c:v>
                </c:pt>
                <c:pt idx="1165">
                  <c:v>-4</c:v>
                </c:pt>
                <c:pt idx="1166">
                  <c:v>-1</c:v>
                </c:pt>
                <c:pt idx="1167">
                  <c:v>0</c:v>
                </c:pt>
                <c:pt idx="1168">
                  <c:v>2</c:v>
                </c:pt>
                <c:pt idx="1169">
                  <c:v>3</c:v>
                </c:pt>
                <c:pt idx="1170">
                  <c:v>4</c:v>
                </c:pt>
                <c:pt idx="1171">
                  <c:v>5</c:v>
                </c:pt>
                <c:pt idx="1172">
                  <c:v>6</c:v>
                </c:pt>
                <c:pt idx="1173">
                  <c:v>7</c:v>
                </c:pt>
                <c:pt idx="1174">
                  <c:v>8</c:v>
                </c:pt>
                <c:pt idx="1175">
                  <c:v>9</c:v>
                </c:pt>
                <c:pt idx="1176">
                  <c:v>11</c:v>
                </c:pt>
                <c:pt idx="1177">
                  <c:v>12</c:v>
                </c:pt>
                <c:pt idx="1178">
                  <c:v>13</c:v>
                </c:pt>
                <c:pt idx="1179">
                  <c:v>14</c:v>
                </c:pt>
                <c:pt idx="1180">
                  <c:v>15</c:v>
                </c:pt>
                <c:pt idx="1181">
                  <c:v>16</c:v>
                </c:pt>
                <c:pt idx="1182">
                  <c:v>18</c:v>
                </c:pt>
                <c:pt idx="1183">
                  <c:v>19</c:v>
                </c:pt>
                <c:pt idx="1184">
                  <c:v>20</c:v>
                </c:pt>
                <c:pt idx="1185">
                  <c:v>21</c:v>
                </c:pt>
                <c:pt idx="1186">
                  <c:v>22</c:v>
                </c:pt>
                <c:pt idx="1187">
                  <c:v>23</c:v>
                </c:pt>
                <c:pt idx="1188">
                  <c:v>24</c:v>
                </c:pt>
                <c:pt idx="1189">
                  <c:v>25</c:v>
                </c:pt>
                <c:pt idx="1190">
                  <c:v>26</c:v>
                </c:pt>
                <c:pt idx="1191">
                  <c:v>27</c:v>
                </c:pt>
                <c:pt idx="1192">
                  <c:v>28</c:v>
                </c:pt>
                <c:pt idx="1193">
                  <c:v>29</c:v>
                </c:pt>
                <c:pt idx="1194">
                  <c:v>32</c:v>
                </c:pt>
                <c:pt idx="1195">
                  <c:v>33</c:v>
                </c:pt>
                <c:pt idx="1196">
                  <c:v>34</c:v>
                </c:pt>
                <c:pt idx="1197">
                  <c:v>35</c:v>
                </c:pt>
                <c:pt idx="1198">
                  <c:v>36</c:v>
                </c:pt>
                <c:pt idx="1199">
                  <c:v>37</c:v>
                </c:pt>
                <c:pt idx="1200">
                  <c:v>38</c:v>
                </c:pt>
                <c:pt idx="1201">
                  <c:v>39</c:v>
                </c:pt>
                <c:pt idx="1202">
                  <c:v>40</c:v>
                </c:pt>
                <c:pt idx="1203">
                  <c:v>41</c:v>
                </c:pt>
                <c:pt idx="1204">
                  <c:v>43</c:v>
                </c:pt>
                <c:pt idx="1205">
                  <c:v>44</c:v>
                </c:pt>
                <c:pt idx="1206">
                  <c:v>45</c:v>
                </c:pt>
                <c:pt idx="1207">
                  <c:v>46</c:v>
                </c:pt>
                <c:pt idx="1208">
                  <c:v>47</c:v>
                </c:pt>
                <c:pt idx="1209">
                  <c:v>48</c:v>
                </c:pt>
                <c:pt idx="1210">
                  <c:v>49</c:v>
                </c:pt>
                <c:pt idx="1211">
                  <c:v>50</c:v>
                </c:pt>
                <c:pt idx="1212">
                  <c:v>52</c:v>
                </c:pt>
                <c:pt idx="1213">
                  <c:v>53</c:v>
                </c:pt>
                <c:pt idx="1214">
                  <c:v>55</c:v>
                </c:pt>
                <c:pt idx="1215">
                  <c:v>56</c:v>
                </c:pt>
                <c:pt idx="1216">
                  <c:v>60</c:v>
                </c:pt>
                <c:pt idx="1217">
                  <c:v>61</c:v>
                </c:pt>
                <c:pt idx="1218">
                  <c:v>63</c:v>
                </c:pt>
                <c:pt idx="1219">
                  <c:v>64</c:v>
                </c:pt>
                <c:pt idx="1220">
                  <c:v>65</c:v>
                </c:pt>
                <c:pt idx="1221">
                  <c:v>67</c:v>
                </c:pt>
                <c:pt idx="1222">
                  <c:v>71</c:v>
                </c:pt>
                <c:pt idx="1223">
                  <c:v>75</c:v>
                </c:pt>
                <c:pt idx="1224">
                  <c:v>76</c:v>
                </c:pt>
                <c:pt idx="1225">
                  <c:v>77</c:v>
                </c:pt>
                <c:pt idx="1226">
                  <c:v>78</c:v>
                </c:pt>
                <c:pt idx="1227">
                  <c:v>84</c:v>
                </c:pt>
                <c:pt idx="1228">
                  <c:v>89</c:v>
                </c:pt>
                <c:pt idx="1229">
                  <c:v>90</c:v>
                </c:pt>
                <c:pt idx="1230">
                  <c:v>92</c:v>
                </c:pt>
                <c:pt idx="1231">
                  <c:v>93</c:v>
                </c:pt>
                <c:pt idx="1232">
                  <c:v>100</c:v>
                </c:pt>
                <c:pt idx="1233">
                  <c:v>-30</c:v>
                </c:pt>
                <c:pt idx="1234">
                  <c:v>-29</c:v>
                </c:pt>
                <c:pt idx="1235">
                  <c:v>-22</c:v>
                </c:pt>
                <c:pt idx="1236">
                  <c:v>-15</c:v>
                </c:pt>
                <c:pt idx="1237">
                  <c:v>-12</c:v>
                </c:pt>
                <c:pt idx="1238">
                  <c:v>-11</c:v>
                </c:pt>
                <c:pt idx="1239">
                  <c:v>-10</c:v>
                </c:pt>
                <c:pt idx="1240">
                  <c:v>-9</c:v>
                </c:pt>
                <c:pt idx="1241">
                  <c:v>-8</c:v>
                </c:pt>
                <c:pt idx="1242">
                  <c:v>-7</c:v>
                </c:pt>
                <c:pt idx="1243">
                  <c:v>-5</c:v>
                </c:pt>
                <c:pt idx="1244">
                  <c:v>-4</c:v>
                </c:pt>
                <c:pt idx="1245">
                  <c:v>-3</c:v>
                </c:pt>
                <c:pt idx="1246">
                  <c:v>-2</c:v>
                </c:pt>
                <c:pt idx="1247">
                  <c:v>-1</c:v>
                </c:pt>
                <c:pt idx="1248">
                  <c:v>0</c:v>
                </c:pt>
                <c:pt idx="1249">
                  <c:v>1</c:v>
                </c:pt>
                <c:pt idx="1250">
                  <c:v>2</c:v>
                </c:pt>
                <c:pt idx="1251">
                  <c:v>3</c:v>
                </c:pt>
                <c:pt idx="1252">
                  <c:v>4</c:v>
                </c:pt>
                <c:pt idx="1253">
                  <c:v>5</c:v>
                </c:pt>
                <c:pt idx="1254">
                  <c:v>6</c:v>
                </c:pt>
                <c:pt idx="1255">
                  <c:v>8</c:v>
                </c:pt>
                <c:pt idx="1256">
                  <c:v>9</c:v>
                </c:pt>
                <c:pt idx="1257">
                  <c:v>10</c:v>
                </c:pt>
                <c:pt idx="1258">
                  <c:v>11</c:v>
                </c:pt>
                <c:pt idx="1259">
                  <c:v>13</c:v>
                </c:pt>
                <c:pt idx="1260">
                  <c:v>14</c:v>
                </c:pt>
                <c:pt idx="1261">
                  <c:v>15</c:v>
                </c:pt>
                <c:pt idx="1262">
                  <c:v>16</c:v>
                </c:pt>
                <c:pt idx="1263">
                  <c:v>17</c:v>
                </c:pt>
                <c:pt idx="1264">
                  <c:v>18</c:v>
                </c:pt>
                <c:pt idx="1265">
                  <c:v>19</c:v>
                </c:pt>
                <c:pt idx="1266">
                  <c:v>20</c:v>
                </c:pt>
                <c:pt idx="1267">
                  <c:v>21</c:v>
                </c:pt>
                <c:pt idx="1268">
                  <c:v>22</c:v>
                </c:pt>
                <c:pt idx="1269">
                  <c:v>23</c:v>
                </c:pt>
                <c:pt idx="1270">
                  <c:v>24</c:v>
                </c:pt>
                <c:pt idx="1271">
                  <c:v>25</c:v>
                </c:pt>
                <c:pt idx="1272">
                  <c:v>26</c:v>
                </c:pt>
                <c:pt idx="1273">
                  <c:v>28</c:v>
                </c:pt>
                <c:pt idx="1274">
                  <c:v>29</c:v>
                </c:pt>
                <c:pt idx="1275">
                  <c:v>30</c:v>
                </c:pt>
                <c:pt idx="1276">
                  <c:v>32</c:v>
                </c:pt>
                <c:pt idx="1277">
                  <c:v>33</c:v>
                </c:pt>
                <c:pt idx="1278">
                  <c:v>34</c:v>
                </c:pt>
                <c:pt idx="1279">
                  <c:v>35</c:v>
                </c:pt>
                <c:pt idx="1280">
                  <c:v>36</c:v>
                </c:pt>
                <c:pt idx="1281">
                  <c:v>37</c:v>
                </c:pt>
                <c:pt idx="1282">
                  <c:v>38</c:v>
                </c:pt>
                <c:pt idx="1283">
                  <c:v>39</c:v>
                </c:pt>
                <c:pt idx="1284">
                  <c:v>40</c:v>
                </c:pt>
                <c:pt idx="1285">
                  <c:v>41</c:v>
                </c:pt>
                <c:pt idx="1286">
                  <c:v>42</c:v>
                </c:pt>
                <c:pt idx="1287">
                  <c:v>43</c:v>
                </c:pt>
                <c:pt idx="1288">
                  <c:v>44</c:v>
                </c:pt>
                <c:pt idx="1289">
                  <c:v>45</c:v>
                </c:pt>
                <c:pt idx="1290">
                  <c:v>46</c:v>
                </c:pt>
                <c:pt idx="1291">
                  <c:v>50</c:v>
                </c:pt>
                <c:pt idx="1292">
                  <c:v>51</c:v>
                </c:pt>
                <c:pt idx="1293">
                  <c:v>52</c:v>
                </c:pt>
                <c:pt idx="1294">
                  <c:v>53</c:v>
                </c:pt>
                <c:pt idx="1295">
                  <c:v>57</c:v>
                </c:pt>
                <c:pt idx="1296">
                  <c:v>62</c:v>
                </c:pt>
                <c:pt idx="1297">
                  <c:v>66</c:v>
                </c:pt>
                <c:pt idx="1298">
                  <c:v>67</c:v>
                </c:pt>
                <c:pt idx="1299">
                  <c:v>68</c:v>
                </c:pt>
                <c:pt idx="1300">
                  <c:v>70</c:v>
                </c:pt>
                <c:pt idx="1301">
                  <c:v>71</c:v>
                </c:pt>
                <c:pt idx="1302">
                  <c:v>73</c:v>
                </c:pt>
                <c:pt idx="1303">
                  <c:v>74</c:v>
                </c:pt>
                <c:pt idx="1304">
                  <c:v>76</c:v>
                </c:pt>
                <c:pt idx="1305">
                  <c:v>77</c:v>
                </c:pt>
                <c:pt idx="1306">
                  <c:v>81</c:v>
                </c:pt>
                <c:pt idx="1307">
                  <c:v>84</c:v>
                </c:pt>
                <c:pt idx="1308">
                  <c:v>87</c:v>
                </c:pt>
                <c:pt idx="1309">
                  <c:v>93</c:v>
                </c:pt>
                <c:pt idx="1310">
                  <c:v>94</c:v>
                </c:pt>
                <c:pt idx="1311">
                  <c:v>97</c:v>
                </c:pt>
                <c:pt idx="1312">
                  <c:v>99</c:v>
                </c:pt>
                <c:pt idx="1313">
                  <c:v>-24</c:v>
                </c:pt>
                <c:pt idx="1314">
                  <c:v>-18</c:v>
                </c:pt>
                <c:pt idx="1315">
                  <c:v>-14</c:v>
                </c:pt>
                <c:pt idx="1316">
                  <c:v>-11</c:v>
                </c:pt>
                <c:pt idx="1317">
                  <c:v>-10</c:v>
                </c:pt>
                <c:pt idx="1318">
                  <c:v>-8</c:v>
                </c:pt>
                <c:pt idx="1319">
                  <c:v>-5</c:v>
                </c:pt>
                <c:pt idx="1320">
                  <c:v>-4</c:v>
                </c:pt>
                <c:pt idx="1321">
                  <c:v>-3</c:v>
                </c:pt>
                <c:pt idx="1322">
                  <c:v>-2</c:v>
                </c:pt>
                <c:pt idx="1323">
                  <c:v>-1</c:v>
                </c:pt>
                <c:pt idx="1324">
                  <c:v>0</c:v>
                </c:pt>
                <c:pt idx="1325">
                  <c:v>4</c:v>
                </c:pt>
                <c:pt idx="1326">
                  <c:v>5</c:v>
                </c:pt>
                <c:pt idx="1327">
                  <c:v>6</c:v>
                </c:pt>
                <c:pt idx="1328">
                  <c:v>8</c:v>
                </c:pt>
                <c:pt idx="1329">
                  <c:v>10</c:v>
                </c:pt>
                <c:pt idx="1330">
                  <c:v>11</c:v>
                </c:pt>
                <c:pt idx="1331">
                  <c:v>12</c:v>
                </c:pt>
                <c:pt idx="1332">
                  <c:v>13</c:v>
                </c:pt>
                <c:pt idx="1333">
                  <c:v>15</c:v>
                </c:pt>
                <c:pt idx="1334">
                  <c:v>16</c:v>
                </c:pt>
                <c:pt idx="1335">
                  <c:v>18</c:v>
                </c:pt>
                <c:pt idx="1336">
                  <c:v>19</c:v>
                </c:pt>
                <c:pt idx="1337">
                  <c:v>20</c:v>
                </c:pt>
                <c:pt idx="1338">
                  <c:v>22</c:v>
                </c:pt>
                <c:pt idx="1339">
                  <c:v>24</c:v>
                </c:pt>
                <c:pt idx="1340">
                  <c:v>25</c:v>
                </c:pt>
                <c:pt idx="1341">
                  <c:v>26</c:v>
                </c:pt>
                <c:pt idx="1342">
                  <c:v>27</c:v>
                </c:pt>
                <c:pt idx="1343">
                  <c:v>28</c:v>
                </c:pt>
                <c:pt idx="1344">
                  <c:v>30</c:v>
                </c:pt>
                <c:pt idx="1345">
                  <c:v>31</c:v>
                </c:pt>
                <c:pt idx="1346">
                  <c:v>32</c:v>
                </c:pt>
                <c:pt idx="1347">
                  <c:v>33</c:v>
                </c:pt>
                <c:pt idx="1348">
                  <c:v>34</c:v>
                </c:pt>
                <c:pt idx="1349">
                  <c:v>35</c:v>
                </c:pt>
                <c:pt idx="1350">
                  <c:v>36</c:v>
                </c:pt>
                <c:pt idx="1351">
                  <c:v>37</c:v>
                </c:pt>
                <c:pt idx="1352">
                  <c:v>39</c:v>
                </c:pt>
                <c:pt idx="1353">
                  <c:v>40</c:v>
                </c:pt>
                <c:pt idx="1354">
                  <c:v>42</c:v>
                </c:pt>
                <c:pt idx="1355">
                  <c:v>43</c:v>
                </c:pt>
                <c:pt idx="1356">
                  <c:v>44</c:v>
                </c:pt>
                <c:pt idx="1357">
                  <c:v>46</c:v>
                </c:pt>
                <c:pt idx="1358">
                  <c:v>47</c:v>
                </c:pt>
                <c:pt idx="1359">
                  <c:v>51</c:v>
                </c:pt>
                <c:pt idx="1360">
                  <c:v>52</c:v>
                </c:pt>
                <c:pt idx="1361">
                  <c:v>54</c:v>
                </c:pt>
                <c:pt idx="1362">
                  <c:v>56</c:v>
                </c:pt>
                <c:pt idx="1363">
                  <c:v>60</c:v>
                </c:pt>
                <c:pt idx="1364">
                  <c:v>61</c:v>
                </c:pt>
                <c:pt idx="1365">
                  <c:v>62</c:v>
                </c:pt>
                <c:pt idx="1366">
                  <c:v>64</c:v>
                </c:pt>
                <c:pt idx="1367">
                  <c:v>66</c:v>
                </c:pt>
                <c:pt idx="1368">
                  <c:v>67</c:v>
                </c:pt>
                <c:pt idx="1369">
                  <c:v>71</c:v>
                </c:pt>
                <c:pt idx="1370">
                  <c:v>73</c:v>
                </c:pt>
                <c:pt idx="1371">
                  <c:v>74</c:v>
                </c:pt>
                <c:pt idx="1372">
                  <c:v>77</c:v>
                </c:pt>
                <c:pt idx="1373">
                  <c:v>78</c:v>
                </c:pt>
                <c:pt idx="1374">
                  <c:v>79</c:v>
                </c:pt>
                <c:pt idx="1375">
                  <c:v>80</c:v>
                </c:pt>
                <c:pt idx="1376">
                  <c:v>85</c:v>
                </c:pt>
                <c:pt idx="1377">
                  <c:v>89</c:v>
                </c:pt>
                <c:pt idx="1378">
                  <c:v>90</c:v>
                </c:pt>
                <c:pt idx="1379">
                  <c:v>97</c:v>
                </c:pt>
                <c:pt idx="1380">
                  <c:v>113</c:v>
                </c:pt>
                <c:pt idx="1381">
                  <c:v>-24</c:v>
                </c:pt>
                <c:pt idx="1382">
                  <c:v>-22</c:v>
                </c:pt>
                <c:pt idx="1383">
                  <c:v>-16</c:v>
                </c:pt>
                <c:pt idx="1384">
                  <c:v>-15</c:v>
                </c:pt>
                <c:pt idx="1385">
                  <c:v>-6</c:v>
                </c:pt>
                <c:pt idx="1386">
                  <c:v>-3</c:v>
                </c:pt>
                <c:pt idx="1387">
                  <c:v>-2</c:v>
                </c:pt>
                <c:pt idx="1388">
                  <c:v>-1</c:v>
                </c:pt>
                <c:pt idx="1389">
                  <c:v>1</c:v>
                </c:pt>
                <c:pt idx="1390">
                  <c:v>2</c:v>
                </c:pt>
                <c:pt idx="1391">
                  <c:v>4</c:v>
                </c:pt>
                <c:pt idx="1392">
                  <c:v>6</c:v>
                </c:pt>
                <c:pt idx="1393">
                  <c:v>7</c:v>
                </c:pt>
                <c:pt idx="1394">
                  <c:v>10</c:v>
                </c:pt>
                <c:pt idx="1395">
                  <c:v>11</c:v>
                </c:pt>
                <c:pt idx="1396">
                  <c:v>13</c:v>
                </c:pt>
                <c:pt idx="1397">
                  <c:v>14</c:v>
                </c:pt>
                <c:pt idx="1398">
                  <c:v>15</c:v>
                </c:pt>
                <c:pt idx="1399">
                  <c:v>16</c:v>
                </c:pt>
                <c:pt idx="1400">
                  <c:v>17</c:v>
                </c:pt>
                <c:pt idx="1401">
                  <c:v>18</c:v>
                </c:pt>
                <c:pt idx="1402">
                  <c:v>19</c:v>
                </c:pt>
                <c:pt idx="1403">
                  <c:v>20</c:v>
                </c:pt>
                <c:pt idx="1404">
                  <c:v>21</c:v>
                </c:pt>
                <c:pt idx="1405">
                  <c:v>22</c:v>
                </c:pt>
                <c:pt idx="1406">
                  <c:v>23</c:v>
                </c:pt>
                <c:pt idx="1407">
                  <c:v>24</c:v>
                </c:pt>
                <c:pt idx="1408">
                  <c:v>25</c:v>
                </c:pt>
                <c:pt idx="1409">
                  <c:v>26</c:v>
                </c:pt>
                <c:pt idx="1410">
                  <c:v>27</c:v>
                </c:pt>
                <c:pt idx="1411">
                  <c:v>29</c:v>
                </c:pt>
                <c:pt idx="1412">
                  <c:v>31</c:v>
                </c:pt>
                <c:pt idx="1413">
                  <c:v>32</c:v>
                </c:pt>
                <c:pt idx="1414">
                  <c:v>33</c:v>
                </c:pt>
                <c:pt idx="1415">
                  <c:v>34</c:v>
                </c:pt>
                <c:pt idx="1416">
                  <c:v>35</c:v>
                </c:pt>
                <c:pt idx="1417">
                  <c:v>36</c:v>
                </c:pt>
                <c:pt idx="1418">
                  <c:v>38</c:v>
                </c:pt>
                <c:pt idx="1419">
                  <c:v>39</c:v>
                </c:pt>
                <c:pt idx="1420">
                  <c:v>40</c:v>
                </c:pt>
                <c:pt idx="1421">
                  <c:v>41</c:v>
                </c:pt>
                <c:pt idx="1422">
                  <c:v>42</c:v>
                </c:pt>
                <c:pt idx="1423">
                  <c:v>43</c:v>
                </c:pt>
                <c:pt idx="1424">
                  <c:v>44</c:v>
                </c:pt>
                <c:pt idx="1425">
                  <c:v>46</c:v>
                </c:pt>
                <c:pt idx="1426">
                  <c:v>49</c:v>
                </c:pt>
                <c:pt idx="1427">
                  <c:v>50</c:v>
                </c:pt>
                <c:pt idx="1428">
                  <c:v>51</c:v>
                </c:pt>
                <c:pt idx="1429">
                  <c:v>52</c:v>
                </c:pt>
                <c:pt idx="1430">
                  <c:v>55</c:v>
                </c:pt>
                <c:pt idx="1431">
                  <c:v>57</c:v>
                </c:pt>
                <c:pt idx="1432">
                  <c:v>61</c:v>
                </c:pt>
                <c:pt idx="1433">
                  <c:v>62</c:v>
                </c:pt>
                <c:pt idx="1434">
                  <c:v>63</c:v>
                </c:pt>
                <c:pt idx="1435">
                  <c:v>64</c:v>
                </c:pt>
                <c:pt idx="1436">
                  <c:v>65</c:v>
                </c:pt>
                <c:pt idx="1437">
                  <c:v>70</c:v>
                </c:pt>
                <c:pt idx="1438">
                  <c:v>73</c:v>
                </c:pt>
                <c:pt idx="1439">
                  <c:v>84</c:v>
                </c:pt>
                <c:pt idx="1440">
                  <c:v>91</c:v>
                </c:pt>
                <c:pt idx="1441">
                  <c:v>96</c:v>
                </c:pt>
                <c:pt idx="1442">
                  <c:v>97</c:v>
                </c:pt>
                <c:pt idx="1443">
                  <c:v>98</c:v>
                </c:pt>
                <c:pt idx="1444">
                  <c:v>100</c:v>
                </c:pt>
                <c:pt idx="1445">
                  <c:v>103</c:v>
                </c:pt>
                <c:pt idx="1446">
                  <c:v>106</c:v>
                </c:pt>
                <c:pt idx="1447">
                  <c:v>117</c:v>
                </c:pt>
                <c:pt idx="1448">
                  <c:v>-29</c:v>
                </c:pt>
                <c:pt idx="1449">
                  <c:v>-16</c:v>
                </c:pt>
                <c:pt idx="1450">
                  <c:v>-12</c:v>
                </c:pt>
                <c:pt idx="1451">
                  <c:v>-9</c:v>
                </c:pt>
                <c:pt idx="1452">
                  <c:v>-8</c:v>
                </c:pt>
                <c:pt idx="1453">
                  <c:v>-7</c:v>
                </c:pt>
                <c:pt idx="1454">
                  <c:v>-5</c:v>
                </c:pt>
                <c:pt idx="1455">
                  <c:v>-4</c:v>
                </c:pt>
                <c:pt idx="1456">
                  <c:v>0</c:v>
                </c:pt>
                <c:pt idx="1457">
                  <c:v>1</c:v>
                </c:pt>
                <c:pt idx="1458">
                  <c:v>2</c:v>
                </c:pt>
                <c:pt idx="1459">
                  <c:v>3</c:v>
                </c:pt>
                <c:pt idx="1460">
                  <c:v>4</c:v>
                </c:pt>
                <c:pt idx="1461">
                  <c:v>5</c:v>
                </c:pt>
                <c:pt idx="1462">
                  <c:v>7</c:v>
                </c:pt>
                <c:pt idx="1463">
                  <c:v>8</c:v>
                </c:pt>
                <c:pt idx="1464">
                  <c:v>9</c:v>
                </c:pt>
                <c:pt idx="1465">
                  <c:v>10</c:v>
                </c:pt>
                <c:pt idx="1466">
                  <c:v>12</c:v>
                </c:pt>
                <c:pt idx="1467">
                  <c:v>13</c:v>
                </c:pt>
                <c:pt idx="1468">
                  <c:v>14</c:v>
                </c:pt>
                <c:pt idx="1469">
                  <c:v>17</c:v>
                </c:pt>
                <c:pt idx="1470">
                  <c:v>18</c:v>
                </c:pt>
                <c:pt idx="1471">
                  <c:v>19</c:v>
                </c:pt>
                <c:pt idx="1472">
                  <c:v>20</c:v>
                </c:pt>
                <c:pt idx="1473">
                  <c:v>21</c:v>
                </c:pt>
                <c:pt idx="1474">
                  <c:v>23</c:v>
                </c:pt>
                <c:pt idx="1475">
                  <c:v>25</c:v>
                </c:pt>
                <c:pt idx="1476">
                  <c:v>26</c:v>
                </c:pt>
                <c:pt idx="1477">
                  <c:v>27</c:v>
                </c:pt>
                <c:pt idx="1478">
                  <c:v>28</c:v>
                </c:pt>
                <c:pt idx="1479">
                  <c:v>29</c:v>
                </c:pt>
                <c:pt idx="1480">
                  <c:v>30</c:v>
                </c:pt>
                <c:pt idx="1481">
                  <c:v>31</c:v>
                </c:pt>
                <c:pt idx="1482">
                  <c:v>32</c:v>
                </c:pt>
                <c:pt idx="1483">
                  <c:v>35</c:v>
                </c:pt>
                <c:pt idx="1484">
                  <c:v>36</c:v>
                </c:pt>
                <c:pt idx="1485">
                  <c:v>37</c:v>
                </c:pt>
                <c:pt idx="1486">
                  <c:v>38</c:v>
                </c:pt>
                <c:pt idx="1487">
                  <c:v>40</c:v>
                </c:pt>
                <c:pt idx="1488">
                  <c:v>41</c:v>
                </c:pt>
                <c:pt idx="1489">
                  <c:v>42</c:v>
                </c:pt>
                <c:pt idx="1490">
                  <c:v>43</c:v>
                </c:pt>
                <c:pt idx="1491">
                  <c:v>44</c:v>
                </c:pt>
                <c:pt idx="1492">
                  <c:v>45</c:v>
                </c:pt>
                <c:pt idx="1493">
                  <c:v>46</c:v>
                </c:pt>
                <c:pt idx="1494">
                  <c:v>47</c:v>
                </c:pt>
                <c:pt idx="1495">
                  <c:v>48</c:v>
                </c:pt>
                <c:pt idx="1496">
                  <c:v>49</c:v>
                </c:pt>
                <c:pt idx="1497">
                  <c:v>50</c:v>
                </c:pt>
                <c:pt idx="1498">
                  <c:v>52</c:v>
                </c:pt>
                <c:pt idx="1499">
                  <c:v>53</c:v>
                </c:pt>
                <c:pt idx="1500">
                  <c:v>54</c:v>
                </c:pt>
                <c:pt idx="1501">
                  <c:v>56</c:v>
                </c:pt>
                <c:pt idx="1502">
                  <c:v>57</c:v>
                </c:pt>
                <c:pt idx="1503">
                  <c:v>60</c:v>
                </c:pt>
                <c:pt idx="1504">
                  <c:v>61</c:v>
                </c:pt>
                <c:pt idx="1505">
                  <c:v>62</c:v>
                </c:pt>
                <c:pt idx="1506">
                  <c:v>64</c:v>
                </c:pt>
                <c:pt idx="1507">
                  <c:v>65</c:v>
                </c:pt>
                <c:pt idx="1508">
                  <c:v>66</c:v>
                </c:pt>
                <c:pt idx="1509">
                  <c:v>67</c:v>
                </c:pt>
                <c:pt idx="1510">
                  <c:v>72</c:v>
                </c:pt>
                <c:pt idx="1511">
                  <c:v>73</c:v>
                </c:pt>
                <c:pt idx="1512">
                  <c:v>76</c:v>
                </c:pt>
                <c:pt idx="1513">
                  <c:v>78</c:v>
                </c:pt>
                <c:pt idx="1514">
                  <c:v>89</c:v>
                </c:pt>
                <c:pt idx="1515">
                  <c:v>100</c:v>
                </c:pt>
                <c:pt idx="1516">
                  <c:v>101</c:v>
                </c:pt>
                <c:pt idx="1517">
                  <c:v>112</c:v>
                </c:pt>
                <c:pt idx="1518">
                  <c:v>-14</c:v>
                </c:pt>
                <c:pt idx="1519">
                  <c:v>-7</c:v>
                </c:pt>
                <c:pt idx="1520">
                  <c:v>-5</c:v>
                </c:pt>
                <c:pt idx="1521">
                  <c:v>-4</c:v>
                </c:pt>
                <c:pt idx="1522">
                  <c:v>-3</c:v>
                </c:pt>
                <c:pt idx="1523">
                  <c:v>0</c:v>
                </c:pt>
                <c:pt idx="1524">
                  <c:v>1</c:v>
                </c:pt>
                <c:pt idx="1525">
                  <c:v>2</c:v>
                </c:pt>
                <c:pt idx="1526">
                  <c:v>4</c:v>
                </c:pt>
                <c:pt idx="1527">
                  <c:v>5</c:v>
                </c:pt>
                <c:pt idx="1528">
                  <c:v>6</c:v>
                </c:pt>
                <c:pt idx="1529">
                  <c:v>7</c:v>
                </c:pt>
                <c:pt idx="1530">
                  <c:v>8</c:v>
                </c:pt>
                <c:pt idx="1531">
                  <c:v>10</c:v>
                </c:pt>
                <c:pt idx="1532">
                  <c:v>11</c:v>
                </c:pt>
                <c:pt idx="1533">
                  <c:v>12</c:v>
                </c:pt>
                <c:pt idx="1534">
                  <c:v>13</c:v>
                </c:pt>
                <c:pt idx="1535">
                  <c:v>14</c:v>
                </c:pt>
                <c:pt idx="1536">
                  <c:v>17</c:v>
                </c:pt>
                <c:pt idx="1537">
                  <c:v>18</c:v>
                </c:pt>
                <c:pt idx="1538">
                  <c:v>20</c:v>
                </c:pt>
                <c:pt idx="1539">
                  <c:v>21</c:v>
                </c:pt>
                <c:pt idx="1540">
                  <c:v>22</c:v>
                </c:pt>
                <c:pt idx="1541">
                  <c:v>23</c:v>
                </c:pt>
                <c:pt idx="1542">
                  <c:v>24</c:v>
                </c:pt>
                <c:pt idx="1543">
                  <c:v>25</c:v>
                </c:pt>
                <c:pt idx="1544">
                  <c:v>27</c:v>
                </c:pt>
                <c:pt idx="1545">
                  <c:v>30</c:v>
                </c:pt>
                <c:pt idx="1546">
                  <c:v>32</c:v>
                </c:pt>
                <c:pt idx="1547">
                  <c:v>33</c:v>
                </c:pt>
                <c:pt idx="1548">
                  <c:v>34</c:v>
                </c:pt>
                <c:pt idx="1549">
                  <c:v>35</c:v>
                </c:pt>
                <c:pt idx="1550">
                  <c:v>36</c:v>
                </c:pt>
                <c:pt idx="1551">
                  <c:v>37</c:v>
                </c:pt>
                <c:pt idx="1552">
                  <c:v>38</c:v>
                </c:pt>
                <c:pt idx="1553">
                  <c:v>41</c:v>
                </c:pt>
                <c:pt idx="1554">
                  <c:v>42</c:v>
                </c:pt>
                <c:pt idx="1555">
                  <c:v>43</c:v>
                </c:pt>
                <c:pt idx="1556">
                  <c:v>44</c:v>
                </c:pt>
                <c:pt idx="1557">
                  <c:v>45</c:v>
                </c:pt>
                <c:pt idx="1558">
                  <c:v>46</c:v>
                </c:pt>
                <c:pt idx="1559">
                  <c:v>47</c:v>
                </c:pt>
                <c:pt idx="1560">
                  <c:v>49</c:v>
                </c:pt>
                <c:pt idx="1561">
                  <c:v>50</c:v>
                </c:pt>
                <c:pt idx="1562">
                  <c:v>51</c:v>
                </c:pt>
                <c:pt idx="1563">
                  <c:v>53</c:v>
                </c:pt>
                <c:pt idx="1564">
                  <c:v>54</c:v>
                </c:pt>
                <c:pt idx="1565">
                  <c:v>57</c:v>
                </c:pt>
                <c:pt idx="1566">
                  <c:v>58</c:v>
                </c:pt>
                <c:pt idx="1567">
                  <c:v>62</c:v>
                </c:pt>
                <c:pt idx="1568">
                  <c:v>64</c:v>
                </c:pt>
                <c:pt idx="1569">
                  <c:v>65</c:v>
                </c:pt>
                <c:pt idx="1570">
                  <c:v>69</c:v>
                </c:pt>
                <c:pt idx="1571">
                  <c:v>70</c:v>
                </c:pt>
                <c:pt idx="1572">
                  <c:v>71</c:v>
                </c:pt>
                <c:pt idx="1573">
                  <c:v>72</c:v>
                </c:pt>
                <c:pt idx="1574">
                  <c:v>73</c:v>
                </c:pt>
                <c:pt idx="1575">
                  <c:v>76</c:v>
                </c:pt>
                <c:pt idx="1576">
                  <c:v>80</c:v>
                </c:pt>
                <c:pt idx="1577">
                  <c:v>83</c:v>
                </c:pt>
                <c:pt idx="1578">
                  <c:v>88</c:v>
                </c:pt>
                <c:pt idx="1579">
                  <c:v>89</c:v>
                </c:pt>
                <c:pt idx="1580">
                  <c:v>94</c:v>
                </c:pt>
                <c:pt idx="1581">
                  <c:v>104</c:v>
                </c:pt>
                <c:pt idx="1582">
                  <c:v>107</c:v>
                </c:pt>
                <c:pt idx="1583">
                  <c:v>121</c:v>
                </c:pt>
                <c:pt idx="1584">
                  <c:v>144</c:v>
                </c:pt>
                <c:pt idx="1585">
                  <c:v>147</c:v>
                </c:pt>
                <c:pt idx="1586">
                  <c:v>171</c:v>
                </c:pt>
                <c:pt idx="1587">
                  <c:v>-14</c:v>
                </c:pt>
                <c:pt idx="1588">
                  <c:v>-11</c:v>
                </c:pt>
                <c:pt idx="1589">
                  <c:v>-10</c:v>
                </c:pt>
                <c:pt idx="1590">
                  <c:v>-2</c:v>
                </c:pt>
                <c:pt idx="1591">
                  <c:v>2</c:v>
                </c:pt>
                <c:pt idx="1592">
                  <c:v>6</c:v>
                </c:pt>
                <c:pt idx="1593">
                  <c:v>7</c:v>
                </c:pt>
                <c:pt idx="1594">
                  <c:v>8</c:v>
                </c:pt>
                <c:pt idx="1595">
                  <c:v>12</c:v>
                </c:pt>
                <c:pt idx="1596">
                  <c:v>13</c:v>
                </c:pt>
                <c:pt idx="1597">
                  <c:v>14</c:v>
                </c:pt>
                <c:pt idx="1598">
                  <c:v>15</c:v>
                </c:pt>
                <c:pt idx="1599">
                  <c:v>17</c:v>
                </c:pt>
                <c:pt idx="1600">
                  <c:v>18</c:v>
                </c:pt>
                <c:pt idx="1601">
                  <c:v>19</c:v>
                </c:pt>
                <c:pt idx="1602">
                  <c:v>20</c:v>
                </c:pt>
                <c:pt idx="1603">
                  <c:v>21</c:v>
                </c:pt>
                <c:pt idx="1604">
                  <c:v>22</c:v>
                </c:pt>
                <c:pt idx="1605">
                  <c:v>23</c:v>
                </c:pt>
                <c:pt idx="1606">
                  <c:v>24</c:v>
                </c:pt>
                <c:pt idx="1607">
                  <c:v>25</c:v>
                </c:pt>
                <c:pt idx="1608">
                  <c:v>26</c:v>
                </c:pt>
                <c:pt idx="1609">
                  <c:v>27</c:v>
                </c:pt>
                <c:pt idx="1610">
                  <c:v>28</c:v>
                </c:pt>
                <c:pt idx="1611">
                  <c:v>30</c:v>
                </c:pt>
                <c:pt idx="1612">
                  <c:v>32</c:v>
                </c:pt>
                <c:pt idx="1613">
                  <c:v>33</c:v>
                </c:pt>
                <c:pt idx="1614">
                  <c:v>34</c:v>
                </c:pt>
                <c:pt idx="1615">
                  <c:v>36</c:v>
                </c:pt>
                <c:pt idx="1616">
                  <c:v>38</c:v>
                </c:pt>
                <c:pt idx="1617">
                  <c:v>39</c:v>
                </c:pt>
                <c:pt idx="1618">
                  <c:v>40</c:v>
                </c:pt>
                <c:pt idx="1619">
                  <c:v>44</c:v>
                </c:pt>
                <c:pt idx="1620">
                  <c:v>47</c:v>
                </c:pt>
                <c:pt idx="1621">
                  <c:v>49</c:v>
                </c:pt>
                <c:pt idx="1622">
                  <c:v>50</c:v>
                </c:pt>
                <c:pt idx="1623">
                  <c:v>53</c:v>
                </c:pt>
                <c:pt idx="1624">
                  <c:v>54</c:v>
                </c:pt>
                <c:pt idx="1625">
                  <c:v>56</c:v>
                </c:pt>
                <c:pt idx="1626">
                  <c:v>58</c:v>
                </c:pt>
                <c:pt idx="1627">
                  <c:v>61</c:v>
                </c:pt>
                <c:pt idx="1628">
                  <c:v>62</c:v>
                </c:pt>
                <c:pt idx="1629">
                  <c:v>63</c:v>
                </c:pt>
                <c:pt idx="1630">
                  <c:v>64</c:v>
                </c:pt>
                <c:pt idx="1631">
                  <c:v>72</c:v>
                </c:pt>
                <c:pt idx="1632">
                  <c:v>73</c:v>
                </c:pt>
                <c:pt idx="1633">
                  <c:v>74</c:v>
                </c:pt>
                <c:pt idx="1634">
                  <c:v>75</c:v>
                </c:pt>
                <c:pt idx="1635">
                  <c:v>76</c:v>
                </c:pt>
                <c:pt idx="1636">
                  <c:v>78</c:v>
                </c:pt>
                <c:pt idx="1637">
                  <c:v>79</c:v>
                </c:pt>
                <c:pt idx="1638">
                  <c:v>86</c:v>
                </c:pt>
                <c:pt idx="1639">
                  <c:v>88</c:v>
                </c:pt>
                <c:pt idx="1640">
                  <c:v>90</c:v>
                </c:pt>
                <c:pt idx="1641">
                  <c:v>95</c:v>
                </c:pt>
                <c:pt idx="1642">
                  <c:v>97</c:v>
                </c:pt>
                <c:pt idx="1643">
                  <c:v>103</c:v>
                </c:pt>
                <c:pt idx="1644">
                  <c:v>108</c:v>
                </c:pt>
                <c:pt idx="1645">
                  <c:v>112</c:v>
                </c:pt>
                <c:pt idx="1646">
                  <c:v>113</c:v>
                </c:pt>
                <c:pt idx="1647">
                  <c:v>-25</c:v>
                </c:pt>
                <c:pt idx="1648">
                  <c:v>-22</c:v>
                </c:pt>
                <c:pt idx="1649">
                  <c:v>-15</c:v>
                </c:pt>
                <c:pt idx="1650">
                  <c:v>-6</c:v>
                </c:pt>
                <c:pt idx="1651">
                  <c:v>-3</c:v>
                </c:pt>
                <c:pt idx="1652">
                  <c:v>-1</c:v>
                </c:pt>
                <c:pt idx="1653">
                  <c:v>0</c:v>
                </c:pt>
                <c:pt idx="1654">
                  <c:v>2</c:v>
                </c:pt>
                <c:pt idx="1655">
                  <c:v>4</c:v>
                </c:pt>
                <c:pt idx="1656">
                  <c:v>5</c:v>
                </c:pt>
                <c:pt idx="1657">
                  <c:v>7</c:v>
                </c:pt>
                <c:pt idx="1658">
                  <c:v>8</c:v>
                </c:pt>
                <c:pt idx="1659">
                  <c:v>12</c:v>
                </c:pt>
                <c:pt idx="1660">
                  <c:v>13</c:v>
                </c:pt>
                <c:pt idx="1661">
                  <c:v>14</c:v>
                </c:pt>
                <c:pt idx="1662">
                  <c:v>15</c:v>
                </c:pt>
                <c:pt idx="1663">
                  <c:v>22</c:v>
                </c:pt>
                <c:pt idx="1664">
                  <c:v>25</c:v>
                </c:pt>
                <c:pt idx="1665">
                  <c:v>26</c:v>
                </c:pt>
                <c:pt idx="1666">
                  <c:v>29</c:v>
                </c:pt>
                <c:pt idx="1667">
                  <c:v>30</c:v>
                </c:pt>
                <c:pt idx="1668">
                  <c:v>33</c:v>
                </c:pt>
                <c:pt idx="1669">
                  <c:v>34</c:v>
                </c:pt>
                <c:pt idx="1670">
                  <c:v>35</c:v>
                </c:pt>
                <c:pt idx="1671">
                  <c:v>36</c:v>
                </c:pt>
                <c:pt idx="1672">
                  <c:v>37</c:v>
                </c:pt>
                <c:pt idx="1673">
                  <c:v>42</c:v>
                </c:pt>
                <c:pt idx="1674">
                  <c:v>43</c:v>
                </c:pt>
                <c:pt idx="1675">
                  <c:v>44</c:v>
                </c:pt>
                <c:pt idx="1676">
                  <c:v>45</c:v>
                </c:pt>
                <c:pt idx="1677">
                  <c:v>46</c:v>
                </c:pt>
                <c:pt idx="1678">
                  <c:v>47</c:v>
                </c:pt>
                <c:pt idx="1679">
                  <c:v>49</c:v>
                </c:pt>
                <c:pt idx="1680">
                  <c:v>50</c:v>
                </c:pt>
                <c:pt idx="1681">
                  <c:v>53</c:v>
                </c:pt>
                <c:pt idx="1682">
                  <c:v>58</c:v>
                </c:pt>
                <c:pt idx="1683">
                  <c:v>62</c:v>
                </c:pt>
                <c:pt idx="1684">
                  <c:v>64</c:v>
                </c:pt>
                <c:pt idx="1685">
                  <c:v>66</c:v>
                </c:pt>
                <c:pt idx="1686">
                  <c:v>73</c:v>
                </c:pt>
                <c:pt idx="1687">
                  <c:v>76</c:v>
                </c:pt>
                <c:pt idx="1688">
                  <c:v>77</c:v>
                </c:pt>
                <c:pt idx="1689">
                  <c:v>78</c:v>
                </c:pt>
                <c:pt idx="1690">
                  <c:v>83</c:v>
                </c:pt>
                <c:pt idx="1691">
                  <c:v>85</c:v>
                </c:pt>
                <c:pt idx="1692">
                  <c:v>87</c:v>
                </c:pt>
                <c:pt idx="1693">
                  <c:v>91</c:v>
                </c:pt>
                <c:pt idx="1694">
                  <c:v>103</c:v>
                </c:pt>
                <c:pt idx="1695">
                  <c:v>108</c:v>
                </c:pt>
                <c:pt idx="1696">
                  <c:v>113</c:v>
                </c:pt>
                <c:pt idx="1697">
                  <c:v>114</c:v>
                </c:pt>
                <c:pt idx="1698">
                  <c:v>117</c:v>
                </c:pt>
                <c:pt idx="1699">
                  <c:v>140</c:v>
                </c:pt>
                <c:pt idx="1700">
                  <c:v>148</c:v>
                </c:pt>
                <c:pt idx="1701">
                  <c:v>155</c:v>
                </c:pt>
                <c:pt idx="1702">
                  <c:v>-30</c:v>
                </c:pt>
                <c:pt idx="1703">
                  <c:v>-15</c:v>
                </c:pt>
                <c:pt idx="1704">
                  <c:v>-11</c:v>
                </c:pt>
                <c:pt idx="1705">
                  <c:v>0</c:v>
                </c:pt>
                <c:pt idx="1706">
                  <c:v>1</c:v>
                </c:pt>
                <c:pt idx="1707">
                  <c:v>2</c:v>
                </c:pt>
                <c:pt idx="1708">
                  <c:v>3</c:v>
                </c:pt>
                <c:pt idx="1709">
                  <c:v>5</c:v>
                </c:pt>
                <c:pt idx="1710">
                  <c:v>9</c:v>
                </c:pt>
                <c:pt idx="1711">
                  <c:v>10</c:v>
                </c:pt>
                <c:pt idx="1712">
                  <c:v>11</c:v>
                </c:pt>
                <c:pt idx="1713">
                  <c:v>12</c:v>
                </c:pt>
                <c:pt idx="1714">
                  <c:v>13</c:v>
                </c:pt>
                <c:pt idx="1715">
                  <c:v>16</c:v>
                </c:pt>
                <c:pt idx="1716">
                  <c:v>18</c:v>
                </c:pt>
                <c:pt idx="1717">
                  <c:v>19</c:v>
                </c:pt>
                <c:pt idx="1718">
                  <c:v>20</c:v>
                </c:pt>
                <c:pt idx="1719">
                  <c:v>21</c:v>
                </c:pt>
                <c:pt idx="1720">
                  <c:v>22</c:v>
                </c:pt>
                <c:pt idx="1721">
                  <c:v>23</c:v>
                </c:pt>
                <c:pt idx="1722">
                  <c:v>24</c:v>
                </c:pt>
                <c:pt idx="1723">
                  <c:v>25</c:v>
                </c:pt>
                <c:pt idx="1724">
                  <c:v>26</c:v>
                </c:pt>
                <c:pt idx="1725">
                  <c:v>27</c:v>
                </c:pt>
                <c:pt idx="1726">
                  <c:v>28</c:v>
                </c:pt>
                <c:pt idx="1727">
                  <c:v>29</c:v>
                </c:pt>
                <c:pt idx="1728">
                  <c:v>30</c:v>
                </c:pt>
                <c:pt idx="1729">
                  <c:v>31</c:v>
                </c:pt>
                <c:pt idx="1730">
                  <c:v>32</c:v>
                </c:pt>
                <c:pt idx="1731">
                  <c:v>33</c:v>
                </c:pt>
                <c:pt idx="1732">
                  <c:v>35</c:v>
                </c:pt>
                <c:pt idx="1733">
                  <c:v>36</c:v>
                </c:pt>
                <c:pt idx="1734">
                  <c:v>37</c:v>
                </c:pt>
                <c:pt idx="1735">
                  <c:v>38</c:v>
                </c:pt>
                <c:pt idx="1736">
                  <c:v>39</c:v>
                </c:pt>
                <c:pt idx="1737">
                  <c:v>41</c:v>
                </c:pt>
                <c:pt idx="1738">
                  <c:v>42</c:v>
                </c:pt>
                <c:pt idx="1739">
                  <c:v>46</c:v>
                </c:pt>
                <c:pt idx="1740">
                  <c:v>47</c:v>
                </c:pt>
                <c:pt idx="1741">
                  <c:v>48</c:v>
                </c:pt>
                <c:pt idx="1742">
                  <c:v>50</c:v>
                </c:pt>
                <c:pt idx="1743">
                  <c:v>51</c:v>
                </c:pt>
                <c:pt idx="1744">
                  <c:v>54</c:v>
                </c:pt>
                <c:pt idx="1745">
                  <c:v>57</c:v>
                </c:pt>
                <c:pt idx="1746">
                  <c:v>59</c:v>
                </c:pt>
                <c:pt idx="1747">
                  <c:v>60</c:v>
                </c:pt>
                <c:pt idx="1748">
                  <c:v>61</c:v>
                </c:pt>
                <c:pt idx="1749">
                  <c:v>62</c:v>
                </c:pt>
                <c:pt idx="1750">
                  <c:v>65</c:v>
                </c:pt>
                <c:pt idx="1751">
                  <c:v>66</c:v>
                </c:pt>
                <c:pt idx="1752">
                  <c:v>67</c:v>
                </c:pt>
                <c:pt idx="1753">
                  <c:v>69</c:v>
                </c:pt>
                <c:pt idx="1754">
                  <c:v>70</c:v>
                </c:pt>
                <c:pt idx="1755">
                  <c:v>72</c:v>
                </c:pt>
                <c:pt idx="1756">
                  <c:v>73</c:v>
                </c:pt>
                <c:pt idx="1757">
                  <c:v>75</c:v>
                </c:pt>
                <c:pt idx="1758">
                  <c:v>76</c:v>
                </c:pt>
                <c:pt idx="1759">
                  <c:v>77</c:v>
                </c:pt>
                <c:pt idx="1760">
                  <c:v>78</c:v>
                </c:pt>
                <c:pt idx="1761">
                  <c:v>88</c:v>
                </c:pt>
                <c:pt idx="1762">
                  <c:v>89</c:v>
                </c:pt>
                <c:pt idx="1763">
                  <c:v>90</c:v>
                </c:pt>
                <c:pt idx="1764">
                  <c:v>94</c:v>
                </c:pt>
                <c:pt idx="1765">
                  <c:v>95</c:v>
                </c:pt>
                <c:pt idx="1766">
                  <c:v>97</c:v>
                </c:pt>
                <c:pt idx="1767">
                  <c:v>106</c:v>
                </c:pt>
                <c:pt idx="1768">
                  <c:v>114</c:v>
                </c:pt>
                <c:pt idx="1769">
                  <c:v>115</c:v>
                </c:pt>
                <c:pt idx="1770">
                  <c:v>120</c:v>
                </c:pt>
                <c:pt idx="1771">
                  <c:v>129</c:v>
                </c:pt>
                <c:pt idx="1772">
                  <c:v>-15</c:v>
                </c:pt>
                <c:pt idx="1773">
                  <c:v>-9</c:v>
                </c:pt>
                <c:pt idx="1774">
                  <c:v>-4</c:v>
                </c:pt>
                <c:pt idx="1775">
                  <c:v>-2</c:v>
                </c:pt>
                <c:pt idx="1776">
                  <c:v>0</c:v>
                </c:pt>
                <c:pt idx="1777">
                  <c:v>6</c:v>
                </c:pt>
                <c:pt idx="1778">
                  <c:v>7</c:v>
                </c:pt>
                <c:pt idx="1779">
                  <c:v>8</c:v>
                </c:pt>
                <c:pt idx="1780">
                  <c:v>9</c:v>
                </c:pt>
                <c:pt idx="1781">
                  <c:v>10</c:v>
                </c:pt>
                <c:pt idx="1782">
                  <c:v>12</c:v>
                </c:pt>
                <c:pt idx="1783">
                  <c:v>13</c:v>
                </c:pt>
                <c:pt idx="1784">
                  <c:v>14</c:v>
                </c:pt>
                <c:pt idx="1785">
                  <c:v>15</c:v>
                </c:pt>
                <c:pt idx="1786">
                  <c:v>20</c:v>
                </c:pt>
                <c:pt idx="1787">
                  <c:v>22</c:v>
                </c:pt>
                <c:pt idx="1788">
                  <c:v>23</c:v>
                </c:pt>
                <c:pt idx="1789">
                  <c:v>24</c:v>
                </c:pt>
                <c:pt idx="1790">
                  <c:v>25</c:v>
                </c:pt>
                <c:pt idx="1791">
                  <c:v>27</c:v>
                </c:pt>
                <c:pt idx="1792">
                  <c:v>28</c:v>
                </c:pt>
                <c:pt idx="1793">
                  <c:v>30</c:v>
                </c:pt>
                <c:pt idx="1794">
                  <c:v>31</c:v>
                </c:pt>
                <c:pt idx="1795">
                  <c:v>33</c:v>
                </c:pt>
                <c:pt idx="1796">
                  <c:v>36</c:v>
                </c:pt>
                <c:pt idx="1797">
                  <c:v>37</c:v>
                </c:pt>
                <c:pt idx="1798">
                  <c:v>39</c:v>
                </c:pt>
                <c:pt idx="1799">
                  <c:v>40</c:v>
                </c:pt>
                <c:pt idx="1800">
                  <c:v>41</c:v>
                </c:pt>
                <c:pt idx="1801">
                  <c:v>43</c:v>
                </c:pt>
                <c:pt idx="1802">
                  <c:v>44</c:v>
                </c:pt>
                <c:pt idx="1803">
                  <c:v>45</c:v>
                </c:pt>
                <c:pt idx="1804">
                  <c:v>46</c:v>
                </c:pt>
                <c:pt idx="1805">
                  <c:v>49</c:v>
                </c:pt>
                <c:pt idx="1806">
                  <c:v>50</c:v>
                </c:pt>
                <c:pt idx="1807">
                  <c:v>52</c:v>
                </c:pt>
                <c:pt idx="1808">
                  <c:v>53</c:v>
                </c:pt>
                <c:pt idx="1809">
                  <c:v>57</c:v>
                </c:pt>
                <c:pt idx="1810">
                  <c:v>58</c:v>
                </c:pt>
                <c:pt idx="1811">
                  <c:v>59</c:v>
                </c:pt>
                <c:pt idx="1812">
                  <c:v>61</c:v>
                </c:pt>
                <c:pt idx="1813">
                  <c:v>65</c:v>
                </c:pt>
                <c:pt idx="1814">
                  <c:v>67</c:v>
                </c:pt>
                <c:pt idx="1815">
                  <c:v>68</c:v>
                </c:pt>
                <c:pt idx="1816">
                  <c:v>71</c:v>
                </c:pt>
                <c:pt idx="1817">
                  <c:v>75</c:v>
                </c:pt>
                <c:pt idx="1818">
                  <c:v>79</c:v>
                </c:pt>
                <c:pt idx="1819">
                  <c:v>83</c:v>
                </c:pt>
                <c:pt idx="1820">
                  <c:v>84</c:v>
                </c:pt>
                <c:pt idx="1821">
                  <c:v>88</c:v>
                </c:pt>
                <c:pt idx="1822">
                  <c:v>95</c:v>
                </c:pt>
                <c:pt idx="1823">
                  <c:v>103</c:v>
                </c:pt>
                <c:pt idx="1824">
                  <c:v>105</c:v>
                </c:pt>
                <c:pt idx="1825">
                  <c:v>106</c:v>
                </c:pt>
                <c:pt idx="1826">
                  <c:v>108</c:v>
                </c:pt>
                <c:pt idx="1827">
                  <c:v>124</c:v>
                </c:pt>
                <c:pt idx="1828">
                  <c:v>-6</c:v>
                </c:pt>
                <c:pt idx="1829">
                  <c:v>2</c:v>
                </c:pt>
                <c:pt idx="1830">
                  <c:v>10</c:v>
                </c:pt>
                <c:pt idx="1831">
                  <c:v>12</c:v>
                </c:pt>
                <c:pt idx="1832">
                  <c:v>16</c:v>
                </c:pt>
                <c:pt idx="1833">
                  <c:v>17</c:v>
                </c:pt>
                <c:pt idx="1834">
                  <c:v>25</c:v>
                </c:pt>
                <c:pt idx="1835">
                  <c:v>26</c:v>
                </c:pt>
                <c:pt idx="1836">
                  <c:v>27</c:v>
                </c:pt>
                <c:pt idx="1837">
                  <c:v>28</c:v>
                </c:pt>
                <c:pt idx="1838">
                  <c:v>30</c:v>
                </c:pt>
                <c:pt idx="1839">
                  <c:v>31</c:v>
                </c:pt>
                <c:pt idx="1840">
                  <c:v>33</c:v>
                </c:pt>
                <c:pt idx="1841">
                  <c:v>36</c:v>
                </c:pt>
                <c:pt idx="1842">
                  <c:v>37</c:v>
                </c:pt>
                <c:pt idx="1843">
                  <c:v>38</c:v>
                </c:pt>
                <c:pt idx="1844">
                  <c:v>39</c:v>
                </c:pt>
                <c:pt idx="1845">
                  <c:v>41</c:v>
                </c:pt>
                <c:pt idx="1846">
                  <c:v>42</c:v>
                </c:pt>
                <c:pt idx="1847">
                  <c:v>43</c:v>
                </c:pt>
                <c:pt idx="1848">
                  <c:v>44</c:v>
                </c:pt>
                <c:pt idx="1849">
                  <c:v>49</c:v>
                </c:pt>
                <c:pt idx="1850">
                  <c:v>50</c:v>
                </c:pt>
                <c:pt idx="1851">
                  <c:v>53</c:v>
                </c:pt>
                <c:pt idx="1852">
                  <c:v>54</c:v>
                </c:pt>
                <c:pt idx="1853">
                  <c:v>55</c:v>
                </c:pt>
                <c:pt idx="1854">
                  <c:v>57</c:v>
                </c:pt>
                <c:pt idx="1855">
                  <c:v>58</c:v>
                </c:pt>
                <c:pt idx="1856">
                  <c:v>59</c:v>
                </c:pt>
                <c:pt idx="1857">
                  <c:v>60</c:v>
                </c:pt>
                <c:pt idx="1858">
                  <c:v>64</c:v>
                </c:pt>
                <c:pt idx="1859">
                  <c:v>67</c:v>
                </c:pt>
                <c:pt idx="1860">
                  <c:v>73</c:v>
                </c:pt>
                <c:pt idx="1861">
                  <c:v>74</c:v>
                </c:pt>
                <c:pt idx="1862">
                  <c:v>76</c:v>
                </c:pt>
                <c:pt idx="1863">
                  <c:v>80</c:v>
                </c:pt>
                <c:pt idx="1864">
                  <c:v>81</c:v>
                </c:pt>
                <c:pt idx="1865">
                  <c:v>82</c:v>
                </c:pt>
                <c:pt idx="1866">
                  <c:v>83</c:v>
                </c:pt>
                <c:pt idx="1867">
                  <c:v>84</c:v>
                </c:pt>
                <c:pt idx="1868">
                  <c:v>87</c:v>
                </c:pt>
                <c:pt idx="1869">
                  <c:v>89</c:v>
                </c:pt>
                <c:pt idx="1870">
                  <c:v>94</c:v>
                </c:pt>
                <c:pt idx="1871">
                  <c:v>96</c:v>
                </c:pt>
                <c:pt idx="1872">
                  <c:v>100</c:v>
                </c:pt>
                <c:pt idx="1873">
                  <c:v>159</c:v>
                </c:pt>
                <c:pt idx="1874">
                  <c:v>178</c:v>
                </c:pt>
                <c:pt idx="1875">
                  <c:v>-1</c:v>
                </c:pt>
                <c:pt idx="1876">
                  <c:v>0</c:v>
                </c:pt>
                <c:pt idx="1877">
                  <c:v>4</c:v>
                </c:pt>
                <c:pt idx="1878">
                  <c:v>6</c:v>
                </c:pt>
                <c:pt idx="1879">
                  <c:v>13</c:v>
                </c:pt>
                <c:pt idx="1880">
                  <c:v>16</c:v>
                </c:pt>
                <c:pt idx="1881">
                  <c:v>18</c:v>
                </c:pt>
                <c:pt idx="1882">
                  <c:v>21</c:v>
                </c:pt>
                <c:pt idx="1883">
                  <c:v>22</c:v>
                </c:pt>
                <c:pt idx="1884">
                  <c:v>26</c:v>
                </c:pt>
                <c:pt idx="1885">
                  <c:v>27</c:v>
                </c:pt>
                <c:pt idx="1886">
                  <c:v>28</c:v>
                </c:pt>
                <c:pt idx="1887">
                  <c:v>29</c:v>
                </c:pt>
                <c:pt idx="1888">
                  <c:v>31</c:v>
                </c:pt>
                <c:pt idx="1889">
                  <c:v>33</c:v>
                </c:pt>
                <c:pt idx="1890">
                  <c:v>34</c:v>
                </c:pt>
                <c:pt idx="1891">
                  <c:v>35</c:v>
                </c:pt>
                <c:pt idx="1892">
                  <c:v>37</c:v>
                </c:pt>
                <c:pt idx="1893">
                  <c:v>39</c:v>
                </c:pt>
                <c:pt idx="1894">
                  <c:v>40</c:v>
                </c:pt>
                <c:pt idx="1895">
                  <c:v>42</c:v>
                </c:pt>
                <c:pt idx="1896">
                  <c:v>43</c:v>
                </c:pt>
                <c:pt idx="1897">
                  <c:v>44</c:v>
                </c:pt>
                <c:pt idx="1898">
                  <c:v>46</c:v>
                </c:pt>
                <c:pt idx="1899">
                  <c:v>47</c:v>
                </c:pt>
                <c:pt idx="1900">
                  <c:v>48</c:v>
                </c:pt>
                <c:pt idx="1901">
                  <c:v>49</c:v>
                </c:pt>
                <c:pt idx="1902">
                  <c:v>50</c:v>
                </c:pt>
                <c:pt idx="1903">
                  <c:v>52</c:v>
                </c:pt>
                <c:pt idx="1904">
                  <c:v>56</c:v>
                </c:pt>
                <c:pt idx="1905">
                  <c:v>58</c:v>
                </c:pt>
                <c:pt idx="1906">
                  <c:v>59</c:v>
                </c:pt>
                <c:pt idx="1907">
                  <c:v>60</c:v>
                </c:pt>
                <c:pt idx="1908">
                  <c:v>62</c:v>
                </c:pt>
                <c:pt idx="1909">
                  <c:v>63</c:v>
                </c:pt>
                <c:pt idx="1910">
                  <c:v>67</c:v>
                </c:pt>
                <c:pt idx="1911">
                  <c:v>69</c:v>
                </c:pt>
                <c:pt idx="1912">
                  <c:v>74</c:v>
                </c:pt>
                <c:pt idx="1913">
                  <c:v>77</c:v>
                </c:pt>
                <c:pt idx="1914">
                  <c:v>78</c:v>
                </c:pt>
                <c:pt idx="1915">
                  <c:v>80</c:v>
                </c:pt>
                <c:pt idx="1916">
                  <c:v>82</c:v>
                </c:pt>
                <c:pt idx="1917">
                  <c:v>83</c:v>
                </c:pt>
                <c:pt idx="1918">
                  <c:v>87</c:v>
                </c:pt>
                <c:pt idx="1919">
                  <c:v>89</c:v>
                </c:pt>
                <c:pt idx="1920">
                  <c:v>96</c:v>
                </c:pt>
                <c:pt idx="1921">
                  <c:v>97</c:v>
                </c:pt>
                <c:pt idx="1922">
                  <c:v>104</c:v>
                </c:pt>
                <c:pt idx="1923">
                  <c:v>106</c:v>
                </c:pt>
                <c:pt idx="1924">
                  <c:v>122</c:v>
                </c:pt>
                <c:pt idx="1925">
                  <c:v>141</c:v>
                </c:pt>
                <c:pt idx="1926">
                  <c:v>146</c:v>
                </c:pt>
                <c:pt idx="1927">
                  <c:v>184</c:v>
                </c:pt>
                <c:pt idx="1928">
                  <c:v>-5</c:v>
                </c:pt>
                <c:pt idx="1929">
                  <c:v>-3</c:v>
                </c:pt>
                <c:pt idx="1930">
                  <c:v>-2</c:v>
                </c:pt>
                <c:pt idx="1931">
                  <c:v>7</c:v>
                </c:pt>
                <c:pt idx="1932">
                  <c:v>12</c:v>
                </c:pt>
                <c:pt idx="1933">
                  <c:v>13</c:v>
                </c:pt>
                <c:pt idx="1934">
                  <c:v>15</c:v>
                </c:pt>
                <c:pt idx="1935">
                  <c:v>16</c:v>
                </c:pt>
                <c:pt idx="1936">
                  <c:v>18</c:v>
                </c:pt>
                <c:pt idx="1937">
                  <c:v>19</c:v>
                </c:pt>
                <c:pt idx="1938">
                  <c:v>20</c:v>
                </c:pt>
                <c:pt idx="1939">
                  <c:v>22</c:v>
                </c:pt>
                <c:pt idx="1940">
                  <c:v>23</c:v>
                </c:pt>
                <c:pt idx="1941">
                  <c:v>25</c:v>
                </c:pt>
                <c:pt idx="1942">
                  <c:v>26</c:v>
                </c:pt>
                <c:pt idx="1943">
                  <c:v>28</c:v>
                </c:pt>
                <c:pt idx="1944">
                  <c:v>29</c:v>
                </c:pt>
                <c:pt idx="1945">
                  <c:v>30</c:v>
                </c:pt>
                <c:pt idx="1946">
                  <c:v>31</c:v>
                </c:pt>
                <c:pt idx="1947">
                  <c:v>32</c:v>
                </c:pt>
                <c:pt idx="1948">
                  <c:v>33</c:v>
                </c:pt>
                <c:pt idx="1949">
                  <c:v>36</c:v>
                </c:pt>
                <c:pt idx="1950">
                  <c:v>39</c:v>
                </c:pt>
                <c:pt idx="1951">
                  <c:v>40</c:v>
                </c:pt>
                <c:pt idx="1952">
                  <c:v>41</c:v>
                </c:pt>
                <c:pt idx="1953">
                  <c:v>43</c:v>
                </c:pt>
                <c:pt idx="1954">
                  <c:v>44</c:v>
                </c:pt>
                <c:pt idx="1955">
                  <c:v>45</c:v>
                </c:pt>
                <c:pt idx="1956">
                  <c:v>46</c:v>
                </c:pt>
                <c:pt idx="1957">
                  <c:v>49</c:v>
                </c:pt>
                <c:pt idx="1958">
                  <c:v>50</c:v>
                </c:pt>
                <c:pt idx="1959">
                  <c:v>52</c:v>
                </c:pt>
                <c:pt idx="1960">
                  <c:v>56</c:v>
                </c:pt>
                <c:pt idx="1961">
                  <c:v>59</c:v>
                </c:pt>
                <c:pt idx="1962">
                  <c:v>61</c:v>
                </c:pt>
                <c:pt idx="1963">
                  <c:v>68</c:v>
                </c:pt>
                <c:pt idx="1964">
                  <c:v>69</c:v>
                </c:pt>
                <c:pt idx="1965">
                  <c:v>71</c:v>
                </c:pt>
                <c:pt idx="1966">
                  <c:v>76</c:v>
                </c:pt>
                <c:pt idx="1967">
                  <c:v>81</c:v>
                </c:pt>
                <c:pt idx="1968">
                  <c:v>84</c:v>
                </c:pt>
                <c:pt idx="1969">
                  <c:v>99</c:v>
                </c:pt>
                <c:pt idx="1970">
                  <c:v>104</c:v>
                </c:pt>
                <c:pt idx="1971">
                  <c:v>112</c:v>
                </c:pt>
                <c:pt idx="1972">
                  <c:v>118</c:v>
                </c:pt>
                <c:pt idx="1973">
                  <c:v>120</c:v>
                </c:pt>
                <c:pt idx="1974">
                  <c:v>139</c:v>
                </c:pt>
                <c:pt idx="1975">
                  <c:v>150</c:v>
                </c:pt>
                <c:pt idx="1976">
                  <c:v>152</c:v>
                </c:pt>
                <c:pt idx="1977">
                  <c:v>-20</c:v>
                </c:pt>
                <c:pt idx="1978">
                  <c:v>0</c:v>
                </c:pt>
                <c:pt idx="1979">
                  <c:v>3</c:v>
                </c:pt>
                <c:pt idx="1980">
                  <c:v>20</c:v>
                </c:pt>
                <c:pt idx="1981">
                  <c:v>22</c:v>
                </c:pt>
                <c:pt idx="1982">
                  <c:v>23</c:v>
                </c:pt>
                <c:pt idx="1983">
                  <c:v>25</c:v>
                </c:pt>
                <c:pt idx="1984">
                  <c:v>26</c:v>
                </c:pt>
                <c:pt idx="1985">
                  <c:v>27</c:v>
                </c:pt>
                <c:pt idx="1986">
                  <c:v>28</c:v>
                </c:pt>
                <c:pt idx="1987">
                  <c:v>29</c:v>
                </c:pt>
                <c:pt idx="1988">
                  <c:v>30</c:v>
                </c:pt>
                <c:pt idx="1989">
                  <c:v>32</c:v>
                </c:pt>
                <c:pt idx="1990">
                  <c:v>37</c:v>
                </c:pt>
                <c:pt idx="1991">
                  <c:v>38</c:v>
                </c:pt>
                <c:pt idx="1992">
                  <c:v>39</c:v>
                </c:pt>
                <c:pt idx="1993">
                  <c:v>40</c:v>
                </c:pt>
                <c:pt idx="1994">
                  <c:v>41</c:v>
                </c:pt>
                <c:pt idx="1995">
                  <c:v>42</c:v>
                </c:pt>
                <c:pt idx="1996">
                  <c:v>43</c:v>
                </c:pt>
                <c:pt idx="1997">
                  <c:v>45</c:v>
                </c:pt>
                <c:pt idx="1998">
                  <c:v>46</c:v>
                </c:pt>
                <c:pt idx="1999">
                  <c:v>49</c:v>
                </c:pt>
                <c:pt idx="2000">
                  <c:v>50</c:v>
                </c:pt>
                <c:pt idx="2001">
                  <c:v>55</c:v>
                </c:pt>
                <c:pt idx="2002">
                  <c:v>57</c:v>
                </c:pt>
                <c:pt idx="2003">
                  <c:v>59</c:v>
                </c:pt>
                <c:pt idx="2004">
                  <c:v>60</c:v>
                </c:pt>
                <c:pt idx="2005">
                  <c:v>61</c:v>
                </c:pt>
                <c:pt idx="2006">
                  <c:v>62</c:v>
                </c:pt>
                <c:pt idx="2007">
                  <c:v>63</c:v>
                </c:pt>
                <c:pt idx="2008">
                  <c:v>64</c:v>
                </c:pt>
                <c:pt idx="2009">
                  <c:v>67</c:v>
                </c:pt>
                <c:pt idx="2010">
                  <c:v>68</c:v>
                </c:pt>
                <c:pt idx="2011">
                  <c:v>73</c:v>
                </c:pt>
                <c:pt idx="2012">
                  <c:v>75</c:v>
                </c:pt>
                <c:pt idx="2013">
                  <c:v>76</c:v>
                </c:pt>
                <c:pt idx="2014">
                  <c:v>78</c:v>
                </c:pt>
                <c:pt idx="2015">
                  <c:v>79</c:v>
                </c:pt>
                <c:pt idx="2016">
                  <c:v>81</c:v>
                </c:pt>
                <c:pt idx="2017">
                  <c:v>86</c:v>
                </c:pt>
                <c:pt idx="2018">
                  <c:v>88</c:v>
                </c:pt>
                <c:pt idx="2019">
                  <c:v>89</c:v>
                </c:pt>
                <c:pt idx="2020">
                  <c:v>90</c:v>
                </c:pt>
                <c:pt idx="2021">
                  <c:v>91</c:v>
                </c:pt>
                <c:pt idx="2022">
                  <c:v>95</c:v>
                </c:pt>
                <c:pt idx="2023">
                  <c:v>100</c:v>
                </c:pt>
                <c:pt idx="2024">
                  <c:v>102</c:v>
                </c:pt>
                <c:pt idx="2025">
                  <c:v>103</c:v>
                </c:pt>
                <c:pt idx="2026">
                  <c:v>114</c:v>
                </c:pt>
                <c:pt idx="2027">
                  <c:v>117</c:v>
                </c:pt>
                <c:pt idx="2028">
                  <c:v>126</c:v>
                </c:pt>
                <c:pt idx="2029">
                  <c:v>127</c:v>
                </c:pt>
                <c:pt idx="2030">
                  <c:v>165</c:v>
                </c:pt>
                <c:pt idx="2031">
                  <c:v>-13</c:v>
                </c:pt>
                <c:pt idx="2032">
                  <c:v>-9</c:v>
                </c:pt>
                <c:pt idx="2033">
                  <c:v>14</c:v>
                </c:pt>
                <c:pt idx="2034">
                  <c:v>15</c:v>
                </c:pt>
                <c:pt idx="2035">
                  <c:v>20</c:v>
                </c:pt>
                <c:pt idx="2036">
                  <c:v>22</c:v>
                </c:pt>
                <c:pt idx="2037">
                  <c:v>31</c:v>
                </c:pt>
                <c:pt idx="2038">
                  <c:v>33</c:v>
                </c:pt>
                <c:pt idx="2039">
                  <c:v>35</c:v>
                </c:pt>
                <c:pt idx="2040">
                  <c:v>36</c:v>
                </c:pt>
                <c:pt idx="2041">
                  <c:v>37</c:v>
                </c:pt>
                <c:pt idx="2042">
                  <c:v>40</c:v>
                </c:pt>
                <c:pt idx="2043">
                  <c:v>47</c:v>
                </c:pt>
                <c:pt idx="2044">
                  <c:v>48</c:v>
                </c:pt>
                <c:pt idx="2045">
                  <c:v>49</c:v>
                </c:pt>
                <c:pt idx="2046">
                  <c:v>50</c:v>
                </c:pt>
                <c:pt idx="2047">
                  <c:v>51</c:v>
                </c:pt>
                <c:pt idx="2048">
                  <c:v>52</c:v>
                </c:pt>
                <c:pt idx="2049">
                  <c:v>53</c:v>
                </c:pt>
                <c:pt idx="2050">
                  <c:v>55</c:v>
                </c:pt>
                <c:pt idx="2051">
                  <c:v>56</c:v>
                </c:pt>
                <c:pt idx="2052">
                  <c:v>58</c:v>
                </c:pt>
                <c:pt idx="2053">
                  <c:v>59</c:v>
                </c:pt>
                <c:pt idx="2054">
                  <c:v>61</c:v>
                </c:pt>
                <c:pt idx="2055">
                  <c:v>63</c:v>
                </c:pt>
                <c:pt idx="2056">
                  <c:v>64</c:v>
                </c:pt>
                <c:pt idx="2057">
                  <c:v>65</c:v>
                </c:pt>
                <c:pt idx="2058">
                  <c:v>66</c:v>
                </c:pt>
                <c:pt idx="2059">
                  <c:v>74</c:v>
                </c:pt>
                <c:pt idx="2060">
                  <c:v>80</c:v>
                </c:pt>
                <c:pt idx="2061">
                  <c:v>87</c:v>
                </c:pt>
                <c:pt idx="2062">
                  <c:v>88</c:v>
                </c:pt>
                <c:pt idx="2063">
                  <c:v>94</c:v>
                </c:pt>
                <c:pt idx="2064">
                  <c:v>103</c:v>
                </c:pt>
                <c:pt idx="2065">
                  <c:v>110</c:v>
                </c:pt>
                <c:pt idx="2066">
                  <c:v>115</c:v>
                </c:pt>
                <c:pt idx="2067">
                  <c:v>145</c:v>
                </c:pt>
                <c:pt idx="2068">
                  <c:v>150</c:v>
                </c:pt>
                <c:pt idx="2069">
                  <c:v>210</c:v>
                </c:pt>
                <c:pt idx="2070">
                  <c:v>9</c:v>
                </c:pt>
                <c:pt idx="2071">
                  <c:v>10</c:v>
                </c:pt>
                <c:pt idx="2072">
                  <c:v>18</c:v>
                </c:pt>
                <c:pt idx="2073">
                  <c:v>19</c:v>
                </c:pt>
                <c:pt idx="2074">
                  <c:v>20</c:v>
                </c:pt>
                <c:pt idx="2075">
                  <c:v>21</c:v>
                </c:pt>
                <c:pt idx="2076">
                  <c:v>22</c:v>
                </c:pt>
                <c:pt idx="2077">
                  <c:v>24</c:v>
                </c:pt>
                <c:pt idx="2078">
                  <c:v>25</c:v>
                </c:pt>
                <c:pt idx="2079">
                  <c:v>27</c:v>
                </c:pt>
                <c:pt idx="2080">
                  <c:v>31</c:v>
                </c:pt>
                <c:pt idx="2081">
                  <c:v>35</c:v>
                </c:pt>
                <c:pt idx="2082">
                  <c:v>37</c:v>
                </c:pt>
                <c:pt idx="2083">
                  <c:v>40</c:v>
                </c:pt>
                <c:pt idx="2084">
                  <c:v>41</c:v>
                </c:pt>
                <c:pt idx="2085">
                  <c:v>42</c:v>
                </c:pt>
                <c:pt idx="2086">
                  <c:v>44</c:v>
                </c:pt>
                <c:pt idx="2087">
                  <c:v>48</c:v>
                </c:pt>
                <c:pt idx="2088">
                  <c:v>49</c:v>
                </c:pt>
                <c:pt idx="2089">
                  <c:v>55</c:v>
                </c:pt>
                <c:pt idx="2090">
                  <c:v>58</c:v>
                </c:pt>
                <c:pt idx="2091">
                  <c:v>62</c:v>
                </c:pt>
                <c:pt idx="2092">
                  <c:v>63</c:v>
                </c:pt>
                <c:pt idx="2093">
                  <c:v>69</c:v>
                </c:pt>
                <c:pt idx="2094">
                  <c:v>76</c:v>
                </c:pt>
                <c:pt idx="2095">
                  <c:v>77</c:v>
                </c:pt>
                <c:pt idx="2096">
                  <c:v>81</c:v>
                </c:pt>
                <c:pt idx="2097">
                  <c:v>88</c:v>
                </c:pt>
                <c:pt idx="2098">
                  <c:v>93</c:v>
                </c:pt>
                <c:pt idx="2099">
                  <c:v>109</c:v>
                </c:pt>
                <c:pt idx="2100">
                  <c:v>111</c:v>
                </c:pt>
                <c:pt idx="2101">
                  <c:v>114</c:v>
                </c:pt>
                <c:pt idx="2102">
                  <c:v>116</c:v>
                </c:pt>
                <c:pt idx="2103">
                  <c:v>119</c:v>
                </c:pt>
                <c:pt idx="2104">
                  <c:v>124</c:v>
                </c:pt>
                <c:pt idx="2105">
                  <c:v>129</c:v>
                </c:pt>
                <c:pt idx="2106">
                  <c:v>141</c:v>
                </c:pt>
                <c:pt idx="2107">
                  <c:v>220</c:v>
                </c:pt>
                <c:pt idx="2108">
                  <c:v>0</c:v>
                </c:pt>
                <c:pt idx="2109">
                  <c:v>1</c:v>
                </c:pt>
                <c:pt idx="2110">
                  <c:v>3</c:v>
                </c:pt>
                <c:pt idx="2111">
                  <c:v>6</c:v>
                </c:pt>
                <c:pt idx="2112">
                  <c:v>10</c:v>
                </c:pt>
                <c:pt idx="2113">
                  <c:v>12</c:v>
                </c:pt>
                <c:pt idx="2114">
                  <c:v>19</c:v>
                </c:pt>
                <c:pt idx="2115">
                  <c:v>21</c:v>
                </c:pt>
                <c:pt idx="2116">
                  <c:v>30</c:v>
                </c:pt>
                <c:pt idx="2117">
                  <c:v>31</c:v>
                </c:pt>
                <c:pt idx="2118">
                  <c:v>32</c:v>
                </c:pt>
                <c:pt idx="2119">
                  <c:v>38</c:v>
                </c:pt>
                <c:pt idx="2120">
                  <c:v>41</c:v>
                </c:pt>
                <c:pt idx="2121">
                  <c:v>43</c:v>
                </c:pt>
                <c:pt idx="2122">
                  <c:v>46</c:v>
                </c:pt>
                <c:pt idx="2123">
                  <c:v>47</c:v>
                </c:pt>
                <c:pt idx="2124">
                  <c:v>49</c:v>
                </c:pt>
                <c:pt idx="2125">
                  <c:v>50</c:v>
                </c:pt>
                <c:pt idx="2126">
                  <c:v>53</c:v>
                </c:pt>
                <c:pt idx="2127">
                  <c:v>55</c:v>
                </c:pt>
                <c:pt idx="2128">
                  <c:v>67</c:v>
                </c:pt>
                <c:pt idx="2129">
                  <c:v>69</c:v>
                </c:pt>
                <c:pt idx="2130">
                  <c:v>71</c:v>
                </c:pt>
                <c:pt idx="2131">
                  <c:v>72</c:v>
                </c:pt>
                <c:pt idx="2132">
                  <c:v>74</c:v>
                </c:pt>
                <c:pt idx="2133">
                  <c:v>77</c:v>
                </c:pt>
                <c:pt idx="2134">
                  <c:v>79</c:v>
                </c:pt>
                <c:pt idx="2135">
                  <c:v>81</c:v>
                </c:pt>
                <c:pt idx="2136">
                  <c:v>82</c:v>
                </c:pt>
                <c:pt idx="2137">
                  <c:v>85</c:v>
                </c:pt>
                <c:pt idx="2138">
                  <c:v>88</c:v>
                </c:pt>
                <c:pt idx="2139">
                  <c:v>90</c:v>
                </c:pt>
                <c:pt idx="2140">
                  <c:v>91</c:v>
                </c:pt>
                <c:pt idx="2141">
                  <c:v>92</c:v>
                </c:pt>
                <c:pt idx="2142">
                  <c:v>98</c:v>
                </c:pt>
                <c:pt idx="2143">
                  <c:v>102</c:v>
                </c:pt>
                <c:pt idx="2144">
                  <c:v>125</c:v>
                </c:pt>
                <c:pt idx="2145">
                  <c:v>155</c:v>
                </c:pt>
                <c:pt idx="2146">
                  <c:v>-6</c:v>
                </c:pt>
                <c:pt idx="2147">
                  <c:v>-2</c:v>
                </c:pt>
                <c:pt idx="2148">
                  <c:v>12</c:v>
                </c:pt>
                <c:pt idx="2149">
                  <c:v>18</c:v>
                </c:pt>
                <c:pt idx="2150">
                  <c:v>20</c:v>
                </c:pt>
                <c:pt idx="2151">
                  <c:v>22</c:v>
                </c:pt>
                <c:pt idx="2152">
                  <c:v>23</c:v>
                </c:pt>
                <c:pt idx="2153">
                  <c:v>25</c:v>
                </c:pt>
                <c:pt idx="2154">
                  <c:v>26</c:v>
                </c:pt>
                <c:pt idx="2155">
                  <c:v>31</c:v>
                </c:pt>
                <c:pt idx="2156">
                  <c:v>33</c:v>
                </c:pt>
                <c:pt idx="2157">
                  <c:v>36</c:v>
                </c:pt>
                <c:pt idx="2158">
                  <c:v>38</c:v>
                </c:pt>
                <c:pt idx="2159">
                  <c:v>39</c:v>
                </c:pt>
                <c:pt idx="2160">
                  <c:v>41</c:v>
                </c:pt>
                <c:pt idx="2161">
                  <c:v>44</c:v>
                </c:pt>
                <c:pt idx="2162">
                  <c:v>46</c:v>
                </c:pt>
                <c:pt idx="2163">
                  <c:v>50</c:v>
                </c:pt>
                <c:pt idx="2164">
                  <c:v>51</c:v>
                </c:pt>
                <c:pt idx="2165">
                  <c:v>53</c:v>
                </c:pt>
                <c:pt idx="2166">
                  <c:v>55</c:v>
                </c:pt>
                <c:pt idx="2167">
                  <c:v>60</c:v>
                </c:pt>
                <c:pt idx="2168">
                  <c:v>63</c:v>
                </c:pt>
                <c:pt idx="2169">
                  <c:v>69</c:v>
                </c:pt>
                <c:pt idx="2170">
                  <c:v>70</c:v>
                </c:pt>
                <c:pt idx="2171">
                  <c:v>71</c:v>
                </c:pt>
                <c:pt idx="2172">
                  <c:v>74</c:v>
                </c:pt>
                <c:pt idx="2173">
                  <c:v>79</c:v>
                </c:pt>
                <c:pt idx="2174">
                  <c:v>82</c:v>
                </c:pt>
                <c:pt idx="2175">
                  <c:v>85</c:v>
                </c:pt>
                <c:pt idx="2176">
                  <c:v>90</c:v>
                </c:pt>
                <c:pt idx="2177">
                  <c:v>91</c:v>
                </c:pt>
                <c:pt idx="2178">
                  <c:v>100</c:v>
                </c:pt>
                <c:pt idx="2179">
                  <c:v>105</c:v>
                </c:pt>
                <c:pt idx="2180">
                  <c:v>107</c:v>
                </c:pt>
                <c:pt idx="2181">
                  <c:v>111</c:v>
                </c:pt>
                <c:pt idx="2182">
                  <c:v>115</c:v>
                </c:pt>
                <c:pt idx="2183">
                  <c:v>140</c:v>
                </c:pt>
                <c:pt idx="2184">
                  <c:v>145</c:v>
                </c:pt>
                <c:pt idx="2185">
                  <c:v>152</c:v>
                </c:pt>
                <c:pt idx="2186">
                  <c:v>159</c:v>
                </c:pt>
                <c:pt idx="2187">
                  <c:v>10</c:v>
                </c:pt>
                <c:pt idx="2188">
                  <c:v>15</c:v>
                </c:pt>
                <c:pt idx="2189">
                  <c:v>18</c:v>
                </c:pt>
                <c:pt idx="2190">
                  <c:v>19</c:v>
                </c:pt>
                <c:pt idx="2191">
                  <c:v>22</c:v>
                </c:pt>
                <c:pt idx="2192">
                  <c:v>23</c:v>
                </c:pt>
                <c:pt idx="2193">
                  <c:v>25</c:v>
                </c:pt>
                <c:pt idx="2194">
                  <c:v>27</c:v>
                </c:pt>
                <c:pt idx="2195">
                  <c:v>30</c:v>
                </c:pt>
                <c:pt idx="2196">
                  <c:v>33</c:v>
                </c:pt>
                <c:pt idx="2197">
                  <c:v>35</c:v>
                </c:pt>
                <c:pt idx="2198">
                  <c:v>36</c:v>
                </c:pt>
                <c:pt idx="2199">
                  <c:v>38</c:v>
                </c:pt>
                <c:pt idx="2200">
                  <c:v>39</c:v>
                </c:pt>
                <c:pt idx="2201">
                  <c:v>41</c:v>
                </c:pt>
                <c:pt idx="2202">
                  <c:v>42</c:v>
                </c:pt>
                <c:pt idx="2203">
                  <c:v>45</c:v>
                </c:pt>
                <c:pt idx="2204">
                  <c:v>48</c:v>
                </c:pt>
                <c:pt idx="2205">
                  <c:v>50</c:v>
                </c:pt>
                <c:pt idx="2206">
                  <c:v>55</c:v>
                </c:pt>
                <c:pt idx="2207">
                  <c:v>59</c:v>
                </c:pt>
                <c:pt idx="2208">
                  <c:v>60</c:v>
                </c:pt>
                <c:pt idx="2209">
                  <c:v>61</c:v>
                </c:pt>
                <c:pt idx="2210">
                  <c:v>64</c:v>
                </c:pt>
                <c:pt idx="2211">
                  <c:v>66</c:v>
                </c:pt>
                <c:pt idx="2212">
                  <c:v>67</c:v>
                </c:pt>
                <c:pt idx="2213">
                  <c:v>71</c:v>
                </c:pt>
                <c:pt idx="2214">
                  <c:v>75</c:v>
                </c:pt>
                <c:pt idx="2215">
                  <c:v>78</c:v>
                </c:pt>
                <c:pt idx="2216">
                  <c:v>80</c:v>
                </c:pt>
                <c:pt idx="2217">
                  <c:v>84</c:v>
                </c:pt>
                <c:pt idx="2218">
                  <c:v>85</c:v>
                </c:pt>
                <c:pt idx="2219">
                  <c:v>93</c:v>
                </c:pt>
                <c:pt idx="2220">
                  <c:v>94</c:v>
                </c:pt>
                <c:pt idx="2221">
                  <c:v>96</c:v>
                </c:pt>
                <c:pt idx="2222">
                  <c:v>105</c:v>
                </c:pt>
                <c:pt idx="2223">
                  <c:v>108</c:v>
                </c:pt>
                <c:pt idx="2224">
                  <c:v>116</c:v>
                </c:pt>
                <c:pt idx="2225">
                  <c:v>121</c:v>
                </c:pt>
                <c:pt idx="2226">
                  <c:v>137</c:v>
                </c:pt>
                <c:pt idx="2227">
                  <c:v>139</c:v>
                </c:pt>
                <c:pt idx="2228">
                  <c:v>150</c:v>
                </c:pt>
                <c:pt idx="2229">
                  <c:v>160</c:v>
                </c:pt>
                <c:pt idx="2230">
                  <c:v>179</c:v>
                </c:pt>
                <c:pt idx="2231">
                  <c:v>183</c:v>
                </c:pt>
                <c:pt idx="2232">
                  <c:v>206</c:v>
                </c:pt>
                <c:pt idx="2233">
                  <c:v>16</c:v>
                </c:pt>
                <c:pt idx="2234">
                  <c:v>18</c:v>
                </c:pt>
                <c:pt idx="2235">
                  <c:v>20</c:v>
                </c:pt>
                <c:pt idx="2236">
                  <c:v>24</c:v>
                </c:pt>
                <c:pt idx="2237">
                  <c:v>25</c:v>
                </c:pt>
                <c:pt idx="2238">
                  <c:v>27</c:v>
                </c:pt>
                <c:pt idx="2239">
                  <c:v>32</c:v>
                </c:pt>
                <c:pt idx="2240">
                  <c:v>42</c:v>
                </c:pt>
                <c:pt idx="2241">
                  <c:v>45</c:v>
                </c:pt>
                <c:pt idx="2242">
                  <c:v>47</c:v>
                </c:pt>
                <c:pt idx="2243">
                  <c:v>48</c:v>
                </c:pt>
                <c:pt idx="2244">
                  <c:v>50</c:v>
                </c:pt>
                <c:pt idx="2245">
                  <c:v>51</c:v>
                </c:pt>
                <c:pt idx="2246">
                  <c:v>53</c:v>
                </c:pt>
                <c:pt idx="2247">
                  <c:v>57</c:v>
                </c:pt>
                <c:pt idx="2248">
                  <c:v>63</c:v>
                </c:pt>
                <c:pt idx="2249">
                  <c:v>64</c:v>
                </c:pt>
                <c:pt idx="2250">
                  <c:v>68</c:v>
                </c:pt>
                <c:pt idx="2251">
                  <c:v>73</c:v>
                </c:pt>
                <c:pt idx="2252">
                  <c:v>75</c:v>
                </c:pt>
                <c:pt idx="2253">
                  <c:v>78</c:v>
                </c:pt>
                <c:pt idx="2254">
                  <c:v>79</c:v>
                </c:pt>
                <c:pt idx="2255">
                  <c:v>81</c:v>
                </c:pt>
                <c:pt idx="2256">
                  <c:v>82</c:v>
                </c:pt>
                <c:pt idx="2257">
                  <c:v>83</c:v>
                </c:pt>
                <c:pt idx="2258">
                  <c:v>84</c:v>
                </c:pt>
                <c:pt idx="2259">
                  <c:v>87</c:v>
                </c:pt>
                <c:pt idx="2260">
                  <c:v>88</c:v>
                </c:pt>
                <c:pt idx="2261">
                  <c:v>90</c:v>
                </c:pt>
                <c:pt idx="2262">
                  <c:v>91</c:v>
                </c:pt>
                <c:pt idx="2263">
                  <c:v>101</c:v>
                </c:pt>
                <c:pt idx="2264">
                  <c:v>102</c:v>
                </c:pt>
                <c:pt idx="2265">
                  <c:v>103</c:v>
                </c:pt>
                <c:pt idx="2266">
                  <c:v>106</c:v>
                </c:pt>
                <c:pt idx="2267">
                  <c:v>109</c:v>
                </c:pt>
                <c:pt idx="2268">
                  <c:v>127</c:v>
                </c:pt>
                <c:pt idx="2269">
                  <c:v>159</c:v>
                </c:pt>
                <c:pt idx="2270">
                  <c:v>250</c:v>
                </c:pt>
                <c:pt idx="2271">
                  <c:v>-1</c:v>
                </c:pt>
                <c:pt idx="2272">
                  <c:v>8</c:v>
                </c:pt>
                <c:pt idx="2273">
                  <c:v>9</c:v>
                </c:pt>
                <c:pt idx="2274">
                  <c:v>10</c:v>
                </c:pt>
                <c:pt idx="2275">
                  <c:v>27</c:v>
                </c:pt>
                <c:pt idx="2276">
                  <c:v>28</c:v>
                </c:pt>
                <c:pt idx="2277">
                  <c:v>29</c:v>
                </c:pt>
                <c:pt idx="2278">
                  <c:v>32</c:v>
                </c:pt>
                <c:pt idx="2279">
                  <c:v>35</c:v>
                </c:pt>
                <c:pt idx="2280">
                  <c:v>37</c:v>
                </c:pt>
                <c:pt idx="2281">
                  <c:v>39</c:v>
                </c:pt>
                <c:pt idx="2282">
                  <c:v>42</c:v>
                </c:pt>
                <c:pt idx="2283">
                  <c:v>45</c:v>
                </c:pt>
                <c:pt idx="2284">
                  <c:v>47</c:v>
                </c:pt>
                <c:pt idx="2285">
                  <c:v>49</c:v>
                </c:pt>
                <c:pt idx="2286">
                  <c:v>51</c:v>
                </c:pt>
                <c:pt idx="2287">
                  <c:v>54</c:v>
                </c:pt>
                <c:pt idx="2288">
                  <c:v>57</c:v>
                </c:pt>
                <c:pt idx="2289">
                  <c:v>58</c:v>
                </c:pt>
                <c:pt idx="2290">
                  <c:v>59</c:v>
                </c:pt>
                <c:pt idx="2291">
                  <c:v>63</c:v>
                </c:pt>
                <c:pt idx="2292">
                  <c:v>64</c:v>
                </c:pt>
                <c:pt idx="2293">
                  <c:v>65</c:v>
                </c:pt>
                <c:pt idx="2294">
                  <c:v>68</c:v>
                </c:pt>
                <c:pt idx="2295">
                  <c:v>69</c:v>
                </c:pt>
                <c:pt idx="2296">
                  <c:v>74</c:v>
                </c:pt>
                <c:pt idx="2297">
                  <c:v>76</c:v>
                </c:pt>
                <c:pt idx="2298">
                  <c:v>80</c:v>
                </c:pt>
                <c:pt idx="2299">
                  <c:v>84</c:v>
                </c:pt>
                <c:pt idx="2300">
                  <c:v>88</c:v>
                </c:pt>
                <c:pt idx="2301">
                  <c:v>89</c:v>
                </c:pt>
                <c:pt idx="2302">
                  <c:v>91</c:v>
                </c:pt>
                <c:pt idx="2303">
                  <c:v>95</c:v>
                </c:pt>
                <c:pt idx="2304">
                  <c:v>97</c:v>
                </c:pt>
                <c:pt idx="2305">
                  <c:v>99</c:v>
                </c:pt>
                <c:pt idx="2306">
                  <c:v>106</c:v>
                </c:pt>
                <c:pt idx="2307">
                  <c:v>107</c:v>
                </c:pt>
                <c:pt idx="2308">
                  <c:v>108</c:v>
                </c:pt>
                <c:pt idx="2309">
                  <c:v>110</c:v>
                </c:pt>
                <c:pt idx="2310">
                  <c:v>111</c:v>
                </c:pt>
                <c:pt idx="2311">
                  <c:v>117</c:v>
                </c:pt>
                <c:pt idx="2312">
                  <c:v>120</c:v>
                </c:pt>
                <c:pt idx="2313">
                  <c:v>122</c:v>
                </c:pt>
                <c:pt idx="2314">
                  <c:v>124</c:v>
                </c:pt>
                <c:pt idx="2315">
                  <c:v>127</c:v>
                </c:pt>
                <c:pt idx="2316">
                  <c:v>142</c:v>
                </c:pt>
                <c:pt idx="2317">
                  <c:v>146</c:v>
                </c:pt>
                <c:pt idx="2318">
                  <c:v>158</c:v>
                </c:pt>
                <c:pt idx="2319">
                  <c:v>19</c:v>
                </c:pt>
                <c:pt idx="2320">
                  <c:v>41</c:v>
                </c:pt>
                <c:pt idx="2321">
                  <c:v>42</c:v>
                </c:pt>
                <c:pt idx="2322">
                  <c:v>46</c:v>
                </c:pt>
                <c:pt idx="2323">
                  <c:v>49</c:v>
                </c:pt>
                <c:pt idx="2324">
                  <c:v>51</c:v>
                </c:pt>
                <c:pt idx="2325">
                  <c:v>55</c:v>
                </c:pt>
                <c:pt idx="2326">
                  <c:v>56</c:v>
                </c:pt>
                <c:pt idx="2327">
                  <c:v>58</c:v>
                </c:pt>
                <c:pt idx="2328">
                  <c:v>62</c:v>
                </c:pt>
                <c:pt idx="2329">
                  <c:v>64</c:v>
                </c:pt>
                <c:pt idx="2330">
                  <c:v>67</c:v>
                </c:pt>
                <c:pt idx="2331">
                  <c:v>68</c:v>
                </c:pt>
                <c:pt idx="2332">
                  <c:v>71</c:v>
                </c:pt>
                <c:pt idx="2333">
                  <c:v>72</c:v>
                </c:pt>
                <c:pt idx="2334">
                  <c:v>73</c:v>
                </c:pt>
                <c:pt idx="2335">
                  <c:v>78</c:v>
                </c:pt>
                <c:pt idx="2336">
                  <c:v>86</c:v>
                </c:pt>
                <c:pt idx="2337">
                  <c:v>94</c:v>
                </c:pt>
                <c:pt idx="2338">
                  <c:v>95</c:v>
                </c:pt>
                <c:pt idx="2339">
                  <c:v>100</c:v>
                </c:pt>
                <c:pt idx="2340">
                  <c:v>115</c:v>
                </c:pt>
                <c:pt idx="2341">
                  <c:v>118</c:v>
                </c:pt>
                <c:pt idx="2342">
                  <c:v>146</c:v>
                </c:pt>
                <c:pt idx="2343">
                  <c:v>162</c:v>
                </c:pt>
                <c:pt idx="2344">
                  <c:v>-48</c:v>
                </c:pt>
                <c:pt idx="2345">
                  <c:v>-6</c:v>
                </c:pt>
                <c:pt idx="2346">
                  <c:v>9</c:v>
                </c:pt>
                <c:pt idx="2347">
                  <c:v>19</c:v>
                </c:pt>
                <c:pt idx="2348">
                  <c:v>29</c:v>
                </c:pt>
                <c:pt idx="2349">
                  <c:v>36</c:v>
                </c:pt>
                <c:pt idx="2350">
                  <c:v>38</c:v>
                </c:pt>
                <c:pt idx="2351">
                  <c:v>43</c:v>
                </c:pt>
                <c:pt idx="2352">
                  <c:v>44</c:v>
                </c:pt>
                <c:pt idx="2353">
                  <c:v>46</c:v>
                </c:pt>
                <c:pt idx="2354">
                  <c:v>52</c:v>
                </c:pt>
                <c:pt idx="2355">
                  <c:v>53</c:v>
                </c:pt>
                <c:pt idx="2356">
                  <c:v>56</c:v>
                </c:pt>
                <c:pt idx="2357">
                  <c:v>59</c:v>
                </c:pt>
                <c:pt idx="2358">
                  <c:v>67</c:v>
                </c:pt>
                <c:pt idx="2359">
                  <c:v>70</c:v>
                </c:pt>
                <c:pt idx="2360">
                  <c:v>72</c:v>
                </c:pt>
                <c:pt idx="2361">
                  <c:v>73</c:v>
                </c:pt>
                <c:pt idx="2362">
                  <c:v>77</c:v>
                </c:pt>
                <c:pt idx="2363">
                  <c:v>92</c:v>
                </c:pt>
                <c:pt idx="2364">
                  <c:v>97</c:v>
                </c:pt>
                <c:pt idx="2365">
                  <c:v>98</c:v>
                </c:pt>
                <c:pt idx="2366">
                  <c:v>100</c:v>
                </c:pt>
                <c:pt idx="2367">
                  <c:v>101</c:v>
                </c:pt>
                <c:pt idx="2368">
                  <c:v>105</c:v>
                </c:pt>
                <c:pt idx="2369">
                  <c:v>107</c:v>
                </c:pt>
                <c:pt idx="2370">
                  <c:v>111</c:v>
                </c:pt>
                <c:pt idx="2371">
                  <c:v>113</c:v>
                </c:pt>
                <c:pt idx="2372">
                  <c:v>120</c:v>
                </c:pt>
                <c:pt idx="2373">
                  <c:v>122</c:v>
                </c:pt>
                <c:pt idx="2374">
                  <c:v>123</c:v>
                </c:pt>
                <c:pt idx="2375">
                  <c:v>127</c:v>
                </c:pt>
                <c:pt idx="2376">
                  <c:v>135</c:v>
                </c:pt>
                <c:pt idx="2377">
                  <c:v>140</c:v>
                </c:pt>
                <c:pt idx="2378">
                  <c:v>225</c:v>
                </c:pt>
                <c:pt idx="2379">
                  <c:v>9</c:v>
                </c:pt>
                <c:pt idx="2380">
                  <c:v>19</c:v>
                </c:pt>
                <c:pt idx="2381">
                  <c:v>22</c:v>
                </c:pt>
                <c:pt idx="2382">
                  <c:v>28</c:v>
                </c:pt>
                <c:pt idx="2383">
                  <c:v>31</c:v>
                </c:pt>
                <c:pt idx="2384">
                  <c:v>40</c:v>
                </c:pt>
                <c:pt idx="2385">
                  <c:v>43</c:v>
                </c:pt>
                <c:pt idx="2386">
                  <c:v>48</c:v>
                </c:pt>
                <c:pt idx="2387">
                  <c:v>51</c:v>
                </c:pt>
                <c:pt idx="2388">
                  <c:v>55</c:v>
                </c:pt>
                <c:pt idx="2389">
                  <c:v>56</c:v>
                </c:pt>
                <c:pt idx="2390">
                  <c:v>59</c:v>
                </c:pt>
                <c:pt idx="2391">
                  <c:v>63</c:v>
                </c:pt>
                <c:pt idx="2392">
                  <c:v>65</c:v>
                </c:pt>
                <c:pt idx="2393">
                  <c:v>68</c:v>
                </c:pt>
                <c:pt idx="2394">
                  <c:v>69</c:v>
                </c:pt>
                <c:pt idx="2395">
                  <c:v>74</c:v>
                </c:pt>
                <c:pt idx="2396">
                  <c:v>75</c:v>
                </c:pt>
                <c:pt idx="2397">
                  <c:v>90</c:v>
                </c:pt>
                <c:pt idx="2398">
                  <c:v>91</c:v>
                </c:pt>
                <c:pt idx="2399">
                  <c:v>94</c:v>
                </c:pt>
                <c:pt idx="2400">
                  <c:v>109</c:v>
                </c:pt>
                <c:pt idx="2401">
                  <c:v>110</c:v>
                </c:pt>
                <c:pt idx="2402">
                  <c:v>127</c:v>
                </c:pt>
                <c:pt idx="2403">
                  <c:v>130</c:v>
                </c:pt>
                <c:pt idx="2404">
                  <c:v>139</c:v>
                </c:pt>
                <c:pt idx="2405">
                  <c:v>144</c:v>
                </c:pt>
                <c:pt idx="2406">
                  <c:v>160</c:v>
                </c:pt>
                <c:pt idx="2407">
                  <c:v>197</c:v>
                </c:pt>
                <c:pt idx="2408">
                  <c:v>210</c:v>
                </c:pt>
                <c:pt idx="2409">
                  <c:v>0</c:v>
                </c:pt>
                <c:pt idx="2410">
                  <c:v>21</c:v>
                </c:pt>
                <c:pt idx="2411">
                  <c:v>23</c:v>
                </c:pt>
                <c:pt idx="2412">
                  <c:v>30</c:v>
                </c:pt>
                <c:pt idx="2413">
                  <c:v>34</c:v>
                </c:pt>
                <c:pt idx="2414">
                  <c:v>41</c:v>
                </c:pt>
                <c:pt idx="2415">
                  <c:v>42</c:v>
                </c:pt>
                <c:pt idx="2416">
                  <c:v>44</c:v>
                </c:pt>
                <c:pt idx="2417">
                  <c:v>52</c:v>
                </c:pt>
                <c:pt idx="2418">
                  <c:v>53</c:v>
                </c:pt>
                <c:pt idx="2419">
                  <c:v>54</c:v>
                </c:pt>
                <c:pt idx="2420">
                  <c:v>61</c:v>
                </c:pt>
                <c:pt idx="2421">
                  <c:v>62</c:v>
                </c:pt>
                <c:pt idx="2422">
                  <c:v>67</c:v>
                </c:pt>
                <c:pt idx="2423">
                  <c:v>72</c:v>
                </c:pt>
                <c:pt idx="2424">
                  <c:v>74</c:v>
                </c:pt>
                <c:pt idx="2425">
                  <c:v>77</c:v>
                </c:pt>
                <c:pt idx="2426">
                  <c:v>80</c:v>
                </c:pt>
                <c:pt idx="2427">
                  <c:v>82</c:v>
                </c:pt>
                <c:pt idx="2428">
                  <c:v>83</c:v>
                </c:pt>
                <c:pt idx="2429">
                  <c:v>87</c:v>
                </c:pt>
                <c:pt idx="2430">
                  <c:v>90</c:v>
                </c:pt>
                <c:pt idx="2431">
                  <c:v>103</c:v>
                </c:pt>
                <c:pt idx="2432">
                  <c:v>111</c:v>
                </c:pt>
                <c:pt idx="2433">
                  <c:v>112</c:v>
                </c:pt>
                <c:pt idx="2434">
                  <c:v>116</c:v>
                </c:pt>
                <c:pt idx="2435">
                  <c:v>117</c:v>
                </c:pt>
                <c:pt idx="2436">
                  <c:v>118</c:v>
                </c:pt>
                <c:pt idx="2437">
                  <c:v>128</c:v>
                </c:pt>
                <c:pt idx="2438">
                  <c:v>134</c:v>
                </c:pt>
                <c:pt idx="2439">
                  <c:v>140</c:v>
                </c:pt>
                <c:pt idx="2440">
                  <c:v>2</c:v>
                </c:pt>
                <c:pt idx="2441">
                  <c:v>13</c:v>
                </c:pt>
                <c:pt idx="2442">
                  <c:v>17</c:v>
                </c:pt>
                <c:pt idx="2443">
                  <c:v>40</c:v>
                </c:pt>
                <c:pt idx="2444">
                  <c:v>42</c:v>
                </c:pt>
                <c:pt idx="2445">
                  <c:v>55</c:v>
                </c:pt>
                <c:pt idx="2446">
                  <c:v>57</c:v>
                </c:pt>
                <c:pt idx="2447">
                  <c:v>58</c:v>
                </c:pt>
                <c:pt idx="2448">
                  <c:v>60</c:v>
                </c:pt>
                <c:pt idx="2449">
                  <c:v>63</c:v>
                </c:pt>
                <c:pt idx="2450">
                  <c:v>68</c:v>
                </c:pt>
                <c:pt idx="2451">
                  <c:v>72</c:v>
                </c:pt>
                <c:pt idx="2452">
                  <c:v>74</c:v>
                </c:pt>
                <c:pt idx="2453">
                  <c:v>75</c:v>
                </c:pt>
                <c:pt idx="2454">
                  <c:v>101</c:v>
                </c:pt>
                <c:pt idx="2455">
                  <c:v>109</c:v>
                </c:pt>
                <c:pt idx="2456">
                  <c:v>111</c:v>
                </c:pt>
                <c:pt idx="2457">
                  <c:v>113</c:v>
                </c:pt>
                <c:pt idx="2458">
                  <c:v>116</c:v>
                </c:pt>
                <c:pt idx="2459">
                  <c:v>126</c:v>
                </c:pt>
                <c:pt idx="2460">
                  <c:v>128</c:v>
                </c:pt>
                <c:pt idx="2461">
                  <c:v>133</c:v>
                </c:pt>
                <c:pt idx="2462">
                  <c:v>140</c:v>
                </c:pt>
                <c:pt idx="2463">
                  <c:v>150</c:v>
                </c:pt>
                <c:pt idx="2464">
                  <c:v>183</c:v>
                </c:pt>
                <c:pt idx="2465">
                  <c:v>207</c:v>
                </c:pt>
                <c:pt idx="2466">
                  <c:v>16</c:v>
                </c:pt>
                <c:pt idx="2467">
                  <c:v>19</c:v>
                </c:pt>
                <c:pt idx="2468">
                  <c:v>26</c:v>
                </c:pt>
                <c:pt idx="2469">
                  <c:v>34</c:v>
                </c:pt>
                <c:pt idx="2470">
                  <c:v>41</c:v>
                </c:pt>
                <c:pt idx="2471">
                  <c:v>47</c:v>
                </c:pt>
                <c:pt idx="2472">
                  <c:v>48</c:v>
                </c:pt>
                <c:pt idx="2473">
                  <c:v>49</c:v>
                </c:pt>
                <c:pt idx="2474">
                  <c:v>50</c:v>
                </c:pt>
                <c:pt idx="2475">
                  <c:v>57</c:v>
                </c:pt>
                <c:pt idx="2476">
                  <c:v>58</c:v>
                </c:pt>
                <c:pt idx="2477">
                  <c:v>62</c:v>
                </c:pt>
                <c:pt idx="2478">
                  <c:v>65</c:v>
                </c:pt>
                <c:pt idx="2479">
                  <c:v>67</c:v>
                </c:pt>
                <c:pt idx="2480">
                  <c:v>70</c:v>
                </c:pt>
                <c:pt idx="2481">
                  <c:v>71</c:v>
                </c:pt>
                <c:pt idx="2482">
                  <c:v>72</c:v>
                </c:pt>
                <c:pt idx="2483">
                  <c:v>73</c:v>
                </c:pt>
                <c:pt idx="2484">
                  <c:v>79</c:v>
                </c:pt>
                <c:pt idx="2485">
                  <c:v>86</c:v>
                </c:pt>
                <c:pt idx="2486">
                  <c:v>88</c:v>
                </c:pt>
                <c:pt idx="2487">
                  <c:v>100</c:v>
                </c:pt>
                <c:pt idx="2488">
                  <c:v>111</c:v>
                </c:pt>
                <c:pt idx="2489">
                  <c:v>113</c:v>
                </c:pt>
                <c:pt idx="2490">
                  <c:v>126</c:v>
                </c:pt>
                <c:pt idx="2491">
                  <c:v>139</c:v>
                </c:pt>
                <c:pt idx="2492">
                  <c:v>170</c:v>
                </c:pt>
                <c:pt idx="2493">
                  <c:v>184</c:v>
                </c:pt>
                <c:pt idx="2494">
                  <c:v>29</c:v>
                </c:pt>
                <c:pt idx="2495">
                  <c:v>39</c:v>
                </c:pt>
                <c:pt idx="2496">
                  <c:v>42</c:v>
                </c:pt>
                <c:pt idx="2497">
                  <c:v>49</c:v>
                </c:pt>
                <c:pt idx="2498">
                  <c:v>62</c:v>
                </c:pt>
                <c:pt idx="2499">
                  <c:v>71</c:v>
                </c:pt>
                <c:pt idx="2500">
                  <c:v>75</c:v>
                </c:pt>
                <c:pt idx="2501">
                  <c:v>78</c:v>
                </c:pt>
                <c:pt idx="2502">
                  <c:v>81</c:v>
                </c:pt>
                <c:pt idx="2503">
                  <c:v>84</c:v>
                </c:pt>
                <c:pt idx="2504">
                  <c:v>86</c:v>
                </c:pt>
                <c:pt idx="2505">
                  <c:v>112</c:v>
                </c:pt>
                <c:pt idx="2506">
                  <c:v>114</c:v>
                </c:pt>
                <c:pt idx="2507">
                  <c:v>117</c:v>
                </c:pt>
                <c:pt idx="2508">
                  <c:v>119</c:v>
                </c:pt>
                <c:pt idx="2509">
                  <c:v>122</c:v>
                </c:pt>
                <c:pt idx="2510">
                  <c:v>134</c:v>
                </c:pt>
                <c:pt idx="2511">
                  <c:v>40</c:v>
                </c:pt>
                <c:pt idx="2512">
                  <c:v>57</c:v>
                </c:pt>
                <c:pt idx="2513">
                  <c:v>63</c:v>
                </c:pt>
                <c:pt idx="2514">
                  <c:v>75</c:v>
                </c:pt>
                <c:pt idx="2515">
                  <c:v>79</c:v>
                </c:pt>
                <c:pt idx="2516">
                  <c:v>80</c:v>
                </c:pt>
                <c:pt idx="2517">
                  <c:v>82</c:v>
                </c:pt>
                <c:pt idx="2518">
                  <c:v>86</c:v>
                </c:pt>
                <c:pt idx="2519">
                  <c:v>90</c:v>
                </c:pt>
                <c:pt idx="2520">
                  <c:v>94</c:v>
                </c:pt>
                <c:pt idx="2521">
                  <c:v>97</c:v>
                </c:pt>
                <c:pt idx="2522">
                  <c:v>98</c:v>
                </c:pt>
                <c:pt idx="2523">
                  <c:v>112</c:v>
                </c:pt>
                <c:pt idx="2524">
                  <c:v>116</c:v>
                </c:pt>
                <c:pt idx="2525">
                  <c:v>118</c:v>
                </c:pt>
                <c:pt idx="2526">
                  <c:v>119</c:v>
                </c:pt>
                <c:pt idx="2527">
                  <c:v>130</c:v>
                </c:pt>
                <c:pt idx="2528">
                  <c:v>131</c:v>
                </c:pt>
                <c:pt idx="2529">
                  <c:v>143</c:v>
                </c:pt>
                <c:pt idx="2530">
                  <c:v>148</c:v>
                </c:pt>
                <c:pt idx="2531">
                  <c:v>149</c:v>
                </c:pt>
                <c:pt idx="2532">
                  <c:v>173</c:v>
                </c:pt>
                <c:pt idx="2533">
                  <c:v>188</c:v>
                </c:pt>
                <c:pt idx="2534">
                  <c:v>-4</c:v>
                </c:pt>
                <c:pt idx="2535">
                  <c:v>3</c:v>
                </c:pt>
                <c:pt idx="2536">
                  <c:v>20</c:v>
                </c:pt>
                <c:pt idx="2537">
                  <c:v>57</c:v>
                </c:pt>
                <c:pt idx="2538">
                  <c:v>65</c:v>
                </c:pt>
                <c:pt idx="2539">
                  <c:v>78</c:v>
                </c:pt>
                <c:pt idx="2540">
                  <c:v>80</c:v>
                </c:pt>
                <c:pt idx="2541">
                  <c:v>83</c:v>
                </c:pt>
                <c:pt idx="2542">
                  <c:v>84</c:v>
                </c:pt>
                <c:pt idx="2543">
                  <c:v>94</c:v>
                </c:pt>
                <c:pt idx="2544">
                  <c:v>99</c:v>
                </c:pt>
                <c:pt idx="2545">
                  <c:v>105</c:v>
                </c:pt>
                <c:pt idx="2546">
                  <c:v>115</c:v>
                </c:pt>
                <c:pt idx="2547">
                  <c:v>121</c:v>
                </c:pt>
                <c:pt idx="2548">
                  <c:v>145</c:v>
                </c:pt>
                <c:pt idx="2549">
                  <c:v>181</c:v>
                </c:pt>
                <c:pt idx="2550">
                  <c:v>27</c:v>
                </c:pt>
                <c:pt idx="2551">
                  <c:v>38</c:v>
                </c:pt>
                <c:pt idx="2552">
                  <c:v>43</c:v>
                </c:pt>
                <c:pt idx="2553">
                  <c:v>46</c:v>
                </c:pt>
                <c:pt idx="2554">
                  <c:v>48</c:v>
                </c:pt>
                <c:pt idx="2555">
                  <c:v>50</c:v>
                </c:pt>
                <c:pt idx="2556">
                  <c:v>53</c:v>
                </c:pt>
                <c:pt idx="2557">
                  <c:v>54</c:v>
                </c:pt>
                <c:pt idx="2558">
                  <c:v>59</c:v>
                </c:pt>
                <c:pt idx="2559">
                  <c:v>61</c:v>
                </c:pt>
                <c:pt idx="2560">
                  <c:v>62</c:v>
                </c:pt>
                <c:pt idx="2561">
                  <c:v>69</c:v>
                </c:pt>
                <c:pt idx="2562">
                  <c:v>73</c:v>
                </c:pt>
                <c:pt idx="2563">
                  <c:v>82</c:v>
                </c:pt>
                <c:pt idx="2564">
                  <c:v>84</c:v>
                </c:pt>
                <c:pt idx="2565">
                  <c:v>108</c:v>
                </c:pt>
                <c:pt idx="2566">
                  <c:v>146</c:v>
                </c:pt>
                <c:pt idx="2567">
                  <c:v>149</c:v>
                </c:pt>
                <c:pt idx="2568">
                  <c:v>171</c:v>
                </c:pt>
                <c:pt idx="2569">
                  <c:v>175</c:v>
                </c:pt>
                <c:pt idx="2570">
                  <c:v>196</c:v>
                </c:pt>
                <c:pt idx="2571">
                  <c:v>25</c:v>
                </c:pt>
                <c:pt idx="2572">
                  <c:v>41</c:v>
                </c:pt>
                <c:pt idx="2573">
                  <c:v>51</c:v>
                </c:pt>
                <c:pt idx="2574">
                  <c:v>57</c:v>
                </c:pt>
                <c:pt idx="2575">
                  <c:v>62</c:v>
                </c:pt>
                <c:pt idx="2576">
                  <c:v>68</c:v>
                </c:pt>
                <c:pt idx="2577">
                  <c:v>73</c:v>
                </c:pt>
                <c:pt idx="2578">
                  <c:v>79</c:v>
                </c:pt>
                <c:pt idx="2579">
                  <c:v>80</c:v>
                </c:pt>
                <c:pt idx="2580">
                  <c:v>88</c:v>
                </c:pt>
                <c:pt idx="2581">
                  <c:v>92</c:v>
                </c:pt>
                <c:pt idx="2582">
                  <c:v>97</c:v>
                </c:pt>
                <c:pt idx="2583">
                  <c:v>99</c:v>
                </c:pt>
                <c:pt idx="2584">
                  <c:v>104</c:v>
                </c:pt>
                <c:pt idx="2585">
                  <c:v>113</c:v>
                </c:pt>
                <c:pt idx="2586">
                  <c:v>114</c:v>
                </c:pt>
                <c:pt idx="2587">
                  <c:v>115</c:v>
                </c:pt>
                <c:pt idx="2588">
                  <c:v>117</c:v>
                </c:pt>
                <c:pt idx="2589">
                  <c:v>118</c:v>
                </c:pt>
                <c:pt idx="2590">
                  <c:v>128</c:v>
                </c:pt>
                <c:pt idx="2591">
                  <c:v>133</c:v>
                </c:pt>
                <c:pt idx="2592">
                  <c:v>139</c:v>
                </c:pt>
                <c:pt idx="2593">
                  <c:v>145</c:v>
                </c:pt>
                <c:pt idx="2594">
                  <c:v>151</c:v>
                </c:pt>
                <c:pt idx="2595">
                  <c:v>35</c:v>
                </c:pt>
                <c:pt idx="2596">
                  <c:v>41</c:v>
                </c:pt>
                <c:pt idx="2597">
                  <c:v>65</c:v>
                </c:pt>
                <c:pt idx="2598">
                  <c:v>76</c:v>
                </c:pt>
                <c:pt idx="2599">
                  <c:v>79</c:v>
                </c:pt>
                <c:pt idx="2600">
                  <c:v>80</c:v>
                </c:pt>
                <c:pt idx="2601">
                  <c:v>82</c:v>
                </c:pt>
                <c:pt idx="2602">
                  <c:v>96</c:v>
                </c:pt>
                <c:pt idx="2603">
                  <c:v>100</c:v>
                </c:pt>
                <c:pt idx="2604">
                  <c:v>106</c:v>
                </c:pt>
                <c:pt idx="2605">
                  <c:v>133</c:v>
                </c:pt>
                <c:pt idx="2606">
                  <c:v>144</c:v>
                </c:pt>
                <c:pt idx="2607">
                  <c:v>167</c:v>
                </c:pt>
                <c:pt idx="2608">
                  <c:v>194</c:v>
                </c:pt>
                <c:pt idx="2609">
                  <c:v>216</c:v>
                </c:pt>
                <c:pt idx="2610">
                  <c:v>15</c:v>
                </c:pt>
                <c:pt idx="2611">
                  <c:v>53</c:v>
                </c:pt>
                <c:pt idx="2612">
                  <c:v>62</c:v>
                </c:pt>
                <c:pt idx="2613">
                  <c:v>64</c:v>
                </c:pt>
                <c:pt idx="2614">
                  <c:v>67</c:v>
                </c:pt>
                <c:pt idx="2615">
                  <c:v>93</c:v>
                </c:pt>
                <c:pt idx="2616">
                  <c:v>100</c:v>
                </c:pt>
                <c:pt idx="2617">
                  <c:v>102</c:v>
                </c:pt>
                <c:pt idx="2618">
                  <c:v>111</c:v>
                </c:pt>
                <c:pt idx="2619">
                  <c:v>125</c:v>
                </c:pt>
                <c:pt idx="2620">
                  <c:v>141</c:v>
                </c:pt>
                <c:pt idx="2621">
                  <c:v>151</c:v>
                </c:pt>
                <c:pt idx="2622">
                  <c:v>178</c:v>
                </c:pt>
                <c:pt idx="2623">
                  <c:v>187</c:v>
                </c:pt>
                <c:pt idx="2624">
                  <c:v>50</c:v>
                </c:pt>
                <c:pt idx="2625">
                  <c:v>72</c:v>
                </c:pt>
                <c:pt idx="2626">
                  <c:v>75</c:v>
                </c:pt>
                <c:pt idx="2627">
                  <c:v>79</c:v>
                </c:pt>
                <c:pt idx="2628">
                  <c:v>84</c:v>
                </c:pt>
                <c:pt idx="2629">
                  <c:v>101</c:v>
                </c:pt>
                <c:pt idx="2630">
                  <c:v>120</c:v>
                </c:pt>
                <c:pt idx="2631">
                  <c:v>125</c:v>
                </c:pt>
                <c:pt idx="2632">
                  <c:v>126</c:v>
                </c:pt>
                <c:pt idx="2633">
                  <c:v>136</c:v>
                </c:pt>
                <c:pt idx="2634">
                  <c:v>285</c:v>
                </c:pt>
                <c:pt idx="2635">
                  <c:v>53</c:v>
                </c:pt>
                <c:pt idx="2636">
                  <c:v>73</c:v>
                </c:pt>
                <c:pt idx="2637">
                  <c:v>79</c:v>
                </c:pt>
                <c:pt idx="2638">
                  <c:v>81</c:v>
                </c:pt>
                <c:pt idx="2639">
                  <c:v>82</c:v>
                </c:pt>
                <c:pt idx="2640">
                  <c:v>89</c:v>
                </c:pt>
                <c:pt idx="2641">
                  <c:v>91</c:v>
                </c:pt>
                <c:pt idx="2642">
                  <c:v>99</c:v>
                </c:pt>
                <c:pt idx="2643">
                  <c:v>109</c:v>
                </c:pt>
                <c:pt idx="2644">
                  <c:v>113</c:v>
                </c:pt>
                <c:pt idx="2645">
                  <c:v>115</c:v>
                </c:pt>
                <c:pt idx="2646">
                  <c:v>123</c:v>
                </c:pt>
                <c:pt idx="2647">
                  <c:v>130</c:v>
                </c:pt>
                <c:pt idx="2648">
                  <c:v>146</c:v>
                </c:pt>
                <c:pt idx="2649">
                  <c:v>158</c:v>
                </c:pt>
                <c:pt idx="2650">
                  <c:v>183</c:v>
                </c:pt>
                <c:pt idx="2651">
                  <c:v>198</c:v>
                </c:pt>
                <c:pt idx="2652">
                  <c:v>220</c:v>
                </c:pt>
                <c:pt idx="2653">
                  <c:v>233</c:v>
                </c:pt>
                <c:pt idx="2654">
                  <c:v>34</c:v>
                </c:pt>
                <c:pt idx="2655">
                  <c:v>63</c:v>
                </c:pt>
                <c:pt idx="2656">
                  <c:v>79</c:v>
                </c:pt>
                <c:pt idx="2657">
                  <c:v>90</c:v>
                </c:pt>
                <c:pt idx="2658">
                  <c:v>97</c:v>
                </c:pt>
                <c:pt idx="2659">
                  <c:v>101</c:v>
                </c:pt>
                <c:pt idx="2660">
                  <c:v>131</c:v>
                </c:pt>
                <c:pt idx="2661">
                  <c:v>140</c:v>
                </c:pt>
                <c:pt idx="2662">
                  <c:v>142</c:v>
                </c:pt>
                <c:pt idx="2663">
                  <c:v>173</c:v>
                </c:pt>
                <c:pt idx="2664">
                  <c:v>189</c:v>
                </c:pt>
                <c:pt idx="2665">
                  <c:v>59</c:v>
                </c:pt>
                <c:pt idx="2666">
                  <c:v>68</c:v>
                </c:pt>
                <c:pt idx="2667">
                  <c:v>69</c:v>
                </c:pt>
                <c:pt idx="2668">
                  <c:v>72</c:v>
                </c:pt>
                <c:pt idx="2669">
                  <c:v>79</c:v>
                </c:pt>
                <c:pt idx="2670">
                  <c:v>85</c:v>
                </c:pt>
                <c:pt idx="2671">
                  <c:v>92</c:v>
                </c:pt>
                <c:pt idx="2672">
                  <c:v>98</c:v>
                </c:pt>
                <c:pt idx="2673">
                  <c:v>122</c:v>
                </c:pt>
                <c:pt idx="2674">
                  <c:v>125</c:v>
                </c:pt>
                <c:pt idx="2675">
                  <c:v>127</c:v>
                </c:pt>
                <c:pt idx="2676">
                  <c:v>143</c:v>
                </c:pt>
                <c:pt idx="2677">
                  <c:v>170</c:v>
                </c:pt>
                <c:pt idx="2678">
                  <c:v>233</c:v>
                </c:pt>
                <c:pt idx="2679">
                  <c:v>46</c:v>
                </c:pt>
                <c:pt idx="2680">
                  <c:v>48</c:v>
                </c:pt>
                <c:pt idx="2681">
                  <c:v>58</c:v>
                </c:pt>
                <c:pt idx="2682">
                  <c:v>61</c:v>
                </c:pt>
                <c:pt idx="2683">
                  <c:v>64</c:v>
                </c:pt>
                <c:pt idx="2684">
                  <c:v>82</c:v>
                </c:pt>
                <c:pt idx="2685">
                  <c:v>84</c:v>
                </c:pt>
                <c:pt idx="2686">
                  <c:v>86</c:v>
                </c:pt>
                <c:pt idx="2687">
                  <c:v>94</c:v>
                </c:pt>
                <c:pt idx="2688">
                  <c:v>111</c:v>
                </c:pt>
                <c:pt idx="2689">
                  <c:v>116</c:v>
                </c:pt>
                <c:pt idx="2690">
                  <c:v>120</c:v>
                </c:pt>
                <c:pt idx="2691">
                  <c:v>125</c:v>
                </c:pt>
                <c:pt idx="2692">
                  <c:v>127</c:v>
                </c:pt>
                <c:pt idx="2693">
                  <c:v>133</c:v>
                </c:pt>
                <c:pt idx="2694">
                  <c:v>137</c:v>
                </c:pt>
                <c:pt idx="2695">
                  <c:v>141</c:v>
                </c:pt>
                <c:pt idx="2696">
                  <c:v>167</c:v>
                </c:pt>
                <c:pt idx="2697">
                  <c:v>218</c:v>
                </c:pt>
                <c:pt idx="2698">
                  <c:v>42</c:v>
                </c:pt>
                <c:pt idx="2699">
                  <c:v>83</c:v>
                </c:pt>
                <c:pt idx="2700">
                  <c:v>86</c:v>
                </c:pt>
                <c:pt idx="2701">
                  <c:v>100</c:v>
                </c:pt>
                <c:pt idx="2702">
                  <c:v>140</c:v>
                </c:pt>
                <c:pt idx="2703">
                  <c:v>214</c:v>
                </c:pt>
                <c:pt idx="2704">
                  <c:v>224</c:v>
                </c:pt>
                <c:pt idx="2705">
                  <c:v>250</c:v>
                </c:pt>
                <c:pt idx="2706">
                  <c:v>275</c:v>
                </c:pt>
                <c:pt idx="2707">
                  <c:v>63</c:v>
                </c:pt>
                <c:pt idx="2708">
                  <c:v>102</c:v>
                </c:pt>
                <c:pt idx="2709">
                  <c:v>107</c:v>
                </c:pt>
                <c:pt idx="2710">
                  <c:v>108</c:v>
                </c:pt>
                <c:pt idx="2711">
                  <c:v>124</c:v>
                </c:pt>
                <c:pt idx="2712">
                  <c:v>128</c:v>
                </c:pt>
                <c:pt idx="2713">
                  <c:v>142</c:v>
                </c:pt>
                <c:pt idx="2714">
                  <c:v>146</c:v>
                </c:pt>
                <c:pt idx="2715">
                  <c:v>167</c:v>
                </c:pt>
                <c:pt idx="2716">
                  <c:v>204</c:v>
                </c:pt>
                <c:pt idx="2717">
                  <c:v>258</c:v>
                </c:pt>
                <c:pt idx="2718">
                  <c:v>74</c:v>
                </c:pt>
                <c:pt idx="2719">
                  <c:v>76</c:v>
                </c:pt>
                <c:pt idx="2720">
                  <c:v>90</c:v>
                </c:pt>
                <c:pt idx="2721">
                  <c:v>94</c:v>
                </c:pt>
                <c:pt idx="2722">
                  <c:v>107</c:v>
                </c:pt>
                <c:pt idx="2723">
                  <c:v>122</c:v>
                </c:pt>
                <c:pt idx="2724">
                  <c:v>127</c:v>
                </c:pt>
                <c:pt idx="2725">
                  <c:v>136</c:v>
                </c:pt>
                <c:pt idx="2726">
                  <c:v>144</c:v>
                </c:pt>
                <c:pt idx="2727">
                  <c:v>152</c:v>
                </c:pt>
                <c:pt idx="2728">
                  <c:v>157</c:v>
                </c:pt>
                <c:pt idx="2729">
                  <c:v>186</c:v>
                </c:pt>
                <c:pt idx="2730">
                  <c:v>187</c:v>
                </c:pt>
                <c:pt idx="2731">
                  <c:v>48</c:v>
                </c:pt>
                <c:pt idx="2732">
                  <c:v>72</c:v>
                </c:pt>
                <c:pt idx="2733">
                  <c:v>94</c:v>
                </c:pt>
                <c:pt idx="2734">
                  <c:v>99</c:v>
                </c:pt>
                <c:pt idx="2735">
                  <c:v>109</c:v>
                </c:pt>
                <c:pt idx="2736">
                  <c:v>135</c:v>
                </c:pt>
                <c:pt idx="2737">
                  <c:v>150</c:v>
                </c:pt>
                <c:pt idx="2738">
                  <c:v>169</c:v>
                </c:pt>
                <c:pt idx="2739">
                  <c:v>200</c:v>
                </c:pt>
                <c:pt idx="2740">
                  <c:v>54</c:v>
                </c:pt>
                <c:pt idx="2741">
                  <c:v>57</c:v>
                </c:pt>
                <c:pt idx="2742">
                  <c:v>67</c:v>
                </c:pt>
                <c:pt idx="2743">
                  <c:v>94</c:v>
                </c:pt>
                <c:pt idx="2744">
                  <c:v>106</c:v>
                </c:pt>
                <c:pt idx="2745">
                  <c:v>132</c:v>
                </c:pt>
                <c:pt idx="2746">
                  <c:v>189</c:v>
                </c:pt>
                <c:pt idx="2747">
                  <c:v>232</c:v>
                </c:pt>
                <c:pt idx="2748">
                  <c:v>97</c:v>
                </c:pt>
                <c:pt idx="2749">
                  <c:v>100</c:v>
                </c:pt>
                <c:pt idx="2750">
                  <c:v>133</c:v>
                </c:pt>
                <c:pt idx="2751">
                  <c:v>136</c:v>
                </c:pt>
                <c:pt idx="2752">
                  <c:v>143</c:v>
                </c:pt>
                <c:pt idx="2753">
                  <c:v>152</c:v>
                </c:pt>
                <c:pt idx="2754">
                  <c:v>167</c:v>
                </c:pt>
                <c:pt idx="2755">
                  <c:v>175</c:v>
                </c:pt>
                <c:pt idx="2756">
                  <c:v>182</c:v>
                </c:pt>
                <c:pt idx="2757">
                  <c:v>188</c:v>
                </c:pt>
                <c:pt idx="2758">
                  <c:v>250</c:v>
                </c:pt>
                <c:pt idx="2759">
                  <c:v>100</c:v>
                </c:pt>
                <c:pt idx="2760">
                  <c:v>113</c:v>
                </c:pt>
                <c:pt idx="2761">
                  <c:v>115</c:v>
                </c:pt>
                <c:pt idx="2762">
                  <c:v>138</c:v>
                </c:pt>
                <c:pt idx="2763">
                  <c:v>165</c:v>
                </c:pt>
                <c:pt idx="2764">
                  <c:v>179</c:v>
                </c:pt>
                <c:pt idx="2765">
                  <c:v>194</c:v>
                </c:pt>
                <c:pt idx="2766">
                  <c:v>207</c:v>
                </c:pt>
                <c:pt idx="2767">
                  <c:v>240</c:v>
                </c:pt>
                <c:pt idx="2768">
                  <c:v>77</c:v>
                </c:pt>
                <c:pt idx="2769">
                  <c:v>82</c:v>
                </c:pt>
                <c:pt idx="2770">
                  <c:v>88</c:v>
                </c:pt>
                <c:pt idx="2771">
                  <c:v>114</c:v>
                </c:pt>
                <c:pt idx="2772">
                  <c:v>122</c:v>
                </c:pt>
                <c:pt idx="2773">
                  <c:v>150</c:v>
                </c:pt>
                <c:pt idx="2774">
                  <c:v>157</c:v>
                </c:pt>
                <c:pt idx="2775">
                  <c:v>190</c:v>
                </c:pt>
                <c:pt idx="2776">
                  <c:v>200</c:v>
                </c:pt>
                <c:pt idx="2777">
                  <c:v>257</c:v>
                </c:pt>
                <c:pt idx="2778">
                  <c:v>260</c:v>
                </c:pt>
                <c:pt idx="2779">
                  <c:v>122</c:v>
                </c:pt>
                <c:pt idx="2780">
                  <c:v>129</c:v>
                </c:pt>
                <c:pt idx="2781">
                  <c:v>181</c:v>
                </c:pt>
                <c:pt idx="2782">
                  <c:v>74</c:v>
                </c:pt>
                <c:pt idx="2783">
                  <c:v>114</c:v>
                </c:pt>
                <c:pt idx="2784">
                  <c:v>131</c:v>
                </c:pt>
                <c:pt idx="2785">
                  <c:v>144</c:v>
                </c:pt>
                <c:pt idx="2786">
                  <c:v>216</c:v>
                </c:pt>
                <c:pt idx="2787">
                  <c:v>18</c:v>
                </c:pt>
                <c:pt idx="2788">
                  <c:v>87</c:v>
                </c:pt>
                <c:pt idx="2789">
                  <c:v>100</c:v>
                </c:pt>
                <c:pt idx="2790">
                  <c:v>119</c:v>
                </c:pt>
                <c:pt idx="2791">
                  <c:v>143</c:v>
                </c:pt>
                <c:pt idx="2792">
                  <c:v>149</c:v>
                </c:pt>
                <c:pt idx="2793">
                  <c:v>217</c:v>
                </c:pt>
                <c:pt idx="2794">
                  <c:v>220</c:v>
                </c:pt>
                <c:pt idx="2795">
                  <c:v>241</c:v>
                </c:pt>
                <c:pt idx="2796">
                  <c:v>97</c:v>
                </c:pt>
                <c:pt idx="2797">
                  <c:v>130</c:v>
                </c:pt>
                <c:pt idx="2798">
                  <c:v>138</c:v>
                </c:pt>
                <c:pt idx="2799">
                  <c:v>161</c:v>
                </c:pt>
                <c:pt idx="2800">
                  <c:v>206</c:v>
                </c:pt>
                <c:pt idx="2801">
                  <c:v>217</c:v>
                </c:pt>
                <c:pt idx="2802">
                  <c:v>72</c:v>
                </c:pt>
                <c:pt idx="2803">
                  <c:v>75</c:v>
                </c:pt>
                <c:pt idx="2804">
                  <c:v>83</c:v>
                </c:pt>
                <c:pt idx="2805">
                  <c:v>108</c:v>
                </c:pt>
                <c:pt idx="2806">
                  <c:v>120</c:v>
                </c:pt>
                <c:pt idx="2807">
                  <c:v>122</c:v>
                </c:pt>
                <c:pt idx="2808">
                  <c:v>161</c:v>
                </c:pt>
                <c:pt idx="2809">
                  <c:v>177</c:v>
                </c:pt>
                <c:pt idx="2810">
                  <c:v>188</c:v>
                </c:pt>
                <c:pt idx="2811">
                  <c:v>219</c:v>
                </c:pt>
                <c:pt idx="2812">
                  <c:v>247</c:v>
                </c:pt>
                <c:pt idx="2813">
                  <c:v>90</c:v>
                </c:pt>
                <c:pt idx="2814">
                  <c:v>91</c:v>
                </c:pt>
                <c:pt idx="2815">
                  <c:v>111</c:v>
                </c:pt>
                <c:pt idx="2816">
                  <c:v>120</c:v>
                </c:pt>
                <c:pt idx="2817">
                  <c:v>121</c:v>
                </c:pt>
                <c:pt idx="2818">
                  <c:v>141</c:v>
                </c:pt>
                <c:pt idx="2819">
                  <c:v>199</c:v>
                </c:pt>
                <c:pt idx="2820">
                  <c:v>220</c:v>
                </c:pt>
                <c:pt idx="2821">
                  <c:v>57</c:v>
                </c:pt>
                <c:pt idx="2822">
                  <c:v>103</c:v>
                </c:pt>
                <c:pt idx="2823">
                  <c:v>130</c:v>
                </c:pt>
                <c:pt idx="2824">
                  <c:v>166</c:v>
                </c:pt>
                <c:pt idx="2825">
                  <c:v>200</c:v>
                </c:pt>
                <c:pt idx="2826">
                  <c:v>208</c:v>
                </c:pt>
                <c:pt idx="2827">
                  <c:v>293</c:v>
                </c:pt>
                <c:pt idx="2828">
                  <c:v>122</c:v>
                </c:pt>
                <c:pt idx="2829">
                  <c:v>131</c:v>
                </c:pt>
                <c:pt idx="2830">
                  <c:v>203</c:v>
                </c:pt>
                <c:pt idx="2831">
                  <c:v>207</c:v>
                </c:pt>
                <c:pt idx="2832">
                  <c:v>210</c:v>
                </c:pt>
                <c:pt idx="2833">
                  <c:v>236</c:v>
                </c:pt>
                <c:pt idx="2834">
                  <c:v>248</c:v>
                </c:pt>
                <c:pt idx="2835">
                  <c:v>285</c:v>
                </c:pt>
                <c:pt idx="2836">
                  <c:v>104</c:v>
                </c:pt>
                <c:pt idx="2837">
                  <c:v>123</c:v>
                </c:pt>
                <c:pt idx="2838">
                  <c:v>160</c:v>
                </c:pt>
                <c:pt idx="2839">
                  <c:v>233</c:v>
                </c:pt>
                <c:pt idx="2840">
                  <c:v>111</c:v>
                </c:pt>
                <c:pt idx="2841">
                  <c:v>114</c:v>
                </c:pt>
                <c:pt idx="2842">
                  <c:v>136</c:v>
                </c:pt>
                <c:pt idx="2843">
                  <c:v>170</c:v>
                </c:pt>
                <c:pt idx="2844">
                  <c:v>213</c:v>
                </c:pt>
                <c:pt idx="2845">
                  <c:v>111</c:v>
                </c:pt>
                <c:pt idx="2846">
                  <c:v>136</c:v>
                </c:pt>
                <c:pt idx="2847">
                  <c:v>141</c:v>
                </c:pt>
                <c:pt idx="2848">
                  <c:v>184</c:v>
                </c:pt>
                <c:pt idx="2849">
                  <c:v>114</c:v>
                </c:pt>
                <c:pt idx="2850">
                  <c:v>122</c:v>
                </c:pt>
                <c:pt idx="2851">
                  <c:v>157</c:v>
                </c:pt>
                <c:pt idx="2852">
                  <c:v>174</c:v>
                </c:pt>
                <c:pt idx="2853">
                  <c:v>126</c:v>
                </c:pt>
                <c:pt idx="2854">
                  <c:v>185</c:v>
                </c:pt>
                <c:pt idx="2855">
                  <c:v>186</c:v>
                </c:pt>
                <c:pt idx="2856">
                  <c:v>218</c:v>
                </c:pt>
                <c:pt idx="2857">
                  <c:v>329</c:v>
                </c:pt>
                <c:pt idx="2858">
                  <c:v>92</c:v>
                </c:pt>
                <c:pt idx="2859">
                  <c:v>135</c:v>
                </c:pt>
                <c:pt idx="2860">
                  <c:v>142</c:v>
                </c:pt>
                <c:pt idx="2861">
                  <c:v>143</c:v>
                </c:pt>
                <c:pt idx="2862">
                  <c:v>146</c:v>
                </c:pt>
                <c:pt idx="2863">
                  <c:v>233</c:v>
                </c:pt>
                <c:pt idx="2864">
                  <c:v>138</c:v>
                </c:pt>
                <c:pt idx="2865">
                  <c:v>206</c:v>
                </c:pt>
                <c:pt idx="2866">
                  <c:v>54</c:v>
                </c:pt>
                <c:pt idx="2867">
                  <c:v>94</c:v>
                </c:pt>
                <c:pt idx="2868">
                  <c:v>183</c:v>
                </c:pt>
                <c:pt idx="2869">
                  <c:v>200</c:v>
                </c:pt>
                <c:pt idx="2870">
                  <c:v>83</c:v>
                </c:pt>
                <c:pt idx="2871">
                  <c:v>100</c:v>
                </c:pt>
                <c:pt idx="2872">
                  <c:v>108</c:v>
                </c:pt>
                <c:pt idx="2873">
                  <c:v>214</c:v>
                </c:pt>
                <c:pt idx="2874">
                  <c:v>223</c:v>
                </c:pt>
                <c:pt idx="2875">
                  <c:v>132</c:v>
                </c:pt>
                <c:pt idx="2876">
                  <c:v>213</c:v>
                </c:pt>
                <c:pt idx="2877">
                  <c:v>218</c:v>
                </c:pt>
                <c:pt idx="2878">
                  <c:v>227</c:v>
                </c:pt>
                <c:pt idx="2879">
                  <c:v>118</c:v>
                </c:pt>
                <c:pt idx="2880">
                  <c:v>164</c:v>
                </c:pt>
                <c:pt idx="2881">
                  <c:v>225</c:v>
                </c:pt>
                <c:pt idx="2882">
                  <c:v>144</c:v>
                </c:pt>
                <c:pt idx="2883">
                  <c:v>150</c:v>
                </c:pt>
                <c:pt idx="2884">
                  <c:v>285</c:v>
                </c:pt>
                <c:pt idx="2885">
                  <c:v>291</c:v>
                </c:pt>
                <c:pt idx="2886">
                  <c:v>127</c:v>
                </c:pt>
                <c:pt idx="2887">
                  <c:v>232</c:v>
                </c:pt>
                <c:pt idx="2888">
                  <c:v>136</c:v>
                </c:pt>
                <c:pt idx="2889">
                  <c:v>333</c:v>
                </c:pt>
                <c:pt idx="2890">
                  <c:v>118</c:v>
                </c:pt>
                <c:pt idx="2891">
                  <c:v>120</c:v>
                </c:pt>
                <c:pt idx="2892">
                  <c:v>231</c:v>
                </c:pt>
                <c:pt idx="2893">
                  <c:v>308</c:v>
                </c:pt>
                <c:pt idx="2894">
                  <c:v>119</c:v>
                </c:pt>
                <c:pt idx="2895">
                  <c:v>338</c:v>
                </c:pt>
                <c:pt idx="2896">
                  <c:v>157</c:v>
                </c:pt>
                <c:pt idx="2897">
                  <c:v>325</c:v>
                </c:pt>
                <c:pt idx="2898">
                  <c:v>175</c:v>
                </c:pt>
                <c:pt idx="2899">
                  <c:v>143</c:v>
                </c:pt>
                <c:pt idx="2900">
                  <c:v>220</c:v>
                </c:pt>
                <c:pt idx="2901">
                  <c:v>240</c:v>
                </c:pt>
                <c:pt idx="2902">
                  <c:v>149</c:v>
                </c:pt>
                <c:pt idx="2903">
                  <c:v>97</c:v>
                </c:pt>
                <c:pt idx="2904">
                  <c:v>317</c:v>
                </c:pt>
                <c:pt idx="2905">
                  <c:v>233</c:v>
                </c:pt>
                <c:pt idx="2906">
                  <c:v>97</c:v>
                </c:pt>
              </c:numCache>
            </c:numRef>
          </c:yVal>
          <c:bubbleSize>
            <c:numRef>
              <c:f>Sheet1!$C$2:$C$4362</c:f>
              <c:numCache>
                <c:formatCode>General</c:formatCode>
                <c:ptCount val="4361"/>
                <c:pt idx="0">
                  <c:v>1</c:v>
                </c:pt>
                <c:pt idx="1">
                  <c:v>1</c:v>
                </c:pt>
                <c:pt idx="2">
                  <c:v>1</c:v>
                </c:pt>
                <c:pt idx="3">
                  <c:v>1</c:v>
                </c:pt>
                <c:pt idx="4">
                  <c:v>1</c:v>
                </c:pt>
                <c:pt idx="5">
                  <c:v>1</c:v>
                </c:pt>
                <c:pt idx="6">
                  <c:v>1</c:v>
                </c:pt>
                <c:pt idx="7">
                  <c:v>1</c:v>
                </c:pt>
                <c:pt idx="8">
                  <c:v>1</c:v>
                </c:pt>
                <c:pt idx="9">
                  <c:v>1</c:v>
                </c:pt>
                <c:pt idx="10">
                  <c:v>1</c:v>
                </c:pt>
                <c:pt idx="11">
                  <c:v>1</c:v>
                </c:pt>
                <c:pt idx="12">
                  <c:v>1</c:v>
                </c:pt>
                <c:pt idx="13">
                  <c:v>2</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2</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2</c:v>
                </c:pt>
                <c:pt idx="83">
                  <c:v>1</c:v>
                </c:pt>
                <c:pt idx="84">
                  <c:v>1</c:v>
                </c:pt>
                <c:pt idx="85">
                  <c:v>1</c:v>
                </c:pt>
                <c:pt idx="86">
                  <c:v>1</c:v>
                </c:pt>
                <c:pt idx="87">
                  <c:v>1</c:v>
                </c:pt>
                <c:pt idx="88">
                  <c:v>1</c:v>
                </c:pt>
                <c:pt idx="89">
                  <c:v>1</c:v>
                </c:pt>
                <c:pt idx="90">
                  <c:v>1</c:v>
                </c:pt>
                <c:pt idx="91">
                  <c:v>1</c:v>
                </c:pt>
                <c:pt idx="92">
                  <c:v>1</c:v>
                </c:pt>
                <c:pt idx="93">
                  <c:v>1</c:v>
                </c:pt>
                <c:pt idx="94">
                  <c:v>1</c:v>
                </c:pt>
                <c:pt idx="95">
                  <c:v>2</c:v>
                </c:pt>
                <c:pt idx="96">
                  <c:v>1</c:v>
                </c:pt>
                <c:pt idx="97">
                  <c:v>1</c:v>
                </c:pt>
                <c:pt idx="98">
                  <c:v>1</c:v>
                </c:pt>
                <c:pt idx="99">
                  <c:v>1</c:v>
                </c:pt>
                <c:pt idx="100">
                  <c:v>1</c:v>
                </c:pt>
                <c:pt idx="101">
                  <c:v>1</c:v>
                </c:pt>
                <c:pt idx="102">
                  <c:v>1</c:v>
                </c:pt>
                <c:pt idx="103">
                  <c:v>1</c:v>
                </c:pt>
                <c:pt idx="104">
                  <c:v>1</c:v>
                </c:pt>
                <c:pt idx="105">
                  <c:v>1</c:v>
                </c:pt>
                <c:pt idx="106">
                  <c:v>2</c:v>
                </c:pt>
                <c:pt idx="107">
                  <c:v>1</c:v>
                </c:pt>
                <c:pt idx="108">
                  <c:v>1</c:v>
                </c:pt>
                <c:pt idx="109">
                  <c:v>1</c:v>
                </c:pt>
                <c:pt idx="110">
                  <c:v>1</c:v>
                </c:pt>
                <c:pt idx="111">
                  <c:v>2</c:v>
                </c:pt>
                <c:pt idx="112">
                  <c:v>1</c:v>
                </c:pt>
                <c:pt idx="113">
                  <c:v>1</c:v>
                </c:pt>
                <c:pt idx="114">
                  <c:v>2</c:v>
                </c:pt>
                <c:pt idx="115">
                  <c:v>1</c:v>
                </c:pt>
                <c:pt idx="116">
                  <c:v>2</c:v>
                </c:pt>
                <c:pt idx="117">
                  <c:v>1</c:v>
                </c:pt>
                <c:pt idx="118">
                  <c:v>1</c:v>
                </c:pt>
                <c:pt idx="119">
                  <c:v>3</c:v>
                </c:pt>
                <c:pt idx="120">
                  <c:v>1</c:v>
                </c:pt>
                <c:pt idx="121">
                  <c:v>1</c:v>
                </c:pt>
                <c:pt idx="122">
                  <c:v>1</c:v>
                </c:pt>
                <c:pt idx="123">
                  <c:v>2</c:v>
                </c:pt>
                <c:pt idx="124">
                  <c:v>1</c:v>
                </c:pt>
                <c:pt idx="125">
                  <c:v>1</c:v>
                </c:pt>
                <c:pt idx="126">
                  <c:v>1</c:v>
                </c:pt>
                <c:pt idx="127">
                  <c:v>1</c:v>
                </c:pt>
                <c:pt idx="128">
                  <c:v>1</c:v>
                </c:pt>
                <c:pt idx="129">
                  <c:v>1</c:v>
                </c:pt>
                <c:pt idx="130">
                  <c:v>1</c:v>
                </c:pt>
                <c:pt idx="131">
                  <c:v>2</c:v>
                </c:pt>
                <c:pt idx="132">
                  <c:v>1</c:v>
                </c:pt>
                <c:pt idx="133">
                  <c:v>1</c:v>
                </c:pt>
                <c:pt idx="134">
                  <c:v>1</c:v>
                </c:pt>
                <c:pt idx="135">
                  <c:v>1</c:v>
                </c:pt>
                <c:pt idx="136">
                  <c:v>1</c:v>
                </c:pt>
                <c:pt idx="137">
                  <c:v>1</c:v>
                </c:pt>
                <c:pt idx="138">
                  <c:v>1</c:v>
                </c:pt>
                <c:pt idx="139">
                  <c:v>2</c:v>
                </c:pt>
                <c:pt idx="140">
                  <c:v>1</c:v>
                </c:pt>
                <c:pt idx="141">
                  <c:v>2</c:v>
                </c:pt>
                <c:pt idx="142">
                  <c:v>2</c:v>
                </c:pt>
                <c:pt idx="143">
                  <c:v>2</c:v>
                </c:pt>
                <c:pt idx="144">
                  <c:v>1</c:v>
                </c:pt>
                <c:pt idx="145">
                  <c:v>1</c:v>
                </c:pt>
                <c:pt idx="146">
                  <c:v>1</c:v>
                </c:pt>
                <c:pt idx="147">
                  <c:v>1</c:v>
                </c:pt>
                <c:pt idx="148">
                  <c:v>2</c:v>
                </c:pt>
                <c:pt idx="149">
                  <c:v>1</c:v>
                </c:pt>
                <c:pt idx="150">
                  <c:v>1</c:v>
                </c:pt>
                <c:pt idx="151">
                  <c:v>1</c:v>
                </c:pt>
                <c:pt idx="152">
                  <c:v>1</c:v>
                </c:pt>
                <c:pt idx="153">
                  <c:v>2</c:v>
                </c:pt>
                <c:pt idx="154">
                  <c:v>2</c:v>
                </c:pt>
                <c:pt idx="155">
                  <c:v>1</c:v>
                </c:pt>
                <c:pt idx="156">
                  <c:v>2</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2</c:v>
                </c:pt>
                <c:pt idx="172">
                  <c:v>1</c:v>
                </c:pt>
                <c:pt idx="173">
                  <c:v>4</c:v>
                </c:pt>
                <c:pt idx="174">
                  <c:v>3</c:v>
                </c:pt>
                <c:pt idx="175">
                  <c:v>2</c:v>
                </c:pt>
                <c:pt idx="176">
                  <c:v>2</c:v>
                </c:pt>
                <c:pt idx="177">
                  <c:v>2</c:v>
                </c:pt>
                <c:pt idx="178">
                  <c:v>1</c:v>
                </c:pt>
                <c:pt idx="179">
                  <c:v>1</c:v>
                </c:pt>
                <c:pt idx="180">
                  <c:v>1</c:v>
                </c:pt>
                <c:pt idx="181">
                  <c:v>2</c:v>
                </c:pt>
                <c:pt idx="182">
                  <c:v>1</c:v>
                </c:pt>
                <c:pt idx="183">
                  <c:v>2</c:v>
                </c:pt>
                <c:pt idx="184">
                  <c:v>1</c:v>
                </c:pt>
                <c:pt idx="185">
                  <c:v>1</c:v>
                </c:pt>
                <c:pt idx="186">
                  <c:v>1</c:v>
                </c:pt>
                <c:pt idx="187">
                  <c:v>1</c:v>
                </c:pt>
                <c:pt idx="188">
                  <c:v>1</c:v>
                </c:pt>
                <c:pt idx="189">
                  <c:v>1</c:v>
                </c:pt>
                <c:pt idx="190">
                  <c:v>1</c:v>
                </c:pt>
                <c:pt idx="191">
                  <c:v>1</c:v>
                </c:pt>
                <c:pt idx="192">
                  <c:v>2</c:v>
                </c:pt>
                <c:pt idx="193">
                  <c:v>1</c:v>
                </c:pt>
                <c:pt idx="194">
                  <c:v>1</c:v>
                </c:pt>
                <c:pt idx="195">
                  <c:v>2</c:v>
                </c:pt>
                <c:pt idx="196">
                  <c:v>3</c:v>
                </c:pt>
                <c:pt idx="197">
                  <c:v>2</c:v>
                </c:pt>
                <c:pt idx="198">
                  <c:v>1</c:v>
                </c:pt>
                <c:pt idx="199">
                  <c:v>2</c:v>
                </c:pt>
                <c:pt idx="200">
                  <c:v>1</c:v>
                </c:pt>
                <c:pt idx="201">
                  <c:v>1</c:v>
                </c:pt>
                <c:pt idx="202">
                  <c:v>1</c:v>
                </c:pt>
                <c:pt idx="203">
                  <c:v>2</c:v>
                </c:pt>
                <c:pt idx="204">
                  <c:v>1</c:v>
                </c:pt>
                <c:pt idx="205">
                  <c:v>1</c:v>
                </c:pt>
                <c:pt idx="206">
                  <c:v>1</c:v>
                </c:pt>
                <c:pt idx="207">
                  <c:v>3</c:v>
                </c:pt>
                <c:pt idx="208">
                  <c:v>1</c:v>
                </c:pt>
                <c:pt idx="209">
                  <c:v>1</c:v>
                </c:pt>
                <c:pt idx="210">
                  <c:v>1</c:v>
                </c:pt>
                <c:pt idx="211">
                  <c:v>1</c:v>
                </c:pt>
                <c:pt idx="212">
                  <c:v>1</c:v>
                </c:pt>
                <c:pt idx="213">
                  <c:v>1</c:v>
                </c:pt>
                <c:pt idx="214">
                  <c:v>1</c:v>
                </c:pt>
                <c:pt idx="215">
                  <c:v>1</c:v>
                </c:pt>
                <c:pt idx="216">
                  <c:v>1</c:v>
                </c:pt>
                <c:pt idx="217">
                  <c:v>1</c:v>
                </c:pt>
                <c:pt idx="218">
                  <c:v>1</c:v>
                </c:pt>
                <c:pt idx="219">
                  <c:v>2</c:v>
                </c:pt>
                <c:pt idx="220">
                  <c:v>1</c:v>
                </c:pt>
                <c:pt idx="221">
                  <c:v>1</c:v>
                </c:pt>
                <c:pt idx="222">
                  <c:v>1</c:v>
                </c:pt>
                <c:pt idx="223">
                  <c:v>1</c:v>
                </c:pt>
                <c:pt idx="224">
                  <c:v>1</c:v>
                </c:pt>
                <c:pt idx="225">
                  <c:v>1</c:v>
                </c:pt>
                <c:pt idx="226">
                  <c:v>1</c:v>
                </c:pt>
                <c:pt idx="227">
                  <c:v>2</c:v>
                </c:pt>
                <c:pt idx="228">
                  <c:v>1</c:v>
                </c:pt>
                <c:pt idx="229">
                  <c:v>4</c:v>
                </c:pt>
                <c:pt idx="230">
                  <c:v>2</c:v>
                </c:pt>
                <c:pt idx="231">
                  <c:v>1</c:v>
                </c:pt>
                <c:pt idx="232">
                  <c:v>1</c:v>
                </c:pt>
                <c:pt idx="233">
                  <c:v>1</c:v>
                </c:pt>
                <c:pt idx="234">
                  <c:v>1</c:v>
                </c:pt>
                <c:pt idx="235">
                  <c:v>1</c:v>
                </c:pt>
                <c:pt idx="236">
                  <c:v>3</c:v>
                </c:pt>
                <c:pt idx="237">
                  <c:v>2</c:v>
                </c:pt>
                <c:pt idx="238">
                  <c:v>1</c:v>
                </c:pt>
                <c:pt idx="239">
                  <c:v>1</c:v>
                </c:pt>
                <c:pt idx="240">
                  <c:v>3</c:v>
                </c:pt>
                <c:pt idx="241">
                  <c:v>3</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2</c:v>
                </c:pt>
                <c:pt idx="262">
                  <c:v>1</c:v>
                </c:pt>
                <c:pt idx="263">
                  <c:v>2</c:v>
                </c:pt>
                <c:pt idx="264">
                  <c:v>3</c:v>
                </c:pt>
                <c:pt idx="265">
                  <c:v>1</c:v>
                </c:pt>
                <c:pt idx="266">
                  <c:v>2</c:v>
                </c:pt>
                <c:pt idx="267">
                  <c:v>1</c:v>
                </c:pt>
                <c:pt idx="268">
                  <c:v>2</c:v>
                </c:pt>
                <c:pt idx="269">
                  <c:v>3</c:v>
                </c:pt>
                <c:pt idx="270">
                  <c:v>1</c:v>
                </c:pt>
                <c:pt idx="271">
                  <c:v>4</c:v>
                </c:pt>
                <c:pt idx="272">
                  <c:v>1</c:v>
                </c:pt>
                <c:pt idx="273">
                  <c:v>2</c:v>
                </c:pt>
                <c:pt idx="274">
                  <c:v>1</c:v>
                </c:pt>
                <c:pt idx="275">
                  <c:v>3</c:v>
                </c:pt>
                <c:pt idx="276">
                  <c:v>1</c:v>
                </c:pt>
                <c:pt idx="277">
                  <c:v>1</c:v>
                </c:pt>
                <c:pt idx="278">
                  <c:v>3</c:v>
                </c:pt>
                <c:pt idx="279">
                  <c:v>1</c:v>
                </c:pt>
                <c:pt idx="280">
                  <c:v>1</c:v>
                </c:pt>
                <c:pt idx="281">
                  <c:v>1</c:v>
                </c:pt>
                <c:pt idx="282">
                  <c:v>1</c:v>
                </c:pt>
                <c:pt idx="283">
                  <c:v>1</c:v>
                </c:pt>
                <c:pt idx="284">
                  <c:v>1</c:v>
                </c:pt>
                <c:pt idx="285">
                  <c:v>1</c:v>
                </c:pt>
                <c:pt idx="286">
                  <c:v>1</c:v>
                </c:pt>
                <c:pt idx="287">
                  <c:v>1</c:v>
                </c:pt>
                <c:pt idx="288">
                  <c:v>1</c:v>
                </c:pt>
                <c:pt idx="289">
                  <c:v>1</c:v>
                </c:pt>
                <c:pt idx="290">
                  <c:v>2</c:v>
                </c:pt>
                <c:pt idx="291">
                  <c:v>1</c:v>
                </c:pt>
                <c:pt idx="292">
                  <c:v>1</c:v>
                </c:pt>
                <c:pt idx="293">
                  <c:v>1</c:v>
                </c:pt>
                <c:pt idx="294">
                  <c:v>1</c:v>
                </c:pt>
                <c:pt idx="295">
                  <c:v>1</c:v>
                </c:pt>
                <c:pt idx="296">
                  <c:v>1</c:v>
                </c:pt>
                <c:pt idx="297">
                  <c:v>2</c:v>
                </c:pt>
                <c:pt idx="298">
                  <c:v>1</c:v>
                </c:pt>
                <c:pt idx="299">
                  <c:v>1</c:v>
                </c:pt>
                <c:pt idx="300">
                  <c:v>1</c:v>
                </c:pt>
                <c:pt idx="301">
                  <c:v>1</c:v>
                </c:pt>
                <c:pt idx="302">
                  <c:v>1</c:v>
                </c:pt>
                <c:pt idx="303">
                  <c:v>2</c:v>
                </c:pt>
                <c:pt idx="304">
                  <c:v>2</c:v>
                </c:pt>
                <c:pt idx="305">
                  <c:v>3</c:v>
                </c:pt>
                <c:pt idx="306">
                  <c:v>1</c:v>
                </c:pt>
                <c:pt idx="307">
                  <c:v>1</c:v>
                </c:pt>
                <c:pt idx="308">
                  <c:v>1</c:v>
                </c:pt>
                <c:pt idx="309">
                  <c:v>3</c:v>
                </c:pt>
                <c:pt idx="310">
                  <c:v>1</c:v>
                </c:pt>
                <c:pt idx="311">
                  <c:v>1</c:v>
                </c:pt>
                <c:pt idx="312">
                  <c:v>4</c:v>
                </c:pt>
                <c:pt idx="313">
                  <c:v>3</c:v>
                </c:pt>
                <c:pt idx="314">
                  <c:v>1</c:v>
                </c:pt>
                <c:pt idx="315">
                  <c:v>1</c:v>
                </c:pt>
                <c:pt idx="316">
                  <c:v>2</c:v>
                </c:pt>
                <c:pt idx="317">
                  <c:v>1</c:v>
                </c:pt>
                <c:pt idx="318">
                  <c:v>2</c:v>
                </c:pt>
                <c:pt idx="319">
                  <c:v>1</c:v>
                </c:pt>
                <c:pt idx="320">
                  <c:v>1</c:v>
                </c:pt>
                <c:pt idx="321">
                  <c:v>2</c:v>
                </c:pt>
                <c:pt idx="322">
                  <c:v>1</c:v>
                </c:pt>
                <c:pt idx="323">
                  <c:v>1</c:v>
                </c:pt>
                <c:pt idx="324">
                  <c:v>2</c:v>
                </c:pt>
                <c:pt idx="325">
                  <c:v>1</c:v>
                </c:pt>
                <c:pt idx="326">
                  <c:v>1</c:v>
                </c:pt>
                <c:pt idx="327">
                  <c:v>2</c:v>
                </c:pt>
                <c:pt idx="328">
                  <c:v>2</c:v>
                </c:pt>
                <c:pt idx="329">
                  <c:v>1</c:v>
                </c:pt>
                <c:pt idx="330">
                  <c:v>1</c:v>
                </c:pt>
                <c:pt idx="331">
                  <c:v>2</c:v>
                </c:pt>
                <c:pt idx="332">
                  <c:v>1</c:v>
                </c:pt>
                <c:pt idx="333">
                  <c:v>1</c:v>
                </c:pt>
                <c:pt idx="334">
                  <c:v>1</c:v>
                </c:pt>
                <c:pt idx="335">
                  <c:v>1</c:v>
                </c:pt>
                <c:pt idx="336">
                  <c:v>1</c:v>
                </c:pt>
                <c:pt idx="337">
                  <c:v>1</c:v>
                </c:pt>
                <c:pt idx="338">
                  <c:v>1</c:v>
                </c:pt>
                <c:pt idx="339">
                  <c:v>1</c:v>
                </c:pt>
                <c:pt idx="340">
                  <c:v>3</c:v>
                </c:pt>
                <c:pt idx="341">
                  <c:v>4</c:v>
                </c:pt>
                <c:pt idx="342">
                  <c:v>2</c:v>
                </c:pt>
                <c:pt idx="343">
                  <c:v>2</c:v>
                </c:pt>
                <c:pt idx="344">
                  <c:v>2</c:v>
                </c:pt>
                <c:pt idx="345">
                  <c:v>2</c:v>
                </c:pt>
                <c:pt idx="346">
                  <c:v>3</c:v>
                </c:pt>
                <c:pt idx="347">
                  <c:v>2</c:v>
                </c:pt>
                <c:pt idx="348">
                  <c:v>1</c:v>
                </c:pt>
                <c:pt idx="349">
                  <c:v>2</c:v>
                </c:pt>
                <c:pt idx="350">
                  <c:v>1</c:v>
                </c:pt>
                <c:pt idx="351">
                  <c:v>2</c:v>
                </c:pt>
                <c:pt idx="352">
                  <c:v>4</c:v>
                </c:pt>
                <c:pt idx="353">
                  <c:v>3</c:v>
                </c:pt>
                <c:pt idx="354">
                  <c:v>2</c:v>
                </c:pt>
                <c:pt idx="355">
                  <c:v>4</c:v>
                </c:pt>
                <c:pt idx="356">
                  <c:v>2</c:v>
                </c:pt>
                <c:pt idx="357">
                  <c:v>2</c:v>
                </c:pt>
                <c:pt idx="358">
                  <c:v>1</c:v>
                </c:pt>
                <c:pt idx="359">
                  <c:v>6</c:v>
                </c:pt>
                <c:pt idx="360">
                  <c:v>2</c:v>
                </c:pt>
                <c:pt idx="361">
                  <c:v>2</c:v>
                </c:pt>
                <c:pt idx="362">
                  <c:v>2</c:v>
                </c:pt>
                <c:pt idx="363">
                  <c:v>2</c:v>
                </c:pt>
                <c:pt idx="364">
                  <c:v>1</c:v>
                </c:pt>
                <c:pt idx="365">
                  <c:v>2</c:v>
                </c:pt>
                <c:pt idx="366">
                  <c:v>2</c:v>
                </c:pt>
                <c:pt idx="367">
                  <c:v>2</c:v>
                </c:pt>
                <c:pt idx="368">
                  <c:v>1</c:v>
                </c:pt>
                <c:pt idx="369">
                  <c:v>2</c:v>
                </c:pt>
                <c:pt idx="370">
                  <c:v>1</c:v>
                </c:pt>
                <c:pt idx="371">
                  <c:v>1</c:v>
                </c:pt>
                <c:pt idx="372">
                  <c:v>1</c:v>
                </c:pt>
                <c:pt idx="373">
                  <c:v>1</c:v>
                </c:pt>
                <c:pt idx="374">
                  <c:v>1</c:v>
                </c:pt>
                <c:pt idx="375">
                  <c:v>2</c:v>
                </c:pt>
                <c:pt idx="376">
                  <c:v>1</c:v>
                </c:pt>
                <c:pt idx="377">
                  <c:v>1</c:v>
                </c:pt>
                <c:pt idx="378">
                  <c:v>1</c:v>
                </c:pt>
                <c:pt idx="379">
                  <c:v>1</c:v>
                </c:pt>
                <c:pt idx="380">
                  <c:v>1</c:v>
                </c:pt>
                <c:pt idx="381">
                  <c:v>1</c:v>
                </c:pt>
                <c:pt idx="382">
                  <c:v>2</c:v>
                </c:pt>
                <c:pt idx="383">
                  <c:v>1</c:v>
                </c:pt>
                <c:pt idx="384">
                  <c:v>2</c:v>
                </c:pt>
                <c:pt idx="385">
                  <c:v>2</c:v>
                </c:pt>
                <c:pt idx="386">
                  <c:v>3</c:v>
                </c:pt>
                <c:pt idx="387">
                  <c:v>3</c:v>
                </c:pt>
                <c:pt idx="388">
                  <c:v>1</c:v>
                </c:pt>
                <c:pt idx="389">
                  <c:v>1</c:v>
                </c:pt>
                <c:pt idx="390">
                  <c:v>1</c:v>
                </c:pt>
                <c:pt idx="391">
                  <c:v>1</c:v>
                </c:pt>
                <c:pt idx="392">
                  <c:v>3</c:v>
                </c:pt>
                <c:pt idx="393">
                  <c:v>4</c:v>
                </c:pt>
                <c:pt idx="394">
                  <c:v>1</c:v>
                </c:pt>
                <c:pt idx="395">
                  <c:v>1</c:v>
                </c:pt>
                <c:pt idx="396">
                  <c:v>4</c:v>
                </c:pt>
                <c:pt idx="397">
                  <c:v>2</c:v>
                </c:pt>
                <c:pt idx="398">
                  <c:v>2</c:v>
                </c:pt>
                <c:pt idx="399">
                  <c:v>2</c:v>
                </c:pt>
                <c:pt idx="400">
                  <c:v>2</c:v>
                </c:pt>
                <c:pt idx="401">
                  <c:v>1</c:v>
                </c:pt>
                <c:pt idx="402">
                  <c:v>2</c:v>
                </c:pt>
                <c:pt idx="403">
                  <c:v>1</c:v>
                </c:pt>
                <c:pt idx="404">
                  <c:v>1</c:v>
                </c:pt>
                <c:pt idx="405">
                  <c:v>1</c:v>
                </c:pt>
                <c:pt idx="406">
                  <c:v>2</c:v>
                </c:pt>
                <c:pt idx="407">
                  <c:v>4</c:v>
                </c:pt>
                <c:pt idx="408">
                  <c:v>2</c:v>
                </c:pt>
                <c:pt idx="409">
                  <c:v>1</c:v>
                </c:pt>
                <c:pt idx="410">
                  <c:v>2</c:v>
                </c:pt>
                <c:pt idx="411">
                  <c:v>4</c:v>
                </c:pt>
                <c:pt idx="412">
                  <c:v>3</c:v>
                </c:pt>
                <c:pt idx="413">
                  <c:v>1</c:v>
                </c:pt>
                <c:pt idx="414">
                  <c:v>2</c:v>
                </c:pt>
                <c:pt idx="415">
                  <c:v>1</c:v>
                </c:pt>
                <c:pt idx="416">
                  <c:v>1</c:v>
                </c:pt>
                <c:pt idx="417">
                  <c:v>1</c:v>
                </c:pt>
                <c:pt idx="418">
                  <c:v>1</c:v>
                </c:pt>
                <c:pt idx="419">
                  <c:v>2</c:v>
                </c:pt>
                <c:pt idx="420">
                  <c:v>1</c:v>
                </c:pt>
                <c:pt idx="421">
                  <c:v>1</c:v>
                </c:pt>
                <c:pt idx="422">
                  <c:v>1</c:v>
                </c:pt>
                <c:pt idx="423">
                  <c:v>1</c:v>
                </c:pt>
                <c:pt idx="424">
                  <c:v>1</c:v>
                </c:pt>
                <c:pt idx="425">
                  <c:v>1</c:v>
                </c:pt>
                <c:pt idx="426">
                  <c:v>2</c:v>
                </c:pt>
                <c:pt idx="427">
                  <c:v>1</c:v>
                </c:pt>
                <c:pt idx="428">
                  <c:v>1</c:v>
                </c:pt>
                <c:pt idx="429">
                  <c:v>1</c:v>
                </c:pt>
                <c:pt idx="430">
                  <c:v>2</c:v>
                </c:pt>
                <c:pt idx="431">
                  <c:v>1</c:v>
                </c:pt>
                <c:pt idx="432">
                  <c:v>4</c:v>
                </c:pt>
                <c:pt idx="433">
                  <c:v>2</c:v>
                </c:pt>
                <c:pt idx="434">
                  <c:v>2</c:v>
                </c:pt>
                <c:pt idx="435">
                  <c:v>2</c:v>
                </c:pt>
                <c:pt idx="436">
                  <c:v>1</c:v>
                </c:pt>
                <c:pt idx="437">
                  <c:v>3</c:v>
                </c:pt>
                <c:pt idx="438">
                  <c:v>1</c:v>
                </c:pt>
                <c:pt idx="439">
                  <c:v>1</c:v>
                </c:pt>
                <c:pt idx="440">
                  <c:v>2</c:v>
                </c:pt>
                <c:pt idx="441">
                  <c:v>3</c:v>
                </c:pt>
                <c:pt idx="442">
                  <c:v>1</c:v>
                </c:pt>
                <c:pt idx="443">
                  <c:v>1</c:v>
                </c:pt>
                <c:pt idx="444">
                  <c:v>1</c:v>
                </c:pt>
                <c:pt idx="445">
                  <c:v>1</c:v>
                </c:pt>
                <c:pt idx="446">
                  <c:v>4</c:v>
                </c:pt>
                <c:pt idx="447">
                  <c:v>1</c:v>
                </c:pt>
                <c:pt idx="448">
                  <c:v>4</c:v>
                </c:pt>
                <c:pt idx="449">
                  <c:v>1</c:v>
                </c:pt>
                <c:pt idx="450">
                  <c:v>1</c:v>
                </c:pt>
                <c:pt idx="451">
                  <c:v>3</c:v>
                </c:pt>
                <c:pt idx="452">
                  <c:v>4</c:v>
                </c:pt>
                <c:pt idx="453">
                  <c:v>1</c:v>
                </c:pt>
                <c:pt idx="454">
                  <c:v>2</c:v>
                </c:pt>
                <c:pt idx="455">
                  <c:v>3</c:v>
                </c:pt>
                <c:pt idx="456">
                  <c:v>1</c:v>
                </c:pt>
                <c:pt idx="457">
                  <c:v>3</c:v>
                </c:pt>
                <c:pt idx="458">
                  <c:v>2</c:v>
                </c:pt>
                <c:pt idx="459">
                  <c:v>1</c:v>
                </c:pt>
                <c:pt idx="460">
                  <c:v>1</c:v>
                </c:pt>
                <c:pt idx="461">
                  <c:v>3</c:v>
                </c:pt>
                <c:pt idx="462">
                  <c:v>1</c:v>
                </c:pt>
                <c:pt idx="463">
                  <c:v>1</c:v>
                </c:pt>
                <c:pt idx="464">
                  <c:v>1</c:v>
                </c:pt>
                <c:pt idx="465">
                  <c:v>1</c:v>
                </c:pt>
                <c:pt idx="466">
                  <c:v>2</c:v>
                </c:pt>
                <c:pt idx="467">
                  <c:v>1</c:v>
                </c:pt>
                <c:pt idx="468">
                  <c:v>1</c:v>
                </c:pt>
                <c:pt idx="469">
                  <c:v>2</c:v>
                </c:pt>
                <c:pt idx="470">
                  <c:v>1</c:v>
                </c:pt>
                <c:pt idx="471">
                  <c:v>1</c:v>
                </c:pt>
                <c:pt idx="472">
                  <c:v>1</c:v>
                </c:pt>
                <c:pt idx="473">
                  <c:v>1</c:v>
                </c:pt>
                <c:pt idx="474">
                  <c:v>1</c:v>
                </c:pt>
                <c:pt idx="475">
                  <c:v>1</c:v>
                </c:pt>
                <c:pt idx="476">
                  <c:v>1</c:v>
                </c:pt>
                <c:pt idx="477">
                  <c:v>1</c:v>
                </c:pt>
                <c:pt idx="478">
                  <c:v>1</c:v>
                </c:pt>
                <c:pt idx="479">
                  <c:v>2</c:v>
                </c:pt>
                <c:pt idx="480">
                  <c:v>1</c:v>
                </c:pt>
                <c:pt idx="481">
                  <c:v>1</c:v>
                </c:pt>
                <c:pt idx="482">
                  <c:v>1</c:v>
                </c:pt>
                <c:pt idx="483">
                  <c:v>3</c:v>
                </c:pt>
                <c:pt idx="484">
                  <c:v>1</c:v>
                </c:pt>
                <c:pt idx="485">
                  <c:v>2</c:v>
                </c:pt>
                <c:pt idx="486">
                  <c:v>1</c:v>
                </c:pt>
                <c:pt idx="487">
                  <c:v>1</c:v>
                </c:pt>
                <c:pt idx="488">
                  <c:v>2</c:v>
                </c:pt>
                <c:pt idx="489">
                  <c:v>2</c:v>
                </c:pt>
                <c:pt idx="490">
                  <c:v>2</c:v>
                </c:pt>
                <c:pt idx="491">
                  <c:v>4</c:v>
                </c:pt>
                <c:pt idx="492">
                  <c:v>3</c:v>
                </c:pt>
                <c:pt idx="493">
                  <c:v>1</c:v>
                </c:pt>
                <c:pt idx="494">
                  <c:v>3</c:v>
                </c:pt>
                <c:pt idx="495">
                  <c:v>2</c:v>
                </c:pt>
                <c:pt idx="496">
                  <c:v>1</c:v>
                </c:pt>
                <c:pt idx="497">
                  <c:v>2</c:v>
                </c:pt>
                <c:pt idx="498">
                  <c:v>2</c:v>
                </c:pt>
                <c:pt idx="499">
                  <c:v>1</c:v>
                </c:pt>
                <c:pt idx="500">
                  <c:v>1</c:v>
                </c:pt>
                <c:pt idx="501">
                  <c:v>3</c:v>
                </c:pt>
                <c:pt idx="502">
                  <c:v>3</c:v>
                </c:pt>
                <c:pt idx="503">
                  <c:v>3</c:v>
                </c:pt>
                <c:pt idx="504">
                  <c:v>3</c:v>
                </c:pt>
                <c:pt idx="505">
                  <c:v>2</c:v>
                </c:pt>
                <c:pt idx="506">
                  <c:v>1</c:v>
                </c:pt>
                <c:pt idx="507">
                  <c:v>2</c:v>
                </c:pt>
                <c:pt idx="508">
                  <c:v>1</c:v>
                </c:pt>
                <c:pt idx="509">
                  <c:v>4</c:v>
                </c:pt>
                <c:pt idx="510">
                  <c:v>2</c:v>
                </c:pt>
                <c:pt idx="511">
                  <c:v>2</c:v>
                </c:pt>
                <c:pt idx="512">
                  <c:v>5</c:v>
                </c:pt>
                <c:pt idx="513">
                  <c:v>1</c:v>
                </c:pt>
                <c:pt idx="514">
                  <c:v>1</c:v>
                </c:pt>
                <c:pt idx="515">
                  <c:v>2</c:v>
                </c:pt>
                <c:pt idx="516">
                  <c:v>1</c:v>
                </c:pt>
                <c:pt idx="517">
                  <c:v>3</c:v>
                </c:pt>
                <c:pt idx="518">
                  <c:v>1</c:v>
                </c:pt>
                <c:pt idx="519">
                  <c:v>1</c:v>
                </c:pt>
                <c:pt idx="520">
                  <c:v>2</c:v>
                </c:pt>
                <c:pt idx="521">
                  <c:v>2</c:v>
                </c:pt>
                <c:pt idx="522">
                  <c:v>1</c:v>
                </c:pt>
                <c:pt idx="523">
                  <c:v>1</c:v>
                </c:pt>
                <c:pt idx="524">
                  <c:v>2</c:v>
                </c:pt>
                <c:pt idx="525">
                  <c:v>1</c:v>
                </c:pt>
                <c:pt idx="526">
                  <c:v>1</c:v>
                </c:pt>
                <c:pt idx="527">
                  <c:v>1</c:v>
                </c:pt>
                <c:pt idx="528">
                  <c:v>1</c:v>
                </c:pt>
                <c:pt idx="529">
                  <c:v>1</c:v>
                </c:pt>
                <c:pt idx="530">
                  <c:v>2</c:v>
                </c:pt>
                <c:pt idx="531">
                  <c:v>1</c:v>
                </c:pt>
                <c:pt idx="532">
                  <c:v>1</c:v>
                </c:pt>
                <c:pt idx="533">
                  <c:v>1</c:v>
                </c:pt>
                <c:pt idx="534">
                  <c:v>1</c:v>
                </c:pt>
                <c:pt idx="535">
                  <c:v>1</c:v>
                </c:pt>
                <c:pt idx="536">
                  <c:v>1</c:v>
                </c:pt>
                <c:pt idx="537">
                  <c:v>1</c:v>
                </c:pt>
                <c:pt idx="538">
                  <c:v>1</c:v>
                </c:pt>
                <c:pt idx="539">
                  <c:v>1</c:v>
                </c:pt>
                <c:pt idx="540">
                  <c:v>1</c:v>
                </c:pt>
                <c:pt idx="541">
                  <c:v>3</c:v>
                </c:pt>
                <c:pt idx="542">
                  <c:v>1</c:v>
                </c:pt>
                <c:pt idx="543">
                  <c:v>2</c:v>
                </c:pt>
                <c:pt idx="544">
                  <c:v>4</c:v>
                </c:pt>
                <c:pt idx="545">
                  <c:v>2</c:v>
                </c:pt>
                <c:pt idx="546">
                  <c:v>2</c:v>
                </c:pt>
                <c:pt idx="547">
                  <c:v>3</c:v>
                </c:pt>
                <c:pt idx="548">
                  <c:v>2</c:v>
                </c:pt>
                <c:pt idx="549">
                  <c:v>5</c:v>
                </c:pt>
                <c:pt idx="550">
                  <c:v>2</c:v>
                </c:pt>
                <c:pt idx="551">
                  <c:v>3</c:v>
                </c:pt>
                <c:pt idx="552">
                  <c:v>1</c:v>
                </c:pt>
                <c:pt idx="553">
                  <c:v>2</c:v>
                </c:pt>
                <c:pt idx="554">
                  <c:v>2</c:v>
                </c:pt>
                <c:pt idx="555">
                  <c:v>2</c:v>
                </c:pt>
                <c:pt idx="556">
                  <c:v>7</c:v>
                </c:pt>
                <c:pt idx="557">
                  <c:v>4</c:v>
                </c:pt>
                <c:pt idx="558">
                  <c:v>1</c:v>
                </c:pt>
                <c:pt idx="559">
                  <c:v>2</c:v>
                </c:pt>
                <c:pt idx="560">
                  <c:v>1</c:v>
                </c:pt>
                <c:pt idx="561">
                  <c:v>3</c:v>
                </c:pt>
                <c:pt idx="562">
                  <c:v>1</c:v>
                </c:pt>
                <c:pt idx="563">
                  <c:v>3</c:v>
                </c:pt>
                <c:pt idx="564">
                  <c:v>6</c:v>
                </c:pt>
                <c:pt idx="565">
                  <c:v>3</c:v>
                </c:pt>
                <c:pt idx="566">
                  <c:v>1</c:v>
                </c:pt>
                <c:pt idx="567">
                  <c:v>2</c:v>
                </c:pt>
                <c:pt idx="568">
                  <c:v>2</c:v>
                </c:pt>
                <c:pt idx="569">
                  <c:v>1</c:v>
                </c:pt>
                <c:pt idx="570">
                  <c:v>1</c:v>
                </c:pt>
                <c:pt idx="571">
                  <c:v>2</c:v>
                </c:pt>
                <c:pt idx="572">
                  <c:v>2</c:v>
                </c:pt>
                <c:pt idx="573">
                  <c:v>1</c:v>
                </c:pt>
                <c:pt idx="574">
                  <c:v>5</c:v>
                </c:pt>
                <c:pt idx="575">
                  <c:v>1</c:v>
                </c:pt>
                <c:pt idx="576">
                  <c:v>3</c:v>
                </c:pt>
                <c:pt idx="577">
                  <c:v>3</c:v>
                </c:pt>
                <c:pt idx="578">
                  <c:v>3</c:v>
                </c:pt>
                <c:pt idx="579">
                  <c:v>1</c:v>
                </c:pt>
                <c:pt idx="580">
                  <c:v>1</c:v>
                </c:pt>
                <c:pt idx="581">
                  <c:v>2</c:v>
                </c:pt>
                <c:pt idx="582">
                  <c:v>1</c:v>
                </c:pt>
                <c:pt idx="583">
                  <c:v>1</c:v>
                </c:pt>
                <c:pt idx="584">
                  <c:v>1</c:v>
                </c:pt>
                <c:pt idx="585">
                  <c:v>2</c:v>
                </c:pt>
                <c:pt idx="586">
                  <c:v>1</c:v>
                </c:pt>
                <c:pt idx="587">
                  <c:v>1</c:v>
                </c:pt>
                <c:pt idx="588">
                  <c:v>1</c:v>
                </c:pt>
                <c:pt idx="589">
                  <c:v>1</c:v>
                </c:pt>
                <c:pt idx="590">
                  <c:v>1</c:v>
                </c:pt>
                <c:pt idx="591">
                  <c:v>1</c:v>
                </c:pt>
                <c:pt idx="592">
                  <c:v>2</c:v>
                </c:pt>
                <c:pt idx="593">
                  <c:v>1</c:v>
                </c:pt>
                <c:pt idx="594">
                  <c:v>1</c:v>
                </c:pt>
                <c:pt idx="595">
                  <c:v>1</c:v>
                </c:pt>
                <c:pt idx="596">
                  <c:v>1</c:v>
                </c:pt>
                <c:pt idx="597">
                  <c:v>3</c:v>
                </c:pt>
                <c:pt idx="598">
                  <c:v>1</c:v>
                </c:pt>
                <c:pt idx="599">
                  <c:v>1</c:v>
                </c:pt>
                <c:pt idx="600">
                  <c:v>2</c:v>
                </c:pt>
                <c:pt idx="601">
                  <c:v>1</c:v>
                </c:pt>
                <c:pt idx="602">
                  <c:v>1</c:v>
                </c:pt>
                <c:pt idx="603">
                  <c:v>1</c:v>
                </c:pt>
                <c:pt idx="604">
                  <c:v>2</c:v>
                </c:pt>
                <c:pt idx="605">
                  <c:v>1</c:v>
                </c:pt>
                <c:pt idx="606">
                  <c:v>4</c:v>
                </c:pt>
                <c:pt idx="607">
                  <c:v>2</c:v>
                </c:pt>
                <c:pt idx="608">
                  <c:v>1</c:v>
                </c:pt>
                <c:pt idx="609">
                  <c:v>1</c:v>
                </c:pt>
                <c:pt idx="610">
                  <c:v>3</c:v>
                </c:pt>
                <c:pt idx="611">
                  <c:v>2</c:v>
                </c:pt>
                <c:pt idx="612">
                  <c:v>2</c:v>
                </c:pt>
                <c:pt idx="613">
                  <c:v>2</c:v>
                </c:pt>
                <c:pt idx="614">
                  <c:v>1</c:v>
                </c:pt>
                <c:pt idx="615">
                  <c:v>3</c:v>
                </c:pt>
                <c:pt idx="616">
                  <c:v>2</c:v>
                </c:pt>
                <c:pt idx="617">
                  <c:v>1</c:v>
                </c:pt>
                <c:pt idx="618">
                  <c:v>1</c:v>
                </c:pt>
                <c:pt idx="619">
                  <c:v>2</c:v>
                </c:pt>
                <c:pt idx="620">
                  <c:v>2</c:v>
                </c:pt>
                <c:pt idx="621">
                  <c:v>2</c:v>
                </c:pt>
                <c:pt idx="622">
                  <c:v>1</c:v>
                </c:pt>
                <c:pt idx="623">
                  <c:v>1</c:v>
                </c:pt>
                <c:pt idx="624">
                  <c:v>1</c:v>
                </c:pt>
                <c:pt idx="625">
                  <c:v>2</c:v>
                </c:pt>
                <c:pt idx="626">
                  <c:v>1</c:v>
                </c:pt>
                <c:pt idx="627">
                  <c:v>3</c:v>
                </c:pt>
                <c:pt idx="628">
                  <c:v>3</c:v>
                </c:pt>
                <c:pt idx="629">
                  <c:v>4</c:v>
                </c:pt>
                <c:pt idx="630">
                  <c:v>1</c:v>
                </c:pt>
                <c:pt idx="631">
                  <c:v>3</c:v>
                </c:pt>
                <c:pt idx="632">
                  <c:v>5</c:v>
                </c:pt>
                <c:pt idx="633">
                  <c:v>1</c:v>
                </c:pt>
                <c:pt idx="634">
                  <c:v>2</c:v>
                </c:pt>
                <c:pt idx="635">
                  <c:v>1</c:v>
                </c:pt>
                <c:pt idx="636">
                  <c:v>1</c:v>
                </c:pt>
                <c:pt idx="637">
                  <c:v>1</c:v>
                </c:pt>
                <c:pt idx="638">
                  <c:v>1</c:v>
                </c:pt>
                <c:pt idx="639">
                  <c:v>3</c:v>
                </c:pt>
                <c:pt idx="640">
                  <c:v>1</c:v>
                </c:pt>
                <c:pt idx="641">
                  <c:v>1</c:v>
                </c:pt>
                <c:pt idx="642">
                  <c:v>1</c:v>
                </c:pt>
                <c:pt idx="643">
                  <c:v>2</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2</c:v>
                </c:pt>
                <c:pt idx="660">
                  <c:v>1</c:v>
                </c:pt>
                <c:pt idx="661">
                  <c:v>2</c:v>
                </c:pt>
                <c:pt idx="662">
                  <c:v>2</c:v>
                </c:pt>
                <c:pt idx="663">
                  <c:v>2</c:v>
                </c:pt>
                <c:pt idx="664">
                  <c:v>1</c:v>
                </c:pt>
                <c:pt idx="665">
                  <c:v>2</c:v>
                </c:pt>
                <c:pt idx="666">
                  <c:v>3</c:v>
                </c:pt>
                <c:pt idx="667">
                  <c:v>1</c:v>
                </c:pt>
                <c:pt idx="668">
                  <c:v>2</c:v>
                </c:pt>
                <c:pt idx="669">
                  <c:v>1</c:v>
                </c:pt>
                <c:pt idx="670">
                  <c:v>2</c:v>
                </c:pt>
                <c:pt idx="671">
                  <c:v>2</c:v>
                </c:pt>
                <c:pt idx="672">
                  <c:v>2</c:v>
                </c:pt>
                <c:pt idx="673">
                  <c:v>4</c:v>
                </c:pt>
                <c:pt idx="674">
                  <c:v>3</c:v>
                </c:pt>
                <c:pt idx="675">
                  <c:v>3</c:v>
                </c:pt>
                <c:pt idx="676">
                  <c:v>3</c:v>
                </c:pt>
                <c:pt idx="677">
                  <c:v>1</c:v>
                </c:pt>
                <c:pt idx="678">
                  <c:v>10</c:v>
                </c:pt>
                <c:pt idx="679">
                  <c:v>3</c:v>
                </c:pt>
                <c:pt idx="680">
                  <c:v>1</c:v>
                </c:pt>
                <c:pt idx="681">
                  <c:v>4</c:v>
                </c:pt>
                <c:pt idx="682">
                  <c:v>3</c:v>
                </c:pt>
                <c:pt idx="683">
                  <c:v>3</c:v>
                </c:pt>
                <c:pt idx="684">
                  <c:v>1</c:v>
                </c:pt>
                <c:pt idx="685">
                  <c:v>2</c:v>
                </c:pt>
                <c:pt idx="686">
                  <c:v>3</c:v>
                </c:pt>
                <c:pt idx="687">
                  <c:v>2</c:v>
                </c:pt>
                <c:pt idx="688">
                  <c:v>5</c:v>
                </c:pt>
                <c:pt idx="689">
                  <c:v>4</c:v>
                </c:pt>
                <c:pt idx="690">
                  <c:v>2</c:v>
                </c:pt>
                <c:pt idx="691">
                  <c:v>3</c:v>
                </c:pt>
                <c:pt idx="692">
                  <c:v>2</c:v>
                </c:pt>
                <c:pt idx="693">
                  <c:v>3</c:v>
                </c:pt>
                <c:pt idx="694">
                  <c:v>1</c:v>
                </c:pt>
                <c:pt idx="695">
                  <c:v>2</c:v>
                </c:pt>
                <c:pt idx="696">
                  <c:v>3</c:v>
                </c:pt>
                <c:pt idx="697">
                  <c:v>3</c:v>
                </c:pt>
                <c:pt idx="698">
                  <c:v>3</c:v>
                </c:pt>
                <c:pt idx="699">
                  <c:v>3</c:v>
                </c:pt>
                <c:pt idx="700">
                  <c:v>2</c:v>
                </c:pt>
                <c:pt idx="701">
                  <c:v>2</c:v>
                </c:pt>
                <c:pt idx="702">
                  <c:v>1</c:v>
                </c:pt>
                <c:pt idx="703">
                  <c:v>2</c:v>
                </c:pt>
                <c:pt idx="704">
                  <c:v>2</c:v>
                </c:pt>
                <c:pt idx="705">
                  <c:v>3</c:v>
                </c:pt>
                <c:pt idx="706">
                  <c:v>2</c:v>
                </c:pt>
                <c:pt idx="707">
                  <c:v>1</c:v>
                </c:pt>
                <c:pt idx="708">
                  <c:v>1</c:v>
                </c:pt>
                <c:pt idx="709">
                  <c:v>1</c:v>
                </c:pt>
                <c:pt idx="710">
                  <c:v>1</c:v>
                </c:pt>
                <c:pt idx="711">
                  <c:v>3</c:v>
                </c:pt>
                <c:pt idx="712">
                  <c:v>1</c:v>
                </c:pt>
                <c:pt idx="713">
                  <c:v>1</c:v>
                </c:pt>
                <c:pt idx="714">
                  <c:v>1</c:v>
                </c:pt>
                <c:pt idx="715">
                  <c:v>2</c:v>
                </c:pt>
                <c:pt idx="716">
                  <c:v>1</c:v>
                </c:pt>
                <c:pt idx="717">
                  <c:v>1</c:v>
                </c:pt>
                <c:pt idx="718">
                  <c:v>1</c:v>
                </c:pt>
                <c:pt idx="719">
                  <c:v>1</c:v>
                </c:pt>
                <c:pt idx="720">
                  <c:v>2</c:v>
                </c:pt>
                <c:pt idx="721">
                  <c:v>2</c:v>
                </c:pt>
                <c:pt idx="722">
                  <c:v>1</c:v>
                </c:pt>
                <c:pt idx="723">
                  <c:v>1</c:v>
                </c:pt>
                <c:pt idx="724">
                  <c:v>1</c:v>
                </c:pt>
                <c:pt idx="725">
                  <c:v>1</c:v>
                </c:pt>
                <c:pt idx="726">
                  <c:v>2</c:v>
                </c:pt>
                <c:pt idx="727">
                  <c:v>1</c:v>
                </c:pt>
                <c:pt idx="728">
                  <c:v>1</c:v>
                </c:pt>
                <c:pt idx="729">
                  <c:v>1</c:v>
                </c:pt>
                <c:pt idx="730">
                  <c:v>1</c:v>
                </c:pt>
                <c:pt idx="731">
                  <c:v>1</c:v>
                </c:pt>
                <c:pt idx="732">
                  <c:v>1</c:v>
                </c:pt>
                <c:pt idx="733">
                  <c:v>1</c:v>
                </c:pt>
                <c:pt idx="734">
                  <c:v>1</c:v>
                </c:pt>
                <c:pt idx="735">
                  <c:v>1</c:v>
                </c:pt>
                <c:pt idx="736">
                  <c:v>3</c:v>
                </c:pt>
                <c:pt idx="737">
                  <c:v>2</c:v>
                </c:pt>
                <c:pt idx="738">
                  <c:v>3</c:v>
                </c:pt>
                <c:pt idx="739">
                  <c:v>3</c:v>
                </c:pt>
                <c:pt idx="740">
                  <c:v>1</c:v>
                </c:pt>
                <c:pt idx="741">
                  <c:v>5</c:v>
                </c:pt>
                <c:pt idx="742">
                  <c:v>1</c:v>
                </c:pt>
                <c:pt idx="743">
                  <c:v>2</c:v>
                </c:pt>
                <c:pt idx="744">
                  <c:v>5</c:v>
                </c:pt>
                <c:pt idx="745">
                  <c:v>2</c:v>
                </c:pt>
                <c:pt idx="746">
                  <c:v>1</c:v>
                </c:pt>
                <c:pt idx="747">
                  <c:v>2</c:v>
                </c:pt>
                <c:pt idx="748">
                  <c:v>2</c:v>
                </c:pt>
                <c:pt idx="749">
                  <c:v>1</c:v>
                </c:pt>
                <c:pt idx="750">
                  <c:v>2</c:v>
                </c:pt>
                <c:pt idx="751">
                  <c:v>2</c:v>
                </c:pt>
                <c:pt idx="752">
                  <c:v>2</c:v>
                </c:pt>
                <c:pt idx="753">
                  <c:v>2</c:v>
                </c:pt>
                <c:pt idx="754">
                  <c:v>3</c:v>
                </c:pt>
                <c:pt idx="755">
                  <c:v>1</c:v>
                </c:pt>
                <c:pt idx="756">
                  <c:v>1</c:v>
                </c:pt>
                <c:pt idx="757">
                  <c:v>1</c:v>
                </c:pt>
                <c:pt idx="758">
                  <c:v>2</c:v>
                </c:pt>
                <c:pt idx="759">
                  <c:v>3</c:v>
                </c:pt>
                <c:pt idx="760">
                  <c:v>1</c:v>
                </c:pt>
                <c:pt idx="761">
                  <c:v>3</c:v>
                </c:pt>
                <c:pt idx="762">
                  <c:v>4</c:v>
                </c:pt>
                <c:pt idx="763">
                  <c:v>1</c:v>
                </c:pt>
                <c:pt idx="764">
                  <c:v>1</c:v>
                </c:pt>
                <c:pt idx="765">
                  <c:v>3</c:v>
                </c:pt>
                <c:pt idx="766">
                  <c:v>3</c:v>
                </c:pt>
                <c:pt idx="767">
                  <c:v>2</c:v>
                </c:pt>
                <c:pt idx="768">
                  <c:v>2</c:v>
                </c:pt>
                <c:pt idx="769">
                  <c:v>3</c:v>
                </c:pt>
                <c:pt idx="770">
                  <c:v>1</c:v>
                </c:pt>
                <c:pt idx="771">
                  <c:v>2</c:v>
                </c:pt>
                <c:pt idx="772">
                  <c:v>2</c:v>
                </c:pt>
                <c:pt idx="773">
                  <c:v>1</c:v>
                </c:pt>
                <c:pt idx="774">
                  <c:v>1</c:v>
                </c:pt>
                <c:pt idx="775">
                  <c:v>2</c:v>
                </c:pt>
                <c:pt idx="776">
                  <c:v>1</c:v>
                </c:pt>
                <c:pt idx="777">
                  <c:v>1</c:v>
                </c:pt>
                <c:pt idx="778">
                  <c:v>1</c:v>
                </c:pt>
                <c:pt idx="779">
                  <c:v>1</c:v>
                </c:pt>
                <c:pt idx="780">
                  <c:v>3</c:v>
                </c:pt>
                <c:pt idx="781">
                  <c:v>1</c:v>
                </c:pt>
                <c:pt idx="782">
                  <c:v>3</c:v>
                </c:pt>
                <c:pt idx="783">
                  <c:v>2</c:v>
                </c:pt>
                <c:pt idx="784">
                  <c:v>1</c:v>
                </c:pt>
                <c:pt idx="785">
                  <c:v>1</c:v>
                </c:pt>
                <c:pt idx="786">
                  <c:v>1</c:v>
                </c:pt>
                <c:pt idx="787">
                  <c:v>2</c:v>
                </c:pt>
                <c:pt idx="788">
                  <c:v>1</c:v>
                </c:pt>
                <c:pt idx="789">
                  <c:v>1</c:v>
                </c:pt>
                <c:pt idx="790">
                  <c:v>1</c:v>
                </c:pt>
                <c:pt idx="791">
                  <c:v>1</c:v>
                </c:pt>
                <c:pt idx="792">
                  <c:v>2</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2</c:v>
                </c:pt>
                <c:pt idx="809">
                  <c:v>1</c:v>
                </c:pt>
                <c:pt idx="810">
                  <c:v>1</c:v>
                </c:pt>
                <c:pt idx="811">
                  <c:v>2</c:v>
                </c:pt>
                <c:pt idx="812">
                  <c:v>2</c:v>
                </c:pt>
                <c:pt idx="813">
                  <c:v>3</c:v>
                </c:pt>
                <c:pt idx="814">
                  <c:v>3</c:v>
                </c:pt>
                <c:pt idx="815">
                  <c:v>4</c:v>
                </c:pt>
                <c:pt idx="816">
                  <c:v>1</c:v>
                </c:pt>
                <c:pt idx="817">
                  <c:v>3</c:v>
                </c:pt>
                <c:pt idx="818">
                  <c:v>2</c:v>
                </c:pt>
                <c:pt idx="819">
                  <c:v>2</c:v>
                </c:pt>
                <c:pt idx="820">
                  <c:v>4</c:v>
                </c:pt>
                <c:pt idx="821">
                  <c:v>2</c:v>
                </c:pt>
                <c:pt idx="822">
                  <c:v>1</c:v>
                </c:pt>
                <c:pt idx="823">
                  <c:v>3</c:v>
                </c:pt>
                <c:pt idx="824">
                  <c:v>1</c:v>
                </c:pt>
                <c:pt idx="825">
                  <c:v>3</c:v>
                </c:pt>
                <c:pt idx="826">
                  <c:v>2</c:v>
                </c:pt>
                <c:pt idx="827">
                  <c:v>4</c:v>
                </c:pt>
                <c:pt idx="828">
                  <c:v>2</c:v>
                </c:pt>
                <c:pt idx="829">
                  <c:v>4</c:v>
                </c:pt>
                <c:pt idx="830">
                  <c:v>5</c:v>
                </c:pt>
                <c:pt idx="831">
                  <c:v>3</c:v>
                </c:pt>
                <c:pt idx="832">
                  <c:v>1</c:v>
                </c:pt>
                <c:pt idx="833">
                  <c:v>1</c:v>
                </c:pt>
                <c:pt idx="834">
                  <c:v>3</c:v>
                </c:pt>
                <c:pt idx="835">
                  <c:v>2</c:v>
                </c:pt>
                <c:pt idx="836">
                  <c:v>6</c:v>
                </c:pt>
                <c:pt idx="837">
                  <c:v>5</c:v>
                </c:pt>
                <c:pt idx="838">
                  <c:v>4</c:v>
                </c:pt>
                <c:pt idx="839">
                  <c:v>5</c:v>
                </c:pt>
                <c:pt idx="840">
                  <c:v>3</c:v>
                </c:pt>
                <c:pt idx="841">
                  <c:v>1</c:v>
                </c:pt>
                <c:pt idx="842">
                  <c:v>3</c:v>
                </c:pt>
                <c:pt idx="843">
                  <c:v>3</c:v>
                </c:pt>
                <c:pt idx="844">
                  <c:v>2</c:v>
                </c:pt>
                <c:pt idx="845">
                  <c:v>3</c:v>
                </c:pt>
                <c:pt idx="846">
                  <c:v>5</c:v>
                </c:pt>
                <c:pt idx="847">
                  <c:v>3</c:v>
                </c:pt>
                <c:pt idx="848">
                  <c:v>1</c:v>
                </c:pt>
                <c:pt idx="849">
                  <c:v>3</c:v>
                </c:pt>
                <c:pt idx="850">
                  <c:v>2</c:v>
                </c:pt>
                <c:pt idx="851">
                  <c:v>1</c:v>
                </c:pt>
                <c:pt idx="852">
                  <c:v>1</c:v>
                </c:pt>
                <c:pt idx="853">
                  <c:v>2</c:v>
                </c:pt>
                <c:pt idx="854">
                  <c:v>2</c:v>
                </c:pt>
                <c:pt idx="855">
                  <c:v>2</c:v>
                </c:pt>
                <c:pt idx="856">
                  <c:v>2</c:v>
                </c:pt>
                <c:pt idx="857">
                  <c:v>1</c:v>
                </c:pt>
                <c:pt idx="858">
                  <c:v>2</c:v>
                </c:pt>
                <c:pt idx="859">
                  <c:v>1</c:v>
                </c:pt>
                <c:pt idx="860">
                  <c:v>1</c:v>
                </c:pt>
                <c:pt idx="861">
                  <c:v>1</c:v>
                </c:pt>
                <c:pt idx="862">
                  <c:v>2</c:v>
                </c:pt>
                <c:pt idx="863">
                  <c:v>1</c:v>
                </c:pt>
                <c:pt idx="864">
                  <c:v>1</c:v>
                </c:pt>
                <c:pt idx="865">
                  <c:v>2</c:v>
                </c:pt>
                <c:pt idx="866">
                  <c:v>1</c:v>
                </c:pt>
                <c:pt idx="867">
                  <c:v>1</c:v>
                </c:pt>
                <c:pt idx="868">
                  <c:v>1</c:v>
                </c:pt>
                <c:pt idx="869">
                  <c:v>1</c:v>
                </c:pt>
                <c:pt idx="870">
                  <c:v>1</c:v>
                </c:pt>
                <c:pt idx="871">
                  <c:v>1</c:v>
                </c:pt>
                <c:pt idx="872">
                  <c:v>1</c:v>
                </c:pt>
                <c:pt idx="873">
                  <c:v>1</c:v>
                </c:pt>
                <c:pt idx="874">
                  <c:v>1</c:v>
                </c:pt>
                <c:pt idx="875">
                  <c:v>1</c:v>
                </c:pt>
                <c:pt idx="876">
                  <c:v>1</c:v>
                </c:pt>
                <c:pt idx="877">
                  <c:v>1</c:v>
                </c:pt>
                <c:pt idx="878">
                  <c:v>2</c:v>
                </c:pt>
                <c:pt idx="879">
                  <c:v>1</c:v>
                </c:pt>
                <c:pt idx="880">
                  <c:v>1</c:v>
                </c:pt>
                <c:pt idx="881">
                  <c:v>1</c:v>
                </c:pt>
                <c:pt idx="882">
                  <c:v>4</c:v>
                </c:pt>
                <c:pt idx="883">
                  <c:v>2</c:v>
                </c:pt>
                <c:pt idx="884">
                  <c:v>1</c:v>
                </c:pt>
                <c:pt idx="885">
                  <c:v>1</c:v>
                </c:pt>
                <c:pt idx="886">
                  <c:v>1</c:v>
                </c:pt>
                <c:pt idx="887">
                  <c:v>1</c:v>
                </c:pt>
                <c:pt idx="888">
                  <c:v>1</c:v>
                </c:pt>
                <c:pt idx="889">
                  <c:v>1</c:v>
                </c:pt>
                <c:pt idx="890">
                  <c:v>3</c:v>
                </c:pt>
                <c:pt idx="891">
                  <c:v>3</c:v>
                </c:pt>
                <c:pt idx="892">
                  <c:v>2</c:v>
                </c:pt>
                <c:pt idx="893">
                  <c:v>1</c:v>
                </c:pt>
                <c:pt idx="894">
                  <c:v>1</c:v>
                </c:pt>
                <c:pt idx="895">
                  <c:v>3</c:v>
                </c:pt>
                <c:pt idx="896">
                  <c:v>4</c:v>
                </c:pt>
                <c:pt idx="897">
                  <c:v>3</c:v>
                </c:pt>
                <c:pt idx="898">
                  <c:v>5</c:v>
                </c:pt>
                <c:pt idx="899">
                  <c:v>2</c:v>
                </c:pt>
                <c:pt idx="900">
                  <c:v>4</c:v>
                </c:pt>
                <c:pt idx="901">
                  <c:v>1</c:v>
                </c:pt>
                <c:pt idx="902">
                  <c:v>1</c:v>
                </c:pt>
                <c:pt idx="903">
                  <c:v>2</c:v>
                </c:pt>
                <c:pt idx="904">
                  <c:v>2</c:v>
                </c:pt>
                <c:pt idx="905">
                  <c:v>4</c:v>
                </c:pt>
                <c:pt idx="906">
                  <c:v>1</c:v>
                </c:pt>
                <c:pt idx="907">
                  <c:v>1</c:v>
                </c:pt>
                <c:pt idx="908">
                  <c:v>2</c:v>
                </c:pt>
                <c:pt idx="909">
                  <c:v>2</c:v>
                </c:pt>
                <c:pt idx="910">
                  <c:v>3</c:v>
                </c:pt>
                <c:pt idx="911">
                  <c:v>3</c:v>
                </c:pt>
                <c:pt idx="912">
                  <c:v>2</c:v>
                </c:pt>
                <c:pt idx="913">
                  <c:v>1</c:v>
                </c:pt>
                <c:pt idx="914">
                  <c:v>4</c:v>
                </c:pt>
                <c:pt idx="915">
                  <c:v>2</c:v>
                </c:pt>
                <c:pt idx="916">
                  <c:v>2</c:v>
                </c:pt>
                <c:pt idx="917">
                  <c:v>3</c:v>
                </c:pt>
                <c:pt idx="918">
                  <c:v>4</c:v>
                </c:pt>
                <c:pt idx="919">
                  <c:v>1</c:v>
                </c:pt>
                <c:pt idx="920">
                  <c:v>1</c:v>
                </c:pt>
                <c:pt idx="921">
                  <c:v>1</c:v>
                </c:pt>
                <c:pt idx="922">
                  <c:v>1</c:v>
                </c:pt>
                <c:pt idx="923">
                  <c:v>2</c:v>
                </c:pt>
                <c:pt idx="924">
                  <c:v>2</c:v>
                </c:pt>
                <c:pt idx="925">
                  <c:v>1</c:v>
                </c:pt>
                <c:pt idx="926">
                  <c:v>3</c:v>
                </c:pt>
                <c:pt idx="927">
                  <c:v>2</c:v>
                </c:pt>
                <c:pt idx="928">
                  <c:v>1</c:v>
                </c:pt>
                <c:pt idx="929">
                  <c:v>1</c:v>
                </c:pt>
                <c:pt idx="930">
                  <c:v>1</c:v>
                </c:pt>
                <c:pt idx="931">
                  <c:v>1</c:v>
                </c:pt>
                <c:pt idx="932">
                  <c:v>1</c:v>
                </c:pt>
                <c:pt idx="933">
                  <c:v>1</c:v>
                </c:pt>
                <c:pt idx="934">
                  <c:v>1</c:v>
                </c:pt>
                <c:pt idx="935">
                  <c:v>1</c:v>
                </c:pt>
                <c:pt idx="936">
                  <c:v>2</c:v>
                </c:pt>
                <c:pt idx="937">
                  <c:v>1</c:v>
                </c:pt>
                <c:pt idx="938">
                  <c:v>2</c:v>
                </c:pt>
                <c:pt idx="939">
                  <c:v>1</c:v>
                </c:pt>
                <c:pt idx="940">
                  <c:v>1</c:v>
                </c:pt>
                <c:pt idx="941">
                  <c:v>1</c:v>
                </c:pt>
                <c:pt idx="942">
                  <c:v>1</c:v>
                </c:pt>
                <c:pt idx="943">
                  <c:v>1</c:v>
                </c:pt>
                <c:pt idx="944">
                  <c:v>3</c:v>
                </c:pt>
                <c:pt idx="945">
                  <c:v>1</c:v>
                </c:pt>
                <c:pt idx="946">
                  <c:v>1</c:v>
                </c:pt>
                <c:pt idx="947">
                  <c:v>1</c:v>
                </c:pt>
                <c:pt idx="948">
                  <c:v>2</c:v>
                </c:pt>
                <c:pt idx="949">
                  <c:v>3</c:v>
                </c:pt>
                <c:pt idx="950">
                  <c:v>2</c:v>
                </c:pt>
                <c:pt idx="951">
                  <c:v>4</c:v>
                </c:pt>
                <c:pt idx="952">
                  <c:v>5</c:v>
                </c:pt>
                <c:pt idx="953">
                  <c:v>1</c:v>
                </c:pt>
                <c:pt idx="954">
                  <c:v>1</c:v>
                </c:pt>
                <c:pt idx="955">
                  <c:v>3</c:v>
                </c:pt>
                <c:pt idx="956">
                  <c:v>3</c:v>
                </c:pt>
                <c:pt idx="957">
                  <c:v>1</c:v>
                </c:pt>
                <c:pt idx="958">
                  <c:v>3</c:v>
                </c:pt>
                <c:pt idx="959">
                  <c:v>2</c:v>
                </c:pt>
                <c:pt idx="960">
                  <c:v>1</c:v>
                </c:pt>
                <c:pt idx="961">
                  <c:v>1</c:v>
                </c:pt>
                <c:pt idx="962">
                  <c:v>3</c:v>
                </c:pt>
                <c:pt idx="963">
                  <c:v>1</c:v>
                </c:pt>
                <c:pt idx="964">
                  <c:v>2</c:v>
                </c:pt>
                <c:pt idx="965">
                  <c:v>1</c:v>
                </c:pt>
                <c:pt idx="966">
                  <c:v>1</c:v>
                </c:pt>
                <c:pt idx="967">
                  <c:v>1</c:v>
                </c:pt>
                <c:pt idx="968">
                  <c:v>1</c:v>
                </c:pt>
                <c:pt idx="969">
                  <c:v>2</c:v>
                </c:pt>
                <c:pt idx="970">
                  <c:v>3</c:v>
                </c:pt>
                <c:pt idx="971">
                  <c:v>1</c:v>
                </c:pt>
                <c:pt idx="972">
                  <c:v>4</c:v>
                </c:pt>
                <c:pt idx="973">
                  <c:v>3</c:v>
                </c:pt>
                <c:pt idx="974">
                  <c:v>2</c:v>
                </c:pt>
                <c:pt idx="975">
                  <c:v>1</c:v>
                </c:pt>
                <c:pt idx="976">
                  <c:v>5</c:v>
                </c:pt>
                <c:pt idx="977">
                  <c:v>1</c:v>
                </c:pt>
                <c:pt idx="978">
                  <c:v>4</c:v>
                </c:pt>
                <c:pt idx="979">
                  <c:v>2</c:v>
                </c:pt>
                <c:pt idx="980">
                  <c:v>2</c:v>
                </c:pt>
                <c:pt idx="981">
                  <c:v>3</c:v>
                </c:pt>
                <c:pt idx="982">
                  <c:v>1</c:v>
                </c:pt>
                <c:pt idx="983">
                  <c:v>2</c:v>
                </c:pt>
                <c:pt idx="984">
                  <c:v>2</c:v>
                </c:pt>
                <c:pt idx="985">
                  <c:v>1</c:v>
                </c:pt>
                <c:pt idx="986">
                  <c:v>1</c:v>
                </c:pt>
                <c:pt idx="987">
                  <c:v>2</c:v>
                </c:pt>
                <c:pt idx="988">
                  <c:v>1</c:v>
                </c:pt>
                <c:pt idx="989">
                  <c:v>1</c:v>
                </c:pt>
                <c:pt idx="990">
                  <c:v>1</c:v>
                </c:pt>
                <c:pt idx="991">
                  <c:v>1</c:v>
                </c:pt>
                <c:pt idx="992">
                  <c:v>1</c:v>
                </c:pt>
                <c:pt idx="993">
                  <c:v>1</c:v>
                </c:pt>
                <c:pt idx="994">
                  <c:v>1</c:v>
                </c:pt>
                <c:pt idx="995">
                  <c:v>1</c:v>
                </c:pt>
                <c:pt idx="996">
                  <c:v>2</c:v>
                </c:pt>
                <c:pt idx="997">
                  <c:v>1</c:v>
                </c:pt>
                <c:pt idx="998">
                  <c:v>1</c:v>
                </c:pt>
                <c:pt idx="999">
                  <c:v>1</c:v>
                </c:pt>
                <c:pt idx="1000">
                  <c:v>2</c:v>
                </c:pt>
                <c:pt idx="1001">
                  <c:v>1</c:v>
                </c:pt>
                <c:pt idx="1002">
                  <c:v>2</c:v>
                </c:pt>
                <c:pt idx="1003">
                  <c:v>1</c:v>
                </c:pt>
                <c:pt idx="1004">
                  <c:v>1</c:v>
                </c:pt>
                <c:pt idx="1005">
                  <c:v>1</c:v>
                </c:pt>
                <c:pt idx="1006">
                  <c:v>1</c:v>
                </c:pt>
                <c:pt idx="1007">
                  <c:v>1</c:v>
                </c:pt>
                <c:pt idx="1008">
                  <c:v>1</c:v>
                </c:pt>
                <c:pt idx="1009">
                  <c:v>1</c:v>
                </c:pt>
                <c:pt idx="1010">
                  <c:v>2</c:v>
                </c:pt>
                <c:pt idx="1011">
                  <c:v>1</c:v>
                </c:pt>
                <c:pt idx="1012">
                  <c:v>1</c:v>
                </c:pt>
                <c:pt idx="1013">
                  <c:v>1</c:v>
                </c:pt>
                <c:pt idx="1014">
                  <c:v>1</c:v>
                </c:pt>
                <c:pt idx="1015">
                  <c:v>1</c:v>
                </c:pt>
                <c:pt idx="1016">
                  <c:v>1</c:v>
                </c:pt>
                <c:pt idx="1017">
                  <c:v>3</c:v>
                </c:pt>
                <c:pt idx="1018">
                  <c:v>2</c:v>
                </c:pt>
                <c:pt idx="1019">
                  <c:v>2</c:v>
                </c:pt>
                <c:pt idx="1020">
                  <c:v>1</c:v>
                </c:pt>
                <c:pt idx="1021">
                  <c:v>3</c:v>
                </c:pt>
                <c:pt idx="1022">
                  <c:v>1</c:v>
                </c:pt>
                <c:pt idx="1023">
                  <c:v>3</c:v>
                </c:pt>
                <c:pt idx="1024">
                  <c:v>3</c:v>
                </c:pt>
                <c:pt idx="1025">
                  <c:v>1</c:v>
                </c:pt>
                <c:pt idx="1026">
                  <c:v>1</c:v>
                </c:pt>
                <c:pt idx="1027">
                  <c:v>2</c:v>
                </c:pt>
                <c:pt idx="1028">
                  <c:v>3</c:v>
                </c:pt>
                <c:pt idx="1029">
                  <c:v>2</c:v>
                </c:pt>
                <c:pt idx="1030">
                  <c:v>8</c:v>
                </c:pt>
                <c:pt idx="1031">
                  <c:v>2</c:v>
                </c:pt>
                <c:pt idx="1032">
                  <c:v>2</c:v>
                </c:pt>
                <c:pt idx="1033">
                  <c:v>3</c:v>
                </c:pt>
                <c:pt idx="1034">
                  <c:v>5</c:v>
                </c:pt>
                <c:pt idx="1035">
                  <c:v>2</c:v>
                </c:pt>
                <c:pt idx="1036">
                  <c:v>3</c:v>
                </c:pt>
                <c:pt idx="1037">
                  <c:v>4</c:v>
                </c:pt>
                <c:pt idx="1038">
                  <c:v>2</c:v>
                </c:pt>
                <c:pt idx="1039">
                  <c:v>1</c:v>
                </c:pt>
                <c:pt idx="1040">
                  <c:v>4</c:v>
                </c:pt>
                <c:pt idx="1041">
                  <c:v>2</c:v>
                </c:pt>
                <c:pt idx="1042">
                  <c:v>5</c:v>
                </c:pt>
                <c:pt idx="1043">
                  <c:v>2</c:v>
                </c:pt>
                <c:pt idx="1044">
                  <c:v>1</c:v>
                </c:pt>
                <c:pt idx="1045">
                  <c:v>2</c:v>
                </c:pt>
                <c:pt idx="1046">
                  <c:v>1</c:v>
                </c:pt>
                <c:pt idx="1047">
                  <c:v>2</c:v>
                </c:pt>
                <c:pt idx="1048">
                  <c:v>1</c:v>
                </c:pt>
                <c:pt idx="1049">
                  <c:v>1</c:v>
                </c:pt>
                <c:pt idx="1050">
                  <c:v>1</c:v>
                </c:pt>
                <c:pt idx="1051">
                  <c:v>1</c:v>
                </c:pt>
                <c:pt idx="1052">
                  <c:v>2</c:v>
                </c:pt>
                <c:pt idx="1053">
                  <c:v>1</c:v>
                </c:pt>
                <c:pt idx="1054">
                  <c:v>1</c:v>
                </c:pt>
                <c:pt idx="1055">
                  <c:v>2</c:v>
                </c:pt>
                <c:pt idx="1056">
                  <c:v>1</c:v>
                </c:pt>
                <c:pt idx="1057">
                  <c:v>2</c:v>
                </c:pt>
                <c:pt idx="1058">
                  <c:v>1</c:v>
                </c:pt>
                <c:pt idx="1059">
                  <c:v>1</c:v>
                </c:pt>
                <c:pt idx="1060">
                  <c:v>4</c:v>
                </c:pt>
                <c:pt idx="1061">
                  <c:v>1</c:v>
                </c:pt>
                <c:pt idx="1062">
                  <c:v>1</c:v>
                </c:pt>
                <c:pt idx="1063">
                  <c:v>2</c:v>
                </c:pt>
                <c:pt idx="1064">
                  <c:v>2</c:v>
                </c:pt>
                <c:pt idx="1065">
                  <c:v>2</c:v>
                </c:pt>
                <c:pt idx="1066">
                  <c:v>1</c:v>
                </c:pt>
                <c:pt idx="1067">
                  <c:v>1</c:v>
                </c:pt>
                <c:pt idx="1068">
                  <c:v>2</c:v>
                </c:pt>
                <c:pt idx="1069">
                  <c:v>3</c:v>
                </c:pt>
                <c:pt idx="1070">
                  <c:v>3</c:v>
                </c:pt>
                <c:pt idx="1071">
                  <c:v>1</c:v>
                </c:pt>
                <c:pt idx="1072">
                  <c:v>3</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2</c:v>
                </c:pt>
                <c:pt idx="1095">
                  <c:v>1</c:v>
                </c:pt>
                <c:pt idx="1096">
                  <c:v>2</c:v>
                </c:pt>
                <c:pt idx="1097">
                  <c:v>2</c:v>
                </c:pt>
                <c:pt idx="1098">
                  <c:v>1</c:v>
                </c:pt>
                <c:pt idx="1099">
                  <c:v>1</c:v>
                </c:pt>
                <c:pt idx="1100">
                  <c:v>3</c:v>
                </c:pt>
                <c:pt idx="1101">
                  <c:v>1</c:v>
                </c:pt>
                <c:pt idx="1102">
                  <c:v>2</c:v>
                </c:pt>
                <c:pt idx="1103">
                  <c:v>1</c:v>
                </c:pt>
                <c:pt idx="1104">
                  <c:v>1</c:v>
                </c:pt>
                <c:pt idx="1105">
                  <c:v>1</c:v>
                </c:pt>
                <c:pt idx="1106">
                  <c:v>1</c:v>
                </c:pt>
                <c:pt idx="1107">
                  <c:v>2</c:v>
                </c:pt>
                <c:pt idx="1108">
                  <c:v>2</c:v>
                </c:pt>
                <c:pt idx="1109">
                  <c:v>2</c:v>
                </c:pt>
                <c:pt idx="1110">
                  <c:v>1</c:v>
                </c:pt>
                <c:pt idx="1111">
                  <c:v>2</c:v>
                </c:pt>
                <c:pt idx="1112">
                  <c:v>1</c:v>
                </c:pt>
                <c:pt idx="1113">
                  <c:v>2</c:v>
                </c:pt>
                <c:pt idx="1114">
                  <c:v>2</c:v>
                </c:pt>
                <c:pt idx="1115">
                  <c:v>1</c:v>
                </c:pt>
                <c:pt idx="1116">
                  <c:v>2</c:v>
                </c:pt>
                <c:pt idx="1117">
                  <c:v>2</c:v>
                </c:pt>
                <c:pt idx="1118">
                  <c:v>2</c:v>
                </c:pt>
                <c:pt idx="1119">
                  <c:v>2</c:v>
                </c:pt>
                <c:pt idx="1120">
                  <c:v>2</c:v>
                </c:pt>
                <c:pt idx="1121">
                  <c:v>1</c:v>
                </c:pt>
                <c:pt idx="1122">
                  <c:v>3</c:v>
                </c:pt>
                <c:pt idx="1123">
                  <c:v>3</c:v>
                </c:pt>
                <c:pt idx="1124">
                  <c:v>1</c:v>
                </c:pt>
                <c:pt idx="1125">
                  <c:v>1</c:v>
                </c:pt>
                <c:pt idx="1126">
                  <c:v>1</c:v>
                </c:pt>
                <c:pt idx="1127">
                  <c:v>2</c:v>
                </c:pt>
                <c:pt idx="1128">
                  <c:v>2</c:v>
                </c:pt>
                <c:pt idx="1129">
                  <c:v>3</c:v>
                </c:pt>
                <c:pt idx="1130">
                  <c:v>5</c:v>
                </c:pt>
                <c:pt idx="1131">
                  <c:v>1</c:v>
                </c:pt>
                <c:pt idx="1132">
                  <c:v>2</c:v>
                </c:pt>
                <c:pt idx="1133">
                  <c:v>1</c:v>
                </c:pt>
                <c:pt idx="1134">
                  <c:v>2</c:v>
                </c:pt>
                <c:pt idx="1135">
                  <c:v>1</c:v>
                </c:pt>
                <c:pt idx="1136">
                  <c:v>1</c:v>
                </c:pt>
                <c:pt idx="1137">
                  <c:v>1</c:v>
                </c:pt>
                <c:pt idx="1138">
                  <c:v>3</c:v>
                </c:pt>
                <c:pt idx="1139">
                  <c:v>1</c:v>
                </c:pt>
                <c:pt idx="1140">
                  <c:v>2</c:v>
                </c:pt>
                <c:pt idx="1141">
                  <c:v>1</c:v>
                </c:pt>
                <c:pt idx="1142">
                  <c:v>2</c:v>
                </c:pt>
                <c:pt idx="1143">
                  <c:v>1</c:v>
                </c:pt>
                <c:pt idx="1144">
                  <c:v>1</c:v>
                </c:pt>
                <c:pt idx="1145">
                  <c:v>2</c:v>
                </c:pt>
                <c:pt idx="1146">
                  <c:v>1</c:v>
                </c:pt>
                <c:pt idx="1147">
                  <c:v>1</c:v>
                </c:pt>
                <c:pt idx="1148">
                  <c:v>1</c:v>
                </c:pt>
                <c:pt idx="1149">
                  <c:v>1</c:v>
                </c:pt>
                <c:pt idx="1150">
                  <c:v>2</c:v>
                </c:pt>
                <c:pt idx="1151">
                  <c:v>1</c:v>
                </c:pt>
                <c:pt idx="1152">
                  <c:v>2</c:v>
                </c:pt>
                <c:pt idx="1153">
                  <c:v>1</c:v>
                </c:pt>
                <c:pt idx="1154">
                  <c:v>1</c:v>
                </c:pt>
                <c:pt idx="1155">
                  <c:v>1</c:v>
                </c:pt>
                <c:pt idx="1156">
                  <c:v>1</c:v>
                </c:pt>
                <c:pt idx="1157">
                  <c:v>2</c:v>
                </c:pt>
                <c:pt idx="1158">
                  <c:v>2</c:v>
                </c:pt>
                <c:pt idx="1159">
                  <c:v>1</c:v>
                </c:pt>
                <c:pt idx="1160">
                  <c:v>1</c:v>
                </c:pt>
                <c:pt idx="1161">
                  <c:v>1</c:v>
                </c:pt>
                <c:pt idx="1162">
                  <c:v>2</c:v>
                </c:pt>
                <c:pt idx="1163">
                  <c:v>1</c:v>
                </c:pt>
                <c:pt idx="1164">
                  <c:v>3</c:v>
                </c:pt>
                <c:pt idx="1165">
                  <c:v>1</c:v>
                </c:pt>
                <c:pt idx="1166">
                  <c:v>2</c:v>
                </c:pt>
                <c:pt idx="1167">
                  <c:v>2</c:v>
                </c:pt>
                <c:pt idx="1168">
                  <c:v>2</c:v>
                </c:pt>
                <c:pt idx="1169">
                  <c:v>1</c:v>
                </c:pt>
                <c:pt idx="1170">
                  <c:v>3</c:v>
                </c:pt>
                <c:pt idx="1171">
                  <c:v>3</c:v>
                </c:pt>
                <c:pt idx="1172">
                  <c:v>1</c:v>
                </c:pt>
                <c:pt idx="1173">
                  <c:v>2</c:v>
                </c:pt>
                <c:pt idx="1174">
                  <c:v>4</c:v>
                </c:pt>
                <c:pt idx="1175">
                  <c:v>1</c:v>
                </c:pt>
                <c:pt idx="1176">
                  <c:v>4</c:v>
                </c:pt>
                <c:pt idx="1177">
                  <c:v>1</c:v>
                </c:pt>
                <c:pt idx="1178">
                  <c:v>2</c:v>
                </c:pt>
                <c:pt idx="1179">
                  <c:v>2</c:v>
                </c:pt>
                <c:pt idx="1180">
                  <c:v>1</c:v>
                </c:pt>
                <c:pt idx="1181">
                  <c:v>1</c:v>
                </c:pt>
                <c:pt idx="1182">
                  <c:v>2</c:v>
                </c:pt>
                <c:pt idx="1183">
                  <c:v>2</c:v>
                </c:pt>
                <c:pt idx="1184">
                  <c:v>2</c:v>
                </c:pt>
                <c:pt idx="1185">
                  <c:v>4</c:v>
                </c:pt>
                <c:pt idx="1186">
                  <c:v>4</c:v>
                </c:pt>
                <c:pt idx="1187">
                  <c:v>3</c:v>
                </c:pt>
                <c:pt idx="1188">
                  <c:v>2</c:v>
                </c:pt>
                <c:pt idx="1189">
                  <c:v>1</c:v>
                </c:pt>
                <c:pt idx="1190">
                  <c:v>2</c:v>
                </c:pt>
                <c:pt idx="1191">
                  <c:v>1</c:v>
                </c:pt>
                <c:pt idx="1192">
                  <c:v>2</c:v>
                </c:pt>
                <c:pt idx="1193">
                  <c:v>2</c:v>
                </c:pt>
                <c:pt idx="1194">
                  <c:v>2</c:v>
                </c:pt>
                <c:pt idx="1195">
                  <c:v>1</c:v>
                </c:pt>
                <c:pt idx="1196">
                  <c:v>2</c:v>
                </c:pt>
                <c:pt idx="1197">
                  <c:v>3</c:v>
                </c:pt>
                <c:pt idx="1198">
                  <c:v>1</c:v>
                </c:pt>
                <c:pt idx="1199">
                  <c:v>2</c:v>
                </c:pt>
                <c:pt idx="1200">
                  <c:v>1</c:v>
                </c:pt>
                <c:pt idx="1201">
                  <c:v>1</c:v>
                </c:pt>
                <c:pt idx="1202">
                  <c:v>2</c:v>
                </c:pt>
                <c:pt idx="1203">
                  <c:v>1</c:v>
                </c:pt>
                <c:pt idx="1204">
                  <c:v>1</c:v>
                </c:pt>
                <c:pt idx="1205">
                  <c:v>1</c:v>
                </c:pt>
                <c:pt idx="1206">
                  <c:v>2</c:v>
                </c:pt>
                <c:pt idx="1207">
                  <c:v>1</c:v>
                </c:pt>
                <c:pt idx="1208">
                  <c:v>1</c:v>
                </c:pt>
                <c:pt idx="1209">
                  <c:v>1</c:v>
                </c:pt>
                <c:pt idx="1210">
                  <c:v>2</c:v>
                </c:pt>
                <c:pt idx="1211">
                  <c:v>2</c:v>
                </c:pt>
                <c:pt idx="1212">
                  <c:v>1</c:v>
                </c:pt>
                <c:pt idx="1213">
                  <c:v>1</c:v>
                </c:pt>
                <c:pt idx="1214">
                  <c:v>1</c:v>
                </c:pt>
                <c:pt idx="1215">
                  <c:v>2</c:v>
                </c:pt>
                <c:pt idx="1216">
                  <c:v>1</c:v>
                </c:pt>
                <c:pt idx="1217">
                  <c:v>1</c:v>
                </c:pt>
                <c:pt idx="1218">
                  <c:v>1</c:v>
                </c:pt>
                <c:pt idx="1219">
                  <c:v>2</c:v>
                </c:pt>
                <c:pt idx="1220">
                  <c:v>1</c:v>
                </c:pt>
                <c:pt idx="1221">
                  <c:v>3</c:v>
                </c:pt>
                <c:pt idx="1222">
                  <c:v>1</c:v>
                </c:pt>
                <c:pt idx="1223">
                  <c:v>2</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2</c:v>
                </c:pt>
                <c:pt idx="1239">
                  <c:v>3</c:v>
                </c:pt>
                <c:pt idx="1240">
                  <c:v>1</c:v>
                </c:pt>
                <c:pt idx="1241">
                  <c:v>2</c:v>
                </c:pt>
                <c:pt idx="1242">
                  <c:v>2</c:v>
                </c:pt>
                <c:pt idx="1243">
                  <c:v>1</c:v>
                </c:pt>
                <c:pt idx="1244">
                  <c:v>3</c:v>
                </c:pt>
                <c:pt idx="1245">
                  <c:v>1</c:v>
                </c:pt>
                <c:pt idx="1246">
                  <c:v>2</c:v>
                </c:pt>
                <c:pt idx="1247">
                  <c:v>3</c:v>
                </c:pt>
                <c:pt idx="1248">
                  <c:v>4</c:v>
                </c:pt>
                <c:pt idx="1249">
                  <c:v>2</c:v>
                </c:pt>
                <c:pt idx="1250">
                  <c:v>1</c:v>
                </c:pt>
                <c:pt idx="1251">
                  <c:v>3</c:v>
                </c:pt>
                <c:pt idx="1252">
                  <c:v>1</c:v>
                </c:pt>
                <c:pt idx="1253">
                  <c:v>1</c:v>
                </c:pt>
                <c:pt idx="1254">
                  <c:v>2</c:v>
                </c:pt>
                <c:pt idx="1255">
                  <c:v>3</c:v>
                </c:pt>
                <c:pt idx="1256">
                  <c:v>2</c:v>
                </c:pt>
                <c:pt idx="1257">
                  <c:v>3</c:v>
                </c:pt>
                <c:pt idx="1258">
                  <c:v>3</c:v>
                </c:pt>
                <c:pt idx="1259">
                  <c:v>2</c:v>
                </c:pt>
                <c:pt idx="1260">
                  <c:v>2</c:v>
                </c:pt>
                <c:pt idx="1261">
                  <c:v>1</c:v>
                </c:pt>
                <c:pt idx="1262">
                  <c:v>2</c:v>
                </c:pt>
                <c:pt idx="1263">
                  <c:v>2</c:v>
                </c:pt>
                <c:pt idx="1264">
                  <c:v>5</c:v>
                </c:pt>
                <c:pt idx="1265">
                  <c:v>3</c:v>
                </c:pt>
                <c:pt idx="1266">
                  <c:v>3</c:v>
                </c:pt>
                <c:pt idx="1267">
                  <c:v>1</c:v>
                </c:pt>
                <c:pt idx="1268">
                  <c:v>2</c:v>
                </c:pt>
                <c:pt idx="1269">
                  <c:v>3</c:v>
                </c:pt>
                <c:pt idx="1270">
                  <c:v>2</c:v>
                </c:pt>
                <c:pt idx="1271">
                  <c:v>3</c:v>
                </c:pt>
                <c:pt idx="1272">
                  <c:v>1</c:v>
                </c:pt>
                <c:pt idx="1273">
                  <c:v>3</c:v>
                </c:pt>
                <c:pt idx="1274">
                  <c:v>1</c:v>
                </c:pt>
                <c:pt idx="1275">
                  <c:v>1</c:v>
                </c:pt>
                <c:pt idx="1276">
                  <c:v>3</c:v>
                </c:pt>
                <c:pt idx="1277">
                  <c:v>1</c:v>
                </c:pt>
                <c:pt idx="1278">
                  <c:v>1</c:v>
                </c:pt>
                <c:pt idx="1279">
                  <c:v>1</c:v>
                </c:pt>
                <c:pt idx="1280">
                  <c:v>1</c:v>
                </c:pt>
                <c:pt idx="1281">
                  <c:v>3</c:v>
                </c:pt>
                <c:pt idx="1282">
                  <c:v>1</c:v>
                </c:pt>
                <c:pt idx="1283">
                  <c:v>1</c:v>
                </c:pt>
                <c:pt idx="1284">
                  <c:v>2</c:v>
                </c:pt>
                <c:pt idx="1285">
                  <c:v>3</c:v>
                </c:pt>
                <c:pt idx="1286">
                  <c:v>2</c:v>
                </c:pt>
                <c:pt idx="1287">
                  <c:v>3</c:v>
                </c:pt>
                <c:pt idx="1288">
                  <c:v>1</c:v>
                </c:pt>
                <c:pt idx="1289">
                  <c:v>3</c:v>
                </c:pt>
                <c:pt idx="1290">
                  <c:v>4</c:v>
                </c:pt>
                <c:pt idx="1291">
                  <c:v>1</c:v>
                </c:pt>
                <c:pt idx="1292">
                  <c:v>1</c:v>
                </c:pt>
                <c:pt idx="1293">
                  <c:v>2</c:v>
                </c:pt>
                <c:pt idx="1294">
                  <c:v>2</c:v>
                </c:pt>
                <c:pt idx="1295">
                  <c:v>1</c:v>
                </c:pt>
                <c:pt idx="1296">
                  <c:v>1</c:v>
                </c:pt>
                <c:pt idx="1297">
                  <c:v>1</c:v>
                </c:pt>
                <c:pt idx="1298">
                  <c:v>1</c:v>
                </c:pt>
                <c:pt idx="1299">
                  <c:v>3</c:v>
                </c:pt>
                <c:pt idx="1300">
                  <c:v>1</c:v>
                </c:pt>
                <c:pt idx="1301">
                  <c:v>1</c:v>
                </c:pt>
                <c:pt idx="1302">
                  <c:v>1</c:v>
                </c:pt>
                <c:pt idx="1303">
                  <c:v>1</c:v>
                </c:pt>
                <c:pt idx="1304">
                  <c:v>1</c:v>
                </c:pt>
                <c:pt idx="1305">
                  <c:v>1</c:v>
                </c:pt>
                <c:pt idx="1306">
                  <c:v>1</c:v>
                </c:pt>
                <c:pt idx="1307">
                  <c:v>1</c:v>
                </c:pt>
                <c:pt idx="1308">
                  <c:v>1</c:v>
                </c:pt>
                <c:pt idx="1309">
                  <c:v>1</c:v>
                </c:pt>
                <c:pt idx="1310">
                  <c:v>1</c:v>
                </c:pt>
                <c:pt idx="1311">
                  <c:v>1</c:v>
                </c:pt>
                <c:pt idx="1312">
                  <c:v>2</c:v>
                </c:pt>
                <c:pt idx="1313">
                  <c:v>1</c:v>
                </c:pt>
                <c:pt idx="1314">
                  <c:v>1</c:v>
                </c:pt>
                <c:pt idx="1315">
                  <c:v>1</c:v>
                </c:pt>
                <c:pt idx="1316">
                  <c:v>2</c:v>
                </c:pt>
                <c:pt idx="1317">
                  <c:v>1</c:v>
                </c:pt>
                <c:pt idx="1318">
                  <c:v>1</c:v>
                </c:pt>
                <c:pt idx="1319">
                  <c:v>1</c:v>
                </c:pt>
                <c:pt idx="1320">
                  <c:v>2</c:v>
                </c:pt>
                <c:pt idx="1321">
                  <c:v>1</c:v>
                </c:pt>
                <c:pt idx="1322">
                  <c:v>1</c:v>
                </c:pt>
                <c:pt idx="1323">
                  <c:v>2</c:v>
                </c:pt>
                <c:pt idx="1324">
                  <c:v>3</c:v>
                </c:pt>
                <c:pt idx="1325">
                  <c:v>1</c:v>
                </c:pt>
                <c:pt idx="1326">
                  <c:v>2</c:v>
                </c:pt>
                <c:pt idx="1327">
                  <c:v>1</c:v>
                </c:pt>
                <c:pt idx="1328">
                  <c:v>2</c:v>
                </c:pt>
                <c:pt idx="1329">
                  <c:v>3</c:v>
                </c:pt>
                <c:pt idx="1330">
                  <c:v>2</c:v>
                </c:pt>
                <c:pt idx="1331">
                  <c:v>3</c:v>
                </c:pt>
                <c:pt idx="1332">
                  <c:v>1</c:v>
                </c:pt>
                <c:pt idx="1333">
                  <c:v>2</c:v>
                </c:pt>
                <c:pt idx="1334">
                  <c:v>1</c:v>
                </c:pt>
                <c:pt idx="1335">
                  <c:v>2</c:v>
                </c:pt>
                <c:pt idx="1336">
                  <c:v>2</c:v>
                </c:pt>
                <c:pt idx="1337">
                  <c:v>3</c:v>
                </c:pt>
                <c:pt idx="1338">
                  <c:v>1</c:v>
                </c:pt>
                <c:pt idx="1339">
                  <c:v>3</c:v>
                </c:pt>
                <c:pt idx="1340">
                  <c:v>2</c:v>
                </c:pt>
                <c:pt idx="1341">
                  <c:v>1</c:v>
                </c:pt>
                <c:pt idx="1342">
                  <c:v>2</c:v>
                </c:pt>
                <c:pt idx="1343">
                  <c:v>5</c:v>
                </c:pt>
                <c:pt idx="1344">
                  <c:v>1</c:v>
                </c:pt>
                <c:pt idx="1345">
                  <c:v>1</c:v>
                </c:pt>
                <c:pt idx="1346">
                  <c:v>1</c:v>
                </c:pt>
                <c:pt idx="1347">
                  <c:v>2</c:v>
                </c:pt>
                <c:pt idx="1348">
                  <c:v>1</c:v>
                </c:pt>
                <c:pt idx="1349">
                  <c:v>1</c:v>
                </c:pt>
                <c:pt idx="1350">
                  <c:v>2</c:v>
                </c:pt>
                <c:pt idx="1351">
                  <c:v>2</c:v>
                </c:pt>
                <c:pt idx="1352">
                  <c:v>1</c:v>
                </c:pt>
                <c:pt idx="1353">
                  <c:v>1</c:v>
                </c:pt>
                <c:pt idx="1354">
                  <c:v>1</c:v>
                </c:pt>
                <c:pt idx="1355">
                  <c:v>2</c:v>
                </c:pt>
                <c:pt idx="1356">
                  <c:v>1</c:v>
                </c:pt>
                <c:pt idx="1357">
                  <c:v>3</c:v>
                </c:pt>
                <c:pt idx="1358">
                  <c:v>3</c:v>
                </c:pt>
                <c:pt idx="1359">
                  <c:v>1</c:v>
                </c:pt>
                <c:pt idx="1360">
                  <c:v>3</c:v>
                </c:pt>
                <c:pt idx="1361">
                  <c:v>3</c:v>
                </c:pt>
                <c:pt idx="1362">
                  <c:v>1</c:v>
                </c:pt>
                <c:pt idx="1363">
                  <c:v>1</c:v>
                </c:pt>
                <c:pt idx="1364">
                  <c:v>1</c:v>
                </c:pt>
                <c:pt idx="1365">
                  <c:v>1</c:v>
                </c:pt>
                <c:pt idx="1366">
                  <c:v>1</c:v>
                </c:pt>
                <c:pt idx="1367">
                  <c:v>2</c:v>
                </c:pt>
                <c:pt idx="1368">
                  <c:v>1</c:v>
                </c:pt>
                <c:pt idx="1369">
                  <c:v>1</c:v>
                </c:pt>
                <c:pt idx="1370">
                  <c:v>2</c:v>
                </c:pt>
                <c:pt idx="1371">
                  <c:v>2</c:v>
                </c:pt>
                <c:pt idx="1372">
                  <c:v>1</c:v>
                </c:pt>
                <c:pt idx="1373">
                  <c:v>1</c:v>
                </c:pt>
                <c:pt idx="1374">
                  <c:v>2</c:v>
                </c:pt>
                <c:pt idx="1375">
                  <c:v>1</c:v>
                </c:pt>
                <c:pt idx="1376">
                  <c:v>1</c:v>
                </c:pt>
                <c:pt idx="1377">
                  <c:v>1</c:v>
                </c:pt>
                <c:pt idx="1378">
                  <c:v>1</c:v>
                </c:pt>
                <c:pt idx="1379">
                  <c:v>1</c:v>
                </c:pt>
                <c:pt idx="1380">
                  <c:v>1</c:v>
                </c:pt>
                <c:pt idx="1381">
                  <c:v>2</c:v>
                </c:pt>
                <c:pt idx="1382">
                  <c:v>1</c:v>
                </c:pt>
                <c:pt idx="1383">
                  <c:v>1</c:v>
                </c:pt>
                <c:pt idx="1384">
                  <c:v>1</c:v>
                </c:pt>
                <c:pt idx="1385">
                  <c:v>1</c:v>
                </c:pt>
                <c:pt idx="1386">
                  <c:v>2</c:v>
                </c:pt>
                <c:pt idx="1387">
                  <c:v>3</c:v>
                </c:pt>
                <c:pt idx="1388">
                  <c:v>3</c:v>
                </c:pt>
                <c:pt idx="1389">
                  <c:v>1</c:v>
                </c:pt>
                <c:pt idx="1390">
                  <c:v>2</c:v>
                </c:pt>
                <c:pt idx="1391">
                  <c:v>2</c:v>
                </c:pt>
                <c:pt idx="1392">
                  <c:v>2</c:v>
                </c:pt>
                <c:pt idx="1393">
                  <c:v>1</c:v>
                </c:pt>
                <c:pt idx="1394">
                  <c:v>2</c:v>
                </c:pt>
                <c:pt idx="1395">
                  <c:v>1</c:v>
                </c:pt>
                <c:pt idx="1396">
                  <c:v>1</c:v>
                </c:pt>
                <c:pt idx="1397">
                  <c:v>2</c:v>
                </c:pt>
                <c:pt idx="1398">
                  <c:v>1</c:v>
                </c:pt>
                <c:pt idx="1399">
                  <c:v>3</c:v>
                </c:pt>
                <c:pt idx="1400">
                  <c:v>2</c:v>
                </c:pt>
                <c:pt idx="1401">
                  <c:v>3</c:v>
                </c:pt>
                <c:pt idx="1402">
                  <c:v>1</c:v>
                </c:pt>
                <c:pt idx="1403">
                  <c:v>1</c:v>
                </c:pt>
                <c:pt idx="1404">
                  <c:v>3</c:v>
                </c:pt>
                <c:pt idx="1405">
                  <c:v>1</c:v>
                </c:pt>
                <c:pt idx="1406">
                  <c:v>4</c:v>
                </c:pt>
                <c:pt idx="1407">
                  <c:v>1</c:v>
                </c:pt>
                <c:pt idx="1408">
                  <c:v>3</c:v>
                </c:pt>
                <c:pt idx="1409">
                  <c:v>2</c:v>
                </c:pt>
                <c:pt idx="1410">
                  <c:v>1</c:v>
                </c:pt>
                <c:pt idx="1411">
                  <c:v>3</c:v>
                </c:pt>
                <c:pt idx="1412">
                  <c:v>1</c:v>
                </c:pt>
                <c:pt idx="1413">
                  <c:v>1</c:v>
                </c:pt>
                <c:pt idx="1414">
                  <c:v>1</c:v>
                </c:pt>
                <c:pt idx="1415">
                  <c:v>1</c:v>
                </c:pt>
                <c:pt idx="1416">
                  <c:v>1</c:v>
                </c:pt>
                <c:pt idx="1417">
                  <c:v>1</c:v>
                </c:pt>
                <c:pt idx="1418">
                  <c:v>1</c:v>
                </c:pt>
                <c:pt idx="1419">
                  <c:v>2</c:v>
                </c:pt>
                <c:pt idx="1420">
                  <c:v>1</c:v>
                </c:pt>
                <c:pt idx="1421">
                  <c:v>2</c:v>
                </c:pt>
                <c:pt idx="1422">
                  <c:v>2</c:v>
                </c:pt>
                <c:pt idx="1423">
                  <c:v>1</c:v>
                </c:pt>
                <c:pt idx="1424">
                  <c:v>2</c:v>
                </c:pt>
                <c:pt idx="1425">
                  <c:v>2</c:v>
                </c:pt>
                <c:pt idx="1426">
                  <c:v>3</c:v>
                </c:pt>
                <c:pt idx="1427">
                  <c:v>2</c:v>
                </c:pt>
                <c:pt idx="1428">
                  <c:v>2</c:v>
                </c:pt>
                <c:pt idx="1429">
                  <c:v>1</c:v>
                </c:pt>
                <c:pt idx="1430">
                  <c:v>1</c:v>
                </c:pt>
                <c:pt idx="1431">
                  <c:v>2</c:v>
                </c:pt>
                <c:pt idx="1432">
                  <c:v>1</c:v>
                </c:pt>
                <c:pt idx="1433">
                  <c:v>2</c:v>
                </c:pt>
                <c:pt idx="1434">
                  <c:v>1</c:v>
                </c:pt>
                <c:pt idx="1435">
                  <c:v>1</c:v>
                </c:pt>
                <c:pt idx="1436">
                  <c:v>1</c:v>
                </c:pt>
                <c:pt idx="1437">
                  <c:v>2</c:v>
                </c:pt>
                <c:pt idx="1438">
                  <c:v>2</c:v>
                </c:pt>
                <c:pt idx="1439">
                  <c:v>1</c:v>
                </c:pt>
                <c:pt idx="1440">
                  <c:v>2</c:v>
                </c:pt>
                <c:pt idx="1441">
                  <c:v>1</c:v>
                </c:pt>
                <c:pt idx="1442">
                  <c:v>1</c:v>
                </c:pt>
                <c:pt idx="1443">
                  <c:v>1</c:v>
                </c:pt>
                <c:pt idx="1444">
                  <c:v>2</c:v>
                </c:pt>
                <c:pt idx="1445">
                  <c:v>1</c:v>
                </c:pt>
                <c:pt idx="1446">
                  <c:v>1</c:v>
                </c:pt>
                <c:pt idx="1447">
                  <c:v>1</c:v>
                </c:pt>
                <c:pt idx="1448">
                  <c:v>1</c:v>
                </c:pt>
                <c:pt idx="1449">
                  <c:v>1</c:v>
                </c:pt>
                <c:pt idx="1450">
                  <c:v>1</c:v>
                </c:pt>
                <c:pt idx="1451">
                  <c:v>1</c:v>
                </c:pt>
                <c:pt idx="1452">
                  <c:v>1</c:v>
                </c:pt>
                <c:pt idx="1453">
                  <c:v>1</c:v>
                </c:pt>
                <c:pt idx="1454">
                  <c:v>1</c:v>
                </c:pt>
                <c:pt idx="1455">
                  <c:v>1</c:v>
                </c:pt>
                <c:pt idx="1456">
                  <c:v>1</c:v>
                </c:pt>
                <c:pt idx="1457">
                  <c:v>2</c:v>
                </c:pt>
                <c:pt idx="1458">
                  <c:v>2</c:v>
                </c:pt>
                <c:pt idx="1459">
                  <c:v>2</c:v>
                </c:pt>
                <c:pt idx="1460">
                  <c:v>1</c:v>
                </c:pt>
                <c:pt idx="1461">
                  <c:v>4</c:v>
                </c:pt>
                <c:pt idx="1462">
                  <c:v>2</c:v>
                </c:pt>
                <c:pt idx="1463">
                  <c:v>2</c:v>
                </c:pt>
                <c:pt idx="1464">
                  <c:v>1</c:v>
                </c:pt>
                <c:pt idx="1465">
                  <c:v>1</c:v>
                </c:pt>
                <c:pt idx="1466">
                  <c:v>1</c:v>
                </c:pt>
                <c:pt idx="1467">
                  <c:v>1</c:v>
                </c:pt>
                <c:pt idx="1468">
                  <c:v>1</c:v>
                </c:pt>
                <c:pt idx="1469">
                  <c:v>3</c:v>
                </c:pt>
                <c:pt idx="1470">
                  <c:v>4</c:v>
                </c:pt>
                <c:pt idx="1471">
                  <c:v>1</c:v>
                </c:pt>
                <c:pt idx="1472">
                  <c:v>1</c:v>
                </c:pt>
                <c:pt idx="1473">
                  <c:v>2</c:v>
                </c:pt>
                <c:pt idx="1474">
                  <c:v>1</c:v>
                </c:pt>
                <c:pt idx="1475">
                  <c:v>1</c:v>
                </c:pt>
                <c:pt idx="1476">
                  <c:v>1</c:v>
                </c:pt>
                <c:pt idx="1477">
                  <c:v>1</c:v>
                </c:pt>
                <c:pt idx="1478">
                  <c:v>1</c:v>
                </c:pt>
                <c:pt idx="1479">
                  <c:v>1</c:v>
                </c:pt>
                <c:pt idx="1480">
                  <c:v>1</c:v>
                </c:pt>
                <c:pt idx="1481">
                  <c:v>2</c:v>
                </c:pt>
                <c:pt idx="1482">
                  <c:v>2</c:v>
                </c:pt>
                <c:pt idx="1483">
                  <c:v>2</c:v>
                </c:pt>
                <c:pt idx="1484">
                  <c:v>4</c:v>
                </c:pt>
                <c:pt idx="1485">
                  <c:v>1</c:v>
                </c:pt>
                <c:pt idx="1486">
                  <c:v>3</c:v>
                </c:pt>
                <c:pt idx="1487">
                  <c:v>2</c:v>
                </c:pt>
                <c:pt idx="1488">
                  <c:v>1</c:v>
                </c:pt>
                <c:pt idx="1489">
                  <c:v>1</c:v>
                </c:pt>
                <c:pt idx="1490">
                  <c:v>1</c:v>
                </c:pt>
                <c:pt idx="1491">
                  <c:v>1</c:v>
                </c:pt>
                <c:pt idx="1492">
                  <c:v>1</c:v>
                </c:pt>
                <c:pt idx="1493">
                  <c:v>1</c:v>
                </c:pt>
                <c:pt idx="1494">
                  <c:v>1</c:v>
                </c:pt>
                <c:pt idx="1495">
                  <c:v>2</c:v>
                </c:pt>
                <c:pt idx="1496">
                  <c:v>1</c:v>
                </c:pt>
                <c:pt idx="1497">
                  <c:v>2</c:v>
                </c:pt>
                <c:pt idx="1498">
                  <c:v>3</c:v>
                </c:pt>
                <c:pt idx="1499">
                  <c:v>2</c:v>
                </c:pt>
                <c:pt idx="1500">
                  <c:v>1</c:v>
                </c:pt>
                <c:pt idx="1501">
                  <c:v>1</c:v>
                </c:pt>
                <c:pt idx="1502">
                  <c:v>1</c:v>
                </c:pt>
                <c:pt idx="1503">
                  <c:v>1</c:v>
                </c:pt>
                <c:pt idx="1504">
                  <c:v>1</c:v>
                </c:pt>
                <c:pt idx="1505">
                  <c:v>1</c:v>
                </c:pt>
                <c:pt idx="1506">
                  <c:v>2</c:v>
                </c:pt>
                <c:pt idx="1507">
                  <c:v>1</c:v>
                </c:pt>
                <c:pt idx="1508">
                  <c:v>1</c:v>
                </c:pt>
                <c:pt idx="1509">
                  <c:v>2</c:v>
                </c:pt>
                <c:pt idx="1510">
                  <c:v>1</c:v>
                </c:pt>
                <c:pt idx="1511">
                  <c:v>1</c:v>
                </c:pt>
                <c:pt idx="1512">
                  <c:v>1</c:v>
                </c:pt>
                <c:pt idx="1513">
                  <c:v>1</c:v>
                </c:pt>
                <c:pt idx="1514">
                  <c:v>1</c:v>
                </c:pt>
                <c:pt idx="1515">
                  <c:v>1</c:v>
                </c:pt>
                <c:pt idx="1516">
                  <c:v>1</c:v>
                </c:pt>
                <c:pt idx="1517">
                  <c:v>1</c:v>
                </c:pt>
                <c:pt idx="1518">
                  <c:v>1</c:v>
                </c:pt>
                <c:pt idx="1519">
                  <c:v>2</c:v>
                </c:pt>
                <c:pt idx="1520">
                  <c:v>1</c:v>
                </c:pt>
                <c:pt idx="1521">
                  <c:v>1</c:v>
                </c:pt>
                <c:pt idx="1522">
                  <c:v>3</c:v>
                </c:pt>
                <c:pt idx="1523">
                  <c:v>2</c:v>
                </c:pt>
                <c:pt idx="1524">
                  <c:v>1</c:v>
                </c:pt>
                <c:pt idx="1525">
                  <c:v>3</c:v>
                </c:pt>
                <c:pt idx="1526">
                  <c:v>1</c:v>
                </c:pt>
                <c:pt idx="1527">
                  <c:v>1</c:v>
                </c:pt>
                <c:pt idx="1528">
                  <c:v>1</c:v>
                </c:pt>
                <c:pt idx="1529">
                  <c:v>1</c:v>
                </c:pt>
                <c:pt idx="1530">
                  <c:v>3</c:v>
                </c:pt>
                <c:pt idx="1531">
                  <c:v>2</c:v>
                </c:pt>
                <c:pt idx="1532">
                  <c:v>1</c:v>
                </c:pt>
                <c:pt idx="1533">
                  <c:v>2</c:v>
                </c:pt>
                <c:pt idx="1534">
                  <c:v>4</c:v>
                </c:pt>
                <c:pt idx="1535">
                  <c:v>1</c:v>
                </c:pt>
                <c:pt idx="1536">
                  <c:v>1</c:v>
                </c:pt>
                <c:pt idx="1537">
                  <c:v>1</c:v>
                </c:pt>
                <c:pt idx="1538">
                  <c:v>4</c:v>
                </c:pt>
                <c:pt idx="1539">
                  <c:v>1</c:v>
                </c:pt>
                <c:pt idx="1540">
                  <c:v>2</c:v>
                </c:pt>
                <c:pt idx="1541">
                  <c:v>2</c:v>
                </c:pt>
                <c:pt idx="1542">
                  <c:v>2</c:v>
                </c:pt>
                <c:pt idx="1543">
                  <c:v>2</c:v>
                </c:pt>
                <c:pt idx="1544">
                  <c:v>1</c:v>
                </c:pt>
                <c:pt idx="1545">
                  <c:v>1</c:v>
                </c:pt>
                <c:pt idx="1546">
                  <c:v>1</c:v>
                </c:pt>
                <c:pt idx="1547">
                  <c:v>2</c:v>
                </c:pt>
                <c:pt idx="1548">
                  <c:v>1</c:v>
                </c:pt>
                <c:pt idx="1549">
                  <c:v>1</c:v>
                </c:pt>
                <c:pt idx="1550">
                  <c:v>1</c:v>
                </c:pt>
                <c:pt idx="1551">
                  <c:v>1</c:v>
                </c:pt>
                <c:pt idx="1552">
                  <c:v>1</c:v>
                </c:pt>
                <c:pt idx="1553">
                  <c:v>2</c:v>
                </c:pt>
                <c:pt idx="1554">
                  <c:v>1</c:v>
                </c:pt>
                <c:pt idx="1555">
                  <c:v>2</c:v>
                </c:pt>
                <c:pt idx="1556">
                  <c:v>1</c:v>
                </c:pt>
                <c:pt idx="1557">
                  <c:v>3</c:v>
                </c:pt>
                <c:pt idx="1558">
                  <c:v>2</c:v>
                </c:pt>
                <c:pt idx="1559">
                  <c:v>2</c:v>
                </c:pt>
                <c:pt idx="1560">
                  <c:v>2</c:v>
                </c:pt>
                <c:pt idx="1561">
                  <c:v>1</c:v>
                </c:pt>
                <c:pt idx="1562">
                  <c:v>2</c:v>
                </c:pt>
                <c:pt idx="1563">
                  <c:v>1</c:v>
                </c:pt>
                <c:pt idx="1564">
                  <c:v>3</c:v>
                </c:pt>
                <c:pt idx="1565">
                  <c:v>2</c:v>
                </c:pt>
                <c:pt idx="1566">
                  <c:v>4</c:v>
                </c:pt>
                <c:pt idx="1567">
                  <c:v>1</c:v>
                </c:pt>
                <c:pt idx="1568">
                  <c:v>1</c:v>
                </c:pt>
                <c:pt idx="1569">
                  <c:v>1</c:v>
                </c:pt>
                <c:pt idx="1570">
                  <c:v>1</c:v>
                </c:pt>
                <c:pt idx="1571">
                  <c:v>1</c:v>
                </c:pt>
                <c:pt idx="1572">
                  <c:v>1</c:v>
                </c:pt>
                <c:pt idx="1573">
                  <c:v>2</c:v>
                </c:pt>
                <c:pt idx="1574">
                  <c:v>1</c:v>
                </c:pt>
                <c:pt idx="1575">
                  <c:v>2</c:v>
                </c:pt>
                <c:pt idx="1576">
                  <c:v>1</c:v>
                </c:pt>
                <c:pt idx="1577">
                  <c:v>1</c:v>
                </c:pt>
                <c:pt idx="1578">
                  <c:v>1</c:v>
                </c:pt>
                <c:pt idx="1579">
                  <c:v>1</c:v>
                </c:pt>
                <c:pt idx="1580">
                  <c:v>1</c:v>
                </c:pt>
                <c:pt idx="1581">
                  <c:v>1</c:v>
                </c:pt>
                <c:pt idx="1582">
                  <c:v>1</c:v>
                </c:pt>
                <c:pt idx="1583">
                  <c:v>1</c:v>
                </c:pt>
                <c:pt idx="1584">
                  <c:v>1</c:v>
                </c:pt>
                <c:pt idx="1585">
                  <c:v>1</c:v>
                </c:pt>
                <c:pt idx="1586">
                  <c:v>1</c:v>
                </c:pt>
                <c:pt idx="1587">
                  <c:v>1</c:v>
                </c:pt>
                <c:pt idx="1588">
                  <c:v>1</c:v>
                </c:pt>
                <c:pt idx="1589">
                  <c:v>1</c:v>
                </c:pt>
                <c:pt idx="1590">
                  <c:v>1</c:v>
                </c:pt>
                <c:pt idx="1591">
                  <c:v>1</c:v>
                </c:pt>
                <c:pt idx="1592">
                  <c:v>4</c:v>
                </c:pt>
                <c:pt idx="1593">
                  <c:v>1</c:v>
                </c:pt>
                <c:pt idx="1594">
                  <c:v>2</c:v>
                </c:pt>
                <c:pt idx="1595">
                  <c:v>2</c:v>
                </c:pt>
                <c:pt idx="1596">
                  <c:v>1</c:v>
                </c:pt>
                <c:pt idx="1597">
                  <c:v>1</c:v>
                </c:pt>
                <c:pt idx="1598">
                  <c:v>1</c:v>
                </c:pt>
                <c:pt idx="1599">
                  <c:v>1</c:v>
                </c:pt>
                <c:pt idx="1600">
                  <c:v>3</c:v>
                </c:pt>
                <c:pt idx="1601">
                  <c:v>1</c:v>
                </c:pt>
                <c:pt idx="1602">
                  <c:v>2</c:v>
                </c:pt>
                <c:pt idx="1603">
                  <c:v>2</c:v>
                </c:pt>
                <c:pt idx="1604">
                  <c:v>1</c:v>
                </c:pt>
                <c:pt idx="1605">
                  <c:v>2</c:v>
                </c:pt>
                <c:pt idx="1606">
                  <c:v>1</c:v>
                </c:pt>
                <c:pt idx="1607">
                  <c:v>4</c:v>
                </c:pt>
                <c:pt idx="1608">
                  <c:v>1</c:v>
                </c:pt>
                <c:pt idx="1609">
                  <c:v>1</c:v>
                </c:pt>
                <c:pt idx="1610">
                  <c:v>3</c:v>
                </c:pt>
                <c:pt idx="1611">
                  <c:v>4</c:v>
                </c:pt>
                <c:pt idx="1612">
                  <c:v>4</c:v>
                </c:pt>
                <c:pt idx="1613">
                  <c:v>3</c:v>
                </c:pt>
                <c:pt idx="1614">
                  <c:v>2</c:v>
                </c:pt>
                <c:pt idx="1615">
                  <c:v>1</c:v>
                </c:pt>
                <c:pt idx="1616">
                  <c:v>2</c:v>
                </c:pt>
                <c:pt idx="1617">
                  <c:v>1</c:v>
                </c:pt>
                <c:pt idx="1618">
                  <c:v>4</c:v>
                </c:pt>
                <c:pt idx="1619">
                  <c:v>2</c:v>
                </c:pt>
                <c:pt idx="1620">
                  <c:v>1</c:v>
                </c:pt>
                <c:pt idx="1621">
                  <c:v>1</c:v>
                </c:pt>
                <c:pt idx="1622">
                  <c:v>4</c:v>
                </c:pt>
                <c:pt idx="1623">
                  <c:v>1</c:v>
                </c:pt>
                <c:pt idx="1624">
                  <c:v>2</c:v>
                </c:pt>
                <c:pt idx="1625">
                  <c:v>1</c:v>
                </c:pt>
                <c:pt idx="1626">
                  <c:v>1</c:v>
                </c:pt>
                <c:pt idx="1627">
                  <c:v>2</c:v>
                </c:pt>
                <c:pt idx="1628">
                  <c:v>3</c:v>
                </c:pt>
                <c:pt idx="1629">
                  <c:v>1</c:v>
                </c:pt>
                <c:pt idx="1630">
                  <c:v>1</c:v>
                </c:pt>
                <c:pt idx="1631">
                  <c:v>1</c:v>
                </c:pt>
                <c:pt idx="1632">
                  <c:v>1</c:v>
                </c:pt>
                <c:pt idx="1633">
                  <c:v>1</c:v>
                </c:pt>
                <c:pt idx="1634">
                  <c:v>1</c:v>
                </c:pt>
                <c:pt idx="1635">
                  <c:v>1</c:v>
                </c:pt>
                <c:pt idx="1636">
                  <c:v>1</c:v>
                </c:pt>
                <c:pt idx="1637">
                  <c:v>1</c:v>
                </c:pt>
                <c:pt idx="1638">
                  <c:v>1</c:v>
                </c:pt>
                <c:pt idx="1639">
                  <c:v>1</c:v>
                </c:pt>
                <c:pt idx="1640">
                  <c:v>1</c:v>
                </c:pt>
                <c:pt idx="1641">
                  <c:v>1</c:v>
                </c:pt>
                <c:pt idx="1642">
                  <c:v>1</c:v>
                </c:pt>
                <c:pt idx="1643">
                  <c:v>1</c:v>
                </c:pt>
                <c:pt idx="1644">
                  <c:v>1</c:v>
                </c:pt>
                <c:pt idx="1645">
                  <c:v>1</c:v>
                </c:pt>
                <c:pt idx="1646">
                  <c:v>1</c:v>
                </c:pt>
                <c:pt idx="1647">
                  <c:v>1</c:v>
                </c:pt>
                <c:pt idx="1648">
                  <c:v>1</c:v>
                </c:pt>
                <c:pt idx="1649">
                  <c:v>1</c:v>
                </c:pt>
                <c:pt idx="1650">
                  <c:v>1</c:v>
                </c:pt>
                <c:pt idx="1651">
                  <c:v>1</c:v>
                </c:pt>
                <c:pt idx="1652">
                  <c:v>1</c:v>
                </c:pt>
                <c:pt idx="1653">
                  <c:v>2</c:v>
                </c:pt>
                <c:pt idx="1654">
                  <c:v>2</c:v>
                </c:pt>
                <c:pt idx="1655">
                  <c:v>1</c:v>
                </c:pt>
                <c:pt idx="1656">
                  <c:v>1</c:v>
                </c:pt>
                <c:pt idx="1657">
                  <c:v>2</c:v>
                </c:pt>
                <c:pt idx="1658">
                  <c:v>1</c:v>
                </c:pt>
                <c:pt idx="1659">
                  <c:v>1</c:v>
                </c:pt>
                <c:pt idx="1660">
                  <c:v>1</c:v>
                </c:pt>
                <c:pt idx="1661">
                  <c:v>1</c:v>
                </c:pt>
                <c:pt idx="1662">
                  <c:v>2</c:v>
                </c:pt>
                <c:pt idx="1663">
                  <c:v>3</c:v>
                </c:pt>
                <c:pt idx="1664">
                  <c:v>3</c:v>
                </c:pt>
                <c:pt idx="1665">
                  <c:v>1</c:v>
                </c:pt>
                <c:pt idx="1666">
                  <c:v>2</c:v>
                </c:pt>
                <c:pt idx="1667">
                  <c:v>1</c:v>
                </c:pt>
                <c:pt idx="1668">
                  <c:v>2</c:v>
                </c:pt>
                <c:pt idx="1669">
                  <c:v>2</c:v>
                </c:pt>
                <c:pt idx="1670">
                  <c:v>2</c:v>
                </c:pt>
                <c:pt idx="1671">
                  <c:v>2</c:v>
                </c:pt>
                <c:pt idx="1672">
                  <c:v>1</c:v>
                </c:pt>
                <c:pt idx="1673">
                  <c:v>1</c:v>
                </c:pt>
                <c:pt idx="1674">
                  <c:v>2</c:v>
                </c:pt>
                <c:pt idx="1675">
                  <c:v>1</c:v>
                </c:pt>
                <c:pt idx="1676">
                  <c:v>2</c:v>
                </c:pt>
                <c:pt idx="1677">
                  <c:v>2</c:v>
                </c:pt>
                <c:pt idx="1678">
                  <c:v>1</c:v>
                </c:pt>
                <c:pt idx="1679">
                  <c:v>1</c:v>
                </c:pt>
                <c:pt idx="1680">
                  <c:v>4</c:v>
                </c:pt>
                <c:pt idx="1681">
                  <c:v>1</c:v>
                </c:pt>
                <c:pt idx="1682">
                  <c:v>1</c:v>
                </c:pt>
                <c:pt idx="1683">
                  <c:v>1</c:v>
                </c:pt>
                <c:pt idx="1684">
                  <c:v>1</c:v>
                </c:pt>
                <c:pt idx="1685">
                  <c:v>1</c:v>
                </c:pt>
                <c:pt idx="1686">
                  <c:v>2</c:v>
                </c:pt>
                <c:pt idx="1687">
                  <c:v>1</c:v>
                </c:pt>
                <c:pt idx="1688">
                  <c:v>1</c:v>
                </c:pt>
                <c:pt idx="1689">
                  <c:v>1</c:v>
                </c:pt>
                <c:pt idx="1690">
                  <c:v>1</c:v>
                </c:pt>
                <c:pt idx="1691">
                  <c:v>1</c:v>
                </c:pt>
                <c:pt idx="1692">
                  <c:v>1</c:v>
                </c:pt>
                <c:pt idx="1693">
                  <c:v>1</c:v>
                </c:pt>
                <c:pt idx="1694">
                  <c:v>1</c:v>
                </c:pt>
                <c:pt idx="1695">
                  <c:v>1</c:v>
                </c:pt>
                <c:pt idx="1696">
                  <c:v>1</c:v>
                </c:pt>
                <c:pt idx="1697">
                  <c:v>1</c:v>
                </c:pt>
                <c:pt idx="1698">
                  <c:v>1</c:v>
                </c:pt>
                <c:pt idx="1699">
                  <c:v>1</c:v>
                </c:pt>
                <c:pt idx="1700">
                  <c:v>1</c:v>
                </c:pt>
                <c:pt idx="1701">
                  <c:v>1</c:v>
                </c:pt>
                <c:pt idx="1702">
                  <c:v>1</c:v>
                </c:pt>
                <c:pt idx="1703">
                  <c:v>1</c:v>
                </c:pt>
                <c:pt idx="1704">
                  <c:v>1</c:v>
                </c:pt>
                <c:pt idx="1705">
                  <c:v>2</c:v>
                </c:pt>
                <c:pt idx="1706">
                  <c:v>1</c:v>
                </c:pt>
                <c:pt idx="1707">
                  <c:v>1</c:v>
                </c:pt>
                <c:pt idx="1708">
                  <c:v>1</c:v>
                </c:pt>
                <c:pt idx="1709">
                  <c:v>1</c:v>
                </c:pt>
                <c:pt idx="1710">
                  <c:v>3</c:v>
                </c:pt>
                <c:pt idx="1711">
                  <c:v>1</c:v>
                </c:pt>
                <c:pt idx="1712">
                  <c:v>2</c:v>
                </c:pt>
                <c:pt idx="1713">
                  <c:v>3</c:v>
                </c:pt>
                <c:pt idx="1714">
                  <c:v>1</c:v>
                </c:pt>
                <c:pt idx="1715">
                  <c:v>3</c:v>
                </c:pt>
                <c:pt idx="1716">
                  <c:v>2</c:v>
                </c:pt>
                <c:pt idx="1717">
                  <c:v>1</c:v>
                </c:pt>
                <c:pt idx="1718">
                  <c:v>1</c:v>
                </c:pt>
                <c:pt idx="1719">
                  <c:v>2</c:v>
                </c:pt>
                <c:pt idx="1720">
                  <c:v>2</c:v>
                </c:pt>
                <c:pt idx="1721">
                  <c:v>2</c:v>
                </c:pt>
                <c:pt idx="1722">
                  <c:v>1</c:v>
                </c:pt>
                <c:pt idx="1723">
                  <c:v>2</c:v>
                </c:pt>
                <c:pt idx="1724">
                  <c:v>1</c:v>
                </c:pt>
                <c:pt idx="1725">
                  <c:v>1</c:v>
                </c:pt>
                <c:pt idx="1726">
                  <c:v>1</c:v>
                </c:pt>
                <c:pt idx="1727">
                  <c:v>1</c:v>
                </c:pt>
                <c:pt idx="1728">
                  <c:v>3</c:v>
                </c:pt>
                <c:pt idx="1729">
                  <c:v>1</c:v>
                </c:pt>
                <c:pt idx="1730">
                  <c:v>1</c:v>
                </c:pt>
                <c:pt idx="1731">
                  <c:v>1</c:v>
                </c:pt>
                <c:pt idx="1732">
                  <c:v>2</c:v>
                </c:pt>
                <c:pt idx="1733">
                  <c:v>1</c:v>
                </c:pt>
                <c:pt idx="1734">
                  <c:v>1</c:v>
                </c:pt>
                <c:pt idx="1735">
                  <c:v>1</c:v>
                </c:pt>
                <c:pt idx="1736">
                  <c:v>2</c:v>
                </c:pt>
                <c:pt idx="1737">
                  <c:v>2</c:v>
                </c:pt>
                <c:pt idx="1738">
                  <c:v>1</c:v>
                </c:pt>
                <c:pt idx="1739">
                  <c:v>1</c:v>
                </c:pt>
                <c:pt idx="1740">
                  <c:v>2</c:v>
                </c:pt>
                <c:pt idx="1741">
                  <c:v>3</c:v>
                </c:pt>
                <c:pt idx="1742">
                  <c:v>2</c:v>
                </c:pt>
                <c:pt idx="1743">
                  <c:v>1</c:v>
                </c:pt>
                <c:pt idx="1744">
                  <c:v>2</c:v>
                </c:pt>
                <c:pt idx="1745">
                  <c:v>1</c:v>
                </c:pt>
                <c:pt idx="1746">
                  <c:v>1</c:v>
                </c:pt>
                <c:pt idx="1747">
                  <c:v>1</c:v>
                </c:pt>
                <c:pt idx="1748">
                  <c:v>1</c:v>
                </c:pt>
                <c:pt idx="1749">
                  <c:v>2</c:v>
                </c:pt>
                <c:pt idx="1750">
                  <c:v>1</c:v>
                </c:pt>
                <c:pt idx="1751">
                  <c:v>1</c:v>
                </c:pt>
                <c:pt idx="1752">
                  <c:v>1</c:v>
                </c:pt>
                <c:pt idx="1753">
                  <c:v>1</c:v>
                </c:pt>
                <c:pt idx="1754">
                  <c:v>1</c:v>
                </c:pt>
                <c:pt idx="1755">
                  <c:v>2</c:v>
                </c:pt>
                <c:pt idx="1756">
                  <c:v>1</c:v>
                </c:pt>
                <c:pt idx="1757">
                  <c:v>1</c:v>
                </c:pt>
                <c:pt idx="1758">
                  <c:v>1</c:v>
                </c:pt>
                <c:pt idx="1759">
                  <c:v>1</c:v>
                </c:pt>
                <c:pt idx="1760">
                  <c:v>1</c:v>
                </c:pt>
                <c:pt idx="1761">
                  <c:v>1</c:v>
                </c:pt>
                <c:pt idx="1762">
                  <c:v>1</c:v>
                </c:pt>
                <c:pt idx="1763">
                  <c:v>1</c:v>
                </c:pt>
                <c:pt idx="1764">
                  <c:v>2</c:v>
                </c:pt>
                <c:pt idx="1765">
                  <c:v>1</c:v>
                </c:pt>
                <c:pt idx="1766">
                  <c:v>1</c:v>
                </c:pt>
                <c:pt idx="1767">
                  <c:v>1</c:v>
                </c:pt>
                <c:pt idx="1768">
                  <c:v>1</c:v>
                </c:pt>
                <c:pt idx="1769">
                  <c:v>1</c:v>
                </c:pt>
                <c:pt idx="1770">
                  <c:v>1</c:v>
                </c:pt>
                <c:pt idx="1771">
                  <c:v>1</c:v>
                </c:pt>
                <c:pt idx="1772">
                  <c:v>1</c:v>
                </c:pt>
                <c:pt idx="1773">
                  <c:v>1</c:v>
                </c:pt>
                <c:pt idx="1774">
                  <c:v>1</c:v>
                </c:pt>
                <c:pt idx="1775">
                  <c:v>1</c:v>
                </c:pt>
                <c:pt idx="1776">
                  <c:v>1</c:v>
                </c:pt>
                <c:pt idx="1777">
                  <c:v>1</c:v>
                </c:pt>
                <c:pt idx="1778">
                  <c:v>1</c:v>
                </c:pt>
                <c:pt idx="1779">
                  <c:v>2</c:v>
                </c:pt>
                <c:pt idx="1780">
                  <c:v>2</c:v>
                </c:pt>
                <c:pt idx="1781">
                  <c:v>2</c:v>
                </c:pt>
                <c:pt idx="1782">
                  <c:v>1</c:v>
                </c:pt>
                <c:pt idx="1783">
                  <c:v>1</c:v>
                </c:pt>
                <c:pt idx="1784">
                  <c:v>1</c:v>
                </c:pt>
                <c:pt idx="1785">
                  <c:v>1</c:v>
                </c:pt>
                <c:pt idx="1786">
                  <c:v>1</c:v>
                </c:pt>
                <c:pt idx="1787">
                  <c:v>1</c:v>
                </c:pt>
                <c:pt idx="1788">
                  <c:v>1</c:v>
                </c:pt>
                <c:pt idx="1789">
                  <c:v>1</c:v>
                </c:pt>
                <c:pt idx="1790">
                  <c:v>1</c:v>
                </c:pt>
                <c:pt idx="1791">
                  <c:v>1</c:v>
                </c:pt>
                <c:pt idx="1792">
                  <c:v>1</c:v>
                </c:pt>
                <c:pt idx="1793">
                  <c:v>2</c:v>
                </c:pt>
                <c:pt idx="1794">
                  <c:v>1</c:v>
                </c:pt>
                <c:pt idx="1795">
                  <c:v>5</c:v>
                </c:pt>
                <c:pt idx="1796">
                  <c:v>2</c:v>
                </c:pt>
                <c:pt idx="1797">
                  <c:v>1</c:v>
                </c:pt>
                <c:pt idx="1798">
                  <c:v>1</c:v>
                </c:pt>
                <c:pt idx="1799">
                  <c:v>1</c:v>
                </c:pt>
                <c:pt idx="1800">
                  <c:v>5</c:v>
                </c:pt>
                <c:pt idx="1801">
                  <c:v>1</c:v>
                </c:pt>
                <c:pt idx="1802">
                  <c:v>1</c:v>
                </c:pt>
                <c:pt idx="1803">
                  <c:v>3</c:v>
                </c:pt>
                <c:pt idx="1804">
                  <c:v>1</c:v>
                </c:pt>
                <c:pt idx="1805">
                  <c:v>1</c:v>
                </c:pt>
                <c:pt idx="1806">
                  <c:v>4</c:v>
                </c:pt>
                <c:pt idx="1807">
                  <c:v>2</c:v>
                </c:pt>
                <c:pt idx="1808">
                  <c:v>1</c:v>
                </c:pt>
                <c:pt idx="1809">
                  <c:v>3</c:v>
                </c:pt>
                <c:pt idx="1810">
                  <c:v>2</c:v>
                </c:pt>
                <c:pt idx="1811">
                  <c:v>1</c:v>
                </c:pt>
                <c:pt idx="1812">
                  <c:v>1</c:v>
                </c:pt>
                <c:pt idx="1813">
                  <c:v>1</c:v>
                </c:pt>
                <c:pt idx="1814">
                  <c:v>4</c:v>
                </c:pt>
                <c:pt idx="1815">
                  <c:v>1</c:v>
                </c:pt>
                <c:pt idx="1816">
                  <c:v>1</c:v>
                </c:pt>
                <c:pt idx="1817">
                  <c:v>2</c:v>
                </c:pt>
                <c:pt idx="1818">
                  <c:v>2</c:v>
                </c:pt>
                <c:pt idx="1819">
                  <c:v>3</c:v>
                </c:pt>
                <c:pt idx="1820">
                  <c:v>1</c:v>
                </c:pt>
                <c:pt idx="1821">
                  <c:v>1</c:v>
                </c:pt>
                <c:pt idx="1822">
                  <c:v>1</c:v>
                </c:pt>
                <c:pt idx="1823">
                  <c:v>1</c:v>
                </c:pt>
                <c:pt idx="1824">
                  <c:v>1</c:v>
                </c:pt>
                <c:pt idx="1825">
                  <c:v>1</c:v>
                </c:pt>
                <c:pt idx="1826">
                  <c:v>2</c:v>
                </c:pt>
                <c:pt idx="1827">
                  <c:v>1</c:v>
                </c:pt>
                <c:pt idx="1828">
                  <c:v>1</c:v>
                </c:pt>
                <c:pt idx="1829">
                  <c:v>1</c:v>
                </c:pt>
                <c:pt idx="1830">
                  <c:v>1</c:v>
                </c:pt>
                <c:pt idx="1831">
                  <c:v>1</c:v>
                </c:pt>
                <c:pt idx="1832">
                  <c:v>1</c:v>
                </c:pt>
                <c:pt idx="1833">
                  <c:v>1</c:v>
                </c:pt>
                <c:pt idx="1834">
                  <c:v>1</c:v>
                </c:pt>
                <c:pt idx="1835">
                  <c:v>2</c:v>
                </c:pt>
                <c:pt idx="1836">
                  <c:v>2</c:v>
                </c:pt>
                <c:pt idx="1837">
                  <c:v>1</c:v>
                </c:pt>
                <c:pt idx="1838">
                  <c:v>2</c:v>
                </c:pt>
                <c:pt idx="1839">
                  <c:v>2</c:v>
                </c:pt>
                <c:pt idx="1840">
                  <c:v>3</c:v>
                </c:pt>
                <c:pt idx="1841">
                  <c:v>1</c:v>
                </c:pt>
                <c:pt idx="1842">
                  <c:v>2</c:v>
                </c:pt>
                <c:pt idx="1843">
                  <c:v>2</c:v>
                </c:pt>
                <c:pt idx="1844">
                  <c:v>4</c:v>
                </c:pt>
                <c:pt idx="1845">
                  <c:v>1</c:v>
                </c:pt>
                <c:pt idx="1846">
                  <c:v>1</c:v>
                </c:pt>
                <c:pt idx="1847">
                  <c:v>1</c:v>
                </c:pt>
                <c:pt idx="1848">
                  <c:v>2</c:v>
                </c:pt>
                <c:pt idx="1849">
                  <c:v>1</c:v>
                </c:pt>
                <c:pt idx="1850">
                  <c:v>1</c:v>
                </c:pt>
                <c:pt idx="1851">
                  <c:v>1</c:v>
                </c:pt>
                <c:pt idx="1852">
                  <c:v>1</c:v>
                </c:pt>
                <c:pt idx="1853">
                  <c:v>1</c:v>
                </c:pt>
                <c:pt idx="1854">
                  <c:v>1</c:v>
                </c:pt>
                <c:pt idx="1855">
                  <c:v>1</c:v>
                </c:pt>
                <c:pt idx="1856">
                  <c:v>1</c:v>
                </c:pt>
                <c:pt idx="1857">
                  <c:v>1</c:v>
                </c:pt>
                <c:pt idx="1858">
                  <c:v>1</c:v>
                </c:pt>
                <c:pt idx="1859">
                  <c:v>2</c:v>
                </c:pt>
                <c:pt idx="1860">
                  <c:v>1</c:v>
                </c:pt>
                <c:pt idx="1861">
                  <c:v>1</c:v>
                </c:pt>
                <c:pt idx="1862">
                  <c:v>1</c:v>
                </c:pt>
                <c:pt idx="1863">
                  <c:v>1</c:v>
                </c:pt>
                <c:pt idx="1864">
                  <c:v>2</c:v>
                </c:pt>
                <c:pt idx="1865">
                  <c:v>2</c:v>
                </c:pt>
                <c:pt idx="1866">
                  <c:v>1</c:v>
                </c:pt>
                <c:pt idx="1867">
                  <c:v>1</c:v>
                </c:pt>
                <c:pt idx="1868">
                  <c:v>1</c:v>
                </c:pt>
                <c:pt idx="1869">
                  <c:v>1</c:v>
                </c:pt>
                <c:pt idx="1870">
                  <c:v>1</c:v>
                </c:pt>
                <c:pt idx="1871">
                  <c:v>2</c:v>
                </c:pt>
                <c:pt idx="1872">
                  <c:v>1</c:v>
                </c:pt>
                <c:pt idx="1873">
                  <c:v>1</c:v>
                </c:pt>
                <c:pt idx="1874">
                  <c:v>1</c:v>
                </c:pt>
                <c:pt idx="1875">
                  <c:v>1</c:v>
                </c:pt>
                <c:pt idx="1876">
                  <c:v>2</c:v>
                </c:pt>
                <c:pt idx="1877">
                  <c:v>1</c:v>
                </c:pt>
                <c:pt idx="1878">
                  <c:v>1</c:v>
                </c:pt>
                <c:pt idx="1879">
                  <c:v>2</c:v>
                </c:pt>
                <c:pt idx="1880">
                  <c:v>1</c:v>
                </c:pt>
                <c:pt idx="1881">
                  <c:v>1</c:v>
                </c:pt>
                <c:pt idx="1882">
                  <c:v>1</c:v>
                </c:pt>
                <c:pt idx="1883">
                  <c:v>1</c:v>
                </c:pt>
                <c:pt idx="1884">
                  <c:v>1</c:v>
                </c:pt>
                <c:pt idx="1885">
                  <c:v>1</c:v>
                </c:pt>
                <c:pt idx="1886">
                  <c:v>1</c:v>
                </c:pt>
                <c:pt idx="1887">
                  <c:v>4</c:v>
                </c:pt>
                <c:pt idx="1888">
                  <c:v>1</c:v>
                </c:pt>
                <c:pt idx="1889">
                  <c:v>3</c:v>
                </c:pt>
                <c:pt idx="1890">
                  <c:v>1</c:v>
                </c:pt>
                <c:pt idx="1891">
                  <c:v>1</c:v>
                </c:pt>
                <c:pt idx="1892">
                  <c:v>1</c:v>
                </c:pt>
                <c:pt idx="1893">
                  <c:v>1</c:v>
                </c:pt>
                <c:pt idx="1894">
                  <c:v>2</c:v>
                </c:pt>
                <c:pt idx="1895">
                  <c:v>3</c:v>
                </c:pt>
                <c:pt idx="1896">
                  <c:v>2</c:v>
                </c:pt>
                <c:pt idx="1897">
                  <c:v>3</c:v>
                </c:pt>
                <c:pt idx="1898">
                  <c:v>1</c:v>
                </c:pt>
                <c:pt idx="1899">
                  <c:v>2</c:v>
                </c:pt>
                <c:pt idx="1900">
                  <c:v>2</c:v>
                </c:pt>
                <c:pt idx="1901">
                  <c:v>1</c:v>
                </c:pt>
                <c:pt idx="1902">
                  <c:v>3</c:v>
                </c:pt>
                <c:pt idx="1903">
                  <c:v>3</c:v>
                </c:pt>
                <c:pt idx="1904">
                  <c:v>2</c:v>
                </c:pt>
                <c:pt idx="1905">
                  <c:v>1</c:v>
                </c:pt>
                <c:pt idx="1906">
                  <c:v>1</c:v>
                </c:pt>
                <c:pt idx="1907">
                  <c:v>3</c:v>
                </c:pt>
                <c:pt idx="1908">
                  <c:v>1</c:v>
                </c:pt>
                <c:pt idx="1909">
                  <c:v>1</c:v>
                </c:pt>
                <c:pt idx="1910">
                  <c:v>3</c:v>
                </c:pt>
                <c:pt idx="1911">
                  <c:v>1</c:v>
                </c:pt>
                <c:pt idx="1912">
                  <c:v>2</c:v>
                </c:pt>
                <c:pt idx="1913">
                  <c:v>1</c:v>
                </c:pt>
                <c:pt idx="1914">
                  <c:v>1</c:v>
                </c:pt>
                <c:pt idx="1915">
                  <c:v>1</c:v>
                </c:pt>
                <c:pt idx="1916">
                  <c:v>1</c:v>
                </c:pt>
                <c:pt idx="1917">
                  <c:v>1</c:v>
                </c:pt>
                <c:pt idx="1918">
                  <c:v>1</c:v>
                </c:pt>
                <c:pt idx="1919">
                  <c:v>2</c:v>
                </c:pt>
                <c:pt idx="1920">
                  <c:v>1</c:v>
                </c:pt>
                <c:pt idx="1921">
                  <c:v>1</c:v>
                </c:pt>
                <c:pt idx="1922">
                  <c:v>1</c:v>
                </c:pt>
                <c:pt idx="1923">
                  <c:v>1</c:v>
                </c:pt>
                <c:pt idx="1924">
                  <c:v>1</c:v>
                </c:pt>
                <c:pt idx="1925">
                  <c:v>1</c:v>
                </c:pt>
                <c:pt idx="1926">
                  <c:v>1</c:v>
                </c:pt>
                <c:pt idx="1927">
                  <c:v>1</c:v>
                </c:pt>
                <c:pt idx="1928">
                  <c:v>1</c:v>
                </c:pt>
                <c:pt idx="1929">
                  <c:v>1</c:v>
                </c:pt>
                <c:pt idx="1930">
                  <c:v>1</c:v>
                </c:pt>
                <c:pt idx="1931">
                  <c:v>1</c:v>
                </c:pt>
                <c:pt idx="1932">
                  <c:v>1</c:v>
                </c:pt>
                <c:pt idx="1933">
                  <c:v>1</c:v>
                </c:pt>
                <c:pt idx="1934">
                  <c:v>1</c:v>
                </c:pt>
                <c:pt idx="1935">
                  <c:v>2</c:v>
                </c:pt>
                <c:pt idx="1936">
                  <c:v>1</c:v>
                </c:pt>
                <c:pt idx="1937">
                  <c:v>2</c:v>
                </c:pt>
                <c:pt idx="1938">
                  <c:v>2</c:v>
                </c:pt>
                <c:pt idx="1939">
                  <c:v>2</c:v>
                </c:pt>
                <c:pt idx="1940">
                  <c:v>1</c:v>
                </c:pt>
                <c:pt idx="1941">
                  <c:v>1</c:v>
                </c:pt>
                <c:pt idx="1942">
                  <c:v>1</c:v>
                </c:pt>
                <c:pt idx="1943">
                  <c:v>1</c:v>
                </c:pt>
                <c:pt idx="1944">
                  <c:v>1</c:v>
                </c:pt>
                <c:pt idx="1945">
                  <c:v>1</c:v>
                </c:pt>
                <c:pt idx="1946">
                  <c:v>1</c:v>
                </c:pt>
                <c:pt idx="1947">
                  <c:v>1</c:v>
                </c:pt>
                <c:pt idx="1948">
                  <c:v>2</c:v>
                </c:pt>
                <c:pt idx="1949">
                  <c:v>1</c:v>
                </c:pt>
                <c:pt idx="1950">
                  <c:v>1</c:v>
                </c:pt>
                <c:pt idx="1951">
                  <c:v>1</c:v>
                </c:pt>
                <c:pt idx="1952">
                  <c:v>1</c:v>
                </c:pt>
                <c:pt idx="1953">
                  <c:v>1</c:v>
                </c:pt>
                <c:pt idx="1954">
                  <c:v>2</c:v>
                </c:pt>
                <c:pt idx="1955">
                  <c:v>2</c:v>
                </c:pt>
                <c:pt idx="1956">
                  <c:v>2</c:v>
                </c:pt>
                <c:pt idx="1957">
                  <c:v>2</c:v>
                </c:pt>
                <c:pt idx="1958">
                  <c:v>2</c:v>
                </c:pt>
                <c:pt idx="1959">
                  <c:v>1</c:v>
                </c:pt>
                <c:pt idx="1960">
                  <c:v>1</c:v>
                </c:pt>
                <c:pt idx="1961">
                  <c:v>2</c:v>
                </c:pt>
                <c:pt idx="1962">
                  <c:v>1</c:v>
                </c:pt>
                <c:pt idx="1963">
                  <c:v>1</c:v>
                </c:pt>
                <c:pt idx="1964">
                  <c:v>2</c:v>
                </c:pt>
                <c:pt idx="1965">
                  <c:v>1</c:v>
                </c:pt>
                <c:pt idx="1966">
                  <c:v>1</c:v>
                </c:pt>
                <c:pt idx="1967">
                  <c:v>1</c:v>
                </c:pt>
                <c:pt idx="1968">
                  <c:v>2</c:v>
                </c:pt>
                <c:pt idx="1969">
                  <c:v>1</c:v>
                </c:pt>
                <c:pt idx="1970">
                  <c:v>1</c:v>
                </c:pt>
                <c:pt idx="1971">
                  <c:v>1</c:v>
                </c:pt>
                <c:pt idx="1972">
                  <c:v>1</c:v>
                </c:pt>
                <c:pt idx="1973">
                  <c:v>1</c:v>
                </c:pt>
                <c:pt idx="1974">
                  <c:v>1</c:v>
                </c:pt>
                <c:pt idx="1975">
                  <c:v>1</c:v>
                </c:pt>
                <c:pt idx="1976">
                  <c:v>1</c:v>
                </c:pt>
                <c:pt idx="1977">
                  <c:v>1</c:v>
                </c:pt>
                <c:pt idx="1978">
                  <c:v>2</c:v>
                </c:pt>
                <c:pt idx="1979">
                  <c:v>1</c:v>
                </c:pt>
                <c:pt idx="1980">
                  <c:v>1</c:v>
                </c:pt>
                <c:pt idx="1981">
                  <c:v>2</c:v>
                </c:pt>
                <c:pt idx="1982">
                  <c:v>1</c:v>
                </c:pt>
                <c:pt idx="1983">
                  <c:v>2</c:v>
                </c:pt>
                <c:pt idx="1984">
                  <c:v>2</c:v>
                </c:pt>
                <c:pt idx="1985">
                  <c:v>1</c:v>
                </c:pt>
                <c:pt idx="1986">
                  <c:v>1</c:v>
                </c:pt>
                <c:pt idx="1987">
                  <c:v>3</c:v>
                </c:pt>
                <c:pt idx="1988">
                  <c:v>2</c:v>
                </c:pt>
                <c:pt idx="1989">
                  <c:v>1</c:v>
                </c:pt>
                <c:pt idx="1990">
                  <c:v>1</c:v>
                </c:pt>
                <c:pt idx="1991">
                  <c:v>1</c:v>
                </c:pt>
                <c:pt idx="1992">
                  <c:v>2</c:v>
                </c:pt>
                <c:pt idx="1993">
                  <c:v>1</c:v>
                </c:pt>
                <c:pt idx="1994">
                  <c:v>1</c:v>
                </c:pt>
                <c:pt idx="1995">
                  <c:v>1</c:v>
                </c:pt>
                <c:pt idx="1996">
                  <c:v>3</c:v>
                </c:pt>
                <c:pt idx="1997">
                  <c:v>2</c:v>
                </c:pt>
                <c:pt idx="1998">
                  <c:v>1</c:v>
                </c:pt>
                <c:pt idx="1999">
                  <c:v>1</c:v>
                </c:pt>
                <c:pt idx="2000">
                  <c:v>1</c:v>
                </c:pt>
                <c:pt idx="2001">
                  <c:v>1</c:v>
                </c:pt>
                <c:pt idx="2002">
                  <c:v>2</c:v>
                </c:pt>
                <c:pt idx="2003">
                  <c:v>3</c:v>
                </c:pt>
                <c:pt idx="2004">
                  <c:v>2</c:v>
                </c:pt>
                <c:pt idx="2005">
                  <c:v>1</c:v>
                </c:pt>
                <c:pt idx="2006">
                  <c:v>1</c:v>
                </c:pt>
                <c:pt idx="2007">
                  <c:v>1</c:v>
                </c:pt>
                <c:pt idx="2008">
                  <c:v>3</c:v>
                </c:pt>
                <c:pt idx="2009">
                  <c:v>1</c:v>
                </c:pt>
                <c:pt idx="2010">
                  <c:v>2</c:v>
                </c:pt>
                <c:pt idx="2011">
                  <c:v>1</c:v>
                </c:pt>
                <c:pt idx="2012">
                  <c:v>2</c:v>
                </c:pt>
                <c:pt idx="2013">
                  <c:v>2</c:v>
                </c:pt>
                <c:pt idx="2014">
                  <c:v>1</c:v>
                </c:pt>
                <c:pt idx="2015">
                  <c:v>1</c:v>
                </c:pt>
                <c:pt idx="2016">
                  <c:v>2</c:v>
                </c:pt>
                <c:pt idx="2017">
                  <c:v>1</c:v>
                </c:pt>
                <c:pt idx="2018">
                  <c:v>1</c:v>
                </c:pt>
                <c:pt idx="2019">
                  <c:v>1</c:v>
                </c:pt>
                <c:pt idx="2020">
                  <c:v>1</c:v>
                </c:pt>
                <c:pt idx="2021">
                  <c:v>1</c:v>
                </c:pt>
                <c:pt idx="2022">
                  <c:v>1</c:v>
                </c:pt>
                <c:pt idx="2023">
                  <c:v>1</c:v>
                </c:pt>
                <c:pt idx="2024">
                  <c:v>1</c:v>
                </c:pt>
                <c:pt idx="2025">
                  <c:v>1</c:v>
                </c:pt>
                <c:pt idx="2026">
                  <c:v>1</c:v>
                </c:pt>
                <c:pt idx="2027">
                  <c:v>1</c:v>
                </c:pt>
                <c:pt idx="2028">
                  <c:v>1</c:v>
                </c:pt>
                <c:pt idx="2029">
                  <c:v>1</c:v>
                </c:pt>
                <c:pt idx="2030">
                  <c:v>1</c:v>
                </c:pt>
                <c:pt idx="2031">
                  <c:v>1</c:v>
                </c:pt>
                <c:pt idx="2032">
                  <c:v>1</c:v>
                </c:pt>
                <c:pt idx="2033">
                  <c:v>1</c:v>
                </c:pt>
                <c:pt idx="2034">
                  <c:v>1</c:v>
                </c:pt>
                <c:pt idx="2035">
                  <c:v>1</c:v>
                </c:pt>
                <c:pt idx="2036">
                  <c:v>1</c:v>
                </c:pt>
                <c:pt idx="2037">
                  <c:v>1</c:v>
                </c:pt>
                <c:pt idx="2038">
                  <c:v>1</c:v>
                </c:pt>
                <c:pt idx="2039">
                  <c:v>1</c:v>
                </c:pt>
                <c:pt idx="2040">
                  <c:v>1</c:v>
                </c:pt>
                <c:pt idx="2041">
                  <c:v>1</c:v>
                </c:pt>
                <c:pt idx="2042">
                  <c:v>2</c:v>
                </c:pt>
                <c:pt idx="2043">
                  <c:v>1</c:v>
                </c:pt>
                <c:pt idx="2044">
                  <c:v>1</c:v>
                </c:pt>
                <c:pt idx="2045">
                  <c:v>2</c:v>
                </c:pt>
                <c:pt idx="2046">
                  <c:v>5</c:v>
                </c:pt>
                <c:pt idx="2047">
                  <c:v>1</c:v>
                </c:pt>
                <c:pt idx="2048">
                  <c:v>1</c:v>
                </c:pt>
                <c:pt idx="2049">
                  <c:v>1</c:v>
                </c:pt>
                <c:pt idx="2050">
                  <c:v>1</c:v>
                </c:pt>
                <c:pt idx="2051">
                  <c:v>3</c:v>
                </c:pt>
                <c:pt idx="2052">
                  <c:v>2</c:v>
                </c:pt>
                <c:pt idx="2053">
                  <c:v>1</c:v>
                </c:pt>
                <c:pt idx="2054">
                  <c:v>2</c:v>
                </c:pt>
                <c:pt idx="2055">
                  <c:v>1</c:v>
                </c:pt>
                <c:pt idx="2056">
                  <c:v>2</c:v>
                </c:pt>
                <c:pt idx="2057">
                  <c:v>1</c:v>
                </c:pt>
                <c:pt idx="2058">
                  <c:v>1</c:v>
                </c:pt>
                <c:pt idx="2059">
                  <c:v>1</c:v>
                </c:pt>
                <c:pt idx="2060">
                  <c:v>1</c:v>
                </c:pt>
                <c:pt idx="2061">
                  <c:v>1</c:v>
                </c:pt>
                <c:pt idx="2062">
                  <c:v>1</c:v>
                </c:pt>
                <c:pt idx="2063">
                  <c:v>1</c:v>
                </c:pt>
                <c:pt idx="2064">
                  <c:v>1</c:v>
                </c:pt>
                <c:pt idx="2065">
                  <c:v>1</c:v>
                </c:pt>
                <c:pt idx="2066">
                  <c:v>1</c:v>
                </c:pt>
                <c:pt idx="2067">
                  <c:v>1</c:v>
                </c:pt>
                <c:pt idx="2068">
                  <c:v>1</c:v>
                </c:pt>
                <c:pt idx="2069">
                  <c:v>1</c:v>
                </c:pt>
                <c:pt idx="2070">
                  <c:v>1</c:v>
                </c:pt>
                <c:pt idx="2071">
                  <c:v>1</c:v>
                </c:pt>
                <c:pt idx="2072">
                  <c:v>1</c:v>
                </c:pt>
                <c:pt idx="2073">
                  <c:v>1</c:v>
                </c:pt>
                <c:pt idx="2074">
                  <c:v>1</c:v>
                </c:pt>
                <c:pt idx="2075">
                  <c:v>1</c:v>
                </c:pt>
                <c:pt idx="2076">
                  <c:v>1</c:v>
                </c:pt>
                <c:pt idx="2077">
                  <c:v>1</c:v>
                </c:pt>
                <c:pt idx="2078">
                  <c:v>1</c:v>
                </c:pt>
                <c:pt idx="2079">
                  <c:v>1</c:v>
                </c:pt>
                <c:pt idx="2080">
                  <c:v>1</c:v>
                </c:pt>
                <c:pt idx="2081">
                  <c:v>4</c:v>
                </c:pt>
                <c:pt idx="2082">
                  <c:v>1</c:v>
                </c:pt>
                <c:pt idx="2083">
                  <c:v>1</c:v>
                </c:pt>
                <c:pt idx="2084">
                  <c:v>1</c:v>
                </c:pt>
                <c:pt idx="2085">
                  <c:v>1</c:v>
                </c:pt>
                <c:pt idx="2086">
                  <c:v>1</c:v>
                </c:pt>
                <c:pt idx="2087">
                  <c:v>1</c:v>
                </c:pt>
                <c:pt idx="2088">
                  <c:v>1</c:v>
                </c:pt>
                <c:pt idx="2089">
                  <c:v>1</c:v>
                </c:pt>
                <c:pt idx="2090">
                  <c:v>1</c:v>
                </c:pt>
                <c:pt idx="2091">
                  <c:v>1</c:v>
                </c:pt>
                <c:pt idx="2092">
                  <c:v>1</c:v>
                </c:pt>
                <c:pt idx="2093">
                  <c:v>1</c:v>
                </c:pt>
                <c:pt idx="2094">
                  <c:v>1</c:v>
                </c:pt>
                <c:pt idx="2095">
                  <c:v>1</c:v>
                </c:pt>
                <c:pt idx="2096">
                  <c:v>1</c:v>
                </c:pt>
                <c:pt idx="2097">
                  <c:v>1</c:v>
                </c:pt>
                <c:pt idx="2098">
                  <c:v>1</c:v>
                </c:pt>
                <c:pt idx="2099">
                  <c:v>1</c:v>
                </c:pt>
                <c:pt idx="2100">
                  <c:v>1</c:v>
                </c:pt>
                <c:pt idx="2101">
                  <c:v>1</c:v>
                </c:pt>
                <c:pt idx="2102">
                  <c:v>1</c:v>
                </c:pt>
                <c:pt idx="2103">
                  <c:v>1</c:v>
                </c:pt>
                <c:pt idx="2104">
                  <c:v>1</c:v>
                </c:pt>
                <c:pt idx="2105">
                  <c:v>1</c:v>
                </c:pt>
                <c:pt idx="2106">
                  <c:v>1</c:v>
                </c:pt>
                <c:pt idx="2107">
                  <c:v>1</c:v>
                </c:pt>
                <c:pt idx="2108">
                  <c:v>1</c:v>
                </c:pt>
                <c:pt idx="2109">
                  <c:v>2</c:v>
                </c:pt>
                <c:pt idx="2110">
                  <c:v>1</c:v>
                </c:pt>
                <c:pt idx="2111">
                  <c:v>1</c:v>
                </c:pt>
                <c:pt idx="2112">
                  <c:v>1</c:v>
                </c:pt>
                <c:pt idx="2113">
                  <c:v>1</c:v>
                </c:pt>
                <c:pt idx="2114">
                  <c:v>2</c:v>
                </c:pt>
                <c:pt idx="2115">
                  <c:v>1</c:v>
                </c:pt>
                <c:pt idx="2116">
                  <c:v>1</c:v>
                </c:pt>
                <c:pt idx="2117">
                  <c:v>1</c:v>
                </c:pt>
                <c:pt idx="2118">
                  <c:v>2</c:v>
                </c:pt>
                <c:pt idx="2119">
                  <c:v>1</c:v>
                </c:pt>
                <c:pt idx="2120">
                  <c:v>1</c:v>
                </c:pt>
                <c:pt idx="2121">
                  <c:v>3</c:v>
                </c:pt>
                <c:pt idx="2122">
                  <c:v>2</c:v>
                </c:pt>
                <c:pt idx="2123">
                  <c:v>1</c:v>
                </c:pt>
                <c:pt idx="2124">
                  <c:v>1</c:v>
                </c:pt>
                <c:pt idx="2125">
                  <c:v>1</c:v>
                </c:pt>
                <c:pt idx="2126">
                  <c:v>1</c:v>
                </c:pt>
                <c:pt idx="2127">
                  <c:v>1</c:v>
                </c:pt>
                <c:pt idx="2128">
                  <c:v>1</c:v>
                </c:pt>
                <c:pt idx="2129">
                  <c:v>1</c:v>
                </c:pt>
                <c:pt idx="2130">
                  <c:v>1</c:v>
                </c:pt>
                <c:pt idx="2131">
                  <c:v>1</c:v>
                </c:pt>
                <c:pt idx="2132">
                  <c:v>1</c:v>
                </c:pt>
                <c:pt idx="2133">
                  <c:v>1</c:v>
                </c:pt>
                <c:pt idx="2134">
                  <c:v>1</c:v>
                </c:pt>
                <c:pt idx="2135">
                  <c:v>1</c:v>
                </c:pt>
                <c:pt idx="2136">
                  <c:v>1</c:v>
                </c:pt>
                <c:pt idx="2137">
                  <c:v>1</c:v>
                </c:pt>
                <c:pt idx="2138">
                  <c:v>1</c:v>
                </c:pt>
                <c:pt idx="2139">
                  <c:v>1</c:v>
                </c:pt>
                <c:pt idx="2140">
                  <c:v>1</c:v>
                </c:pt>
                <c:pt idx="2141">
                  <c:v>1</c:v>
                </c:pt>
                <c:pt idx="2142">
                  <c:v>1</c:v>
                </c:pt>
                <c:pt idx="2143">
                  <c:v>1</c:v>
                </c:pt>
                <c:pt idx="2144">
                  <c:v>1</c:v>
                </c:pt>
                <c:pt idx="2145">
                  <c:v>1</c:v>
                </c:pt>
                <c:pt idx="2146">
                  <c:v>1</c:v>
                </c:pt>
                <c:pt idx="2147">
                  <c:v>1</c:v>
                </c:pt>
                <c:pt idx="2148">
                  <c:v>1</c:v>
                </c:pt>
                <c:pt idx="2149">
                  <c:v>1</c:v>
                </c:pt>
                <c:pt idx="2150">
                  <c:v>1</c:v>
                </c:pt>
                <c:pt idx="2151">
                  <c:v>2</c:v>
                </c:pt>
                <c:pt idx="2152">
                  <c:v>1</c:v>
                </c:pt>
                <c:pt idx="2153">
                  <c:v>2</c:v>
                </c:pt>
                <c:pt idx="2154">
                  <c:v>1</c:v>
                </c:pt>
                <c:pt idx="2155">
                  <c:v>1</c:v>
                </c:pt>
                <c:pt idx="2156">
                  <c:v>2</c:v>
                </c:pt>
                <c:pt idx="2157">
                  <c:v>1</c:v>
                </c:pt>
                <c:pt idx="2158">
                  <c:v>1</c:v>
                </c:pt>
                <c:pt idx="2159">
                  <c:v>1</c:v>
                </c:pt>
                <c:pt idx="2160">
                  <c:v>1</c:v>
                </c:pt>
                <c:pt idx="2161">
                  <c:v>2</c:v>
                </c:pt>
                <c:pt idx="2162">
                  <c:v>1</c:v>
                </c:pt>
                <c:pt idx="2163">
                  <c:v>1</c:v>
                </c:pt>
                <c:pt idx="2164">
                  <c:v>1</c:v>
                </c:pt>
                <c:pt idx="2165">
                  <c:v>2</c:v>
                </c:pt>
                <c:pt idx="2166">
                  <c:v>1</c:v>
                </c:pt>
                <c:pt idx="2167">
                  <c:v>1</c:v>
                </c:pt>
                <c:pt idx="2168">
                  <c:v>1</c:v>
                </c:pt>
                <c:pt idx="2169">
                  <c:v>1</c:v>
                </c:pt>
                <c:pt idx="2170">
                  <c:v>2</c:v>
                </c:pt>
                <c:pt idx="2171">
                  <c:v>1</c:v>
                </c:pt>
                <c:pt idx="2172">
                  <c:v>1</c:v>
                </c:pt>
                <c:pt idx="2173">
                  <c:v>1</c:v>
                </c:pt>
                <c:pt idx="2174">
                  <c:v>1</c:v>
                </c:pt>
                <c:pt idx="2175">
                  <c:v>2</c:v>
                </c:pt>
                <c:pt idx="2176">
                  <c:v>1</c:v>
                </c:pt>
                <c:pt idx="2177">
                  <c:v>1</c:v>
                </c:pt>
                <c:pt idx="2178">
                  <c:v>1</c:v>
                </c:pt>
                <c:pt idx="2179">
                  <c:v>1</c:v>
                </c:pt>
                <c:pt idx="2180">
                  <c:v>1</c:v>
                </c:pt>
                <c:pt idx="2181">
                  <c:v>1</c:v>
                </c:pt>
                <c:pt idx="2182">
                  <c:v>2</c:v>
                </c:pt>
                <c:pt idx="2183">
                  <c:v>1</c:v>
                </c:pt>
                <c:pt idx="2184">
                  <c:v>1</c:v>
                </c:pt>
                <c:pt idx="2185">
                  <c:v>1</c:v>
                </c:pt>
                <c:pt idx="2186">
                  <c:v>1</c:v>
                </c:pt>
                <c:pt idx="2187">
                  <c:v>1</c:v>
                </c:pt>
                <c:pt idx="2188">
                  <c:v>1</c:v>
                </c:pt>
                <c:pt idx="2189">
                  <c:v>1</c:v>
                </c:pt>
                <c:pt idx="2190">
                  <c:v>1</c:v>
                </c:pt>
                <c:pt idx="2191">
                  <c:v>1</c:v>
                </c:pt>
                <c:pt idx="2192">
                  <c:v>1</c:v>
                </c:pt>
                <c:pt idx="2193">
                  <c:v>1</c:v>
                </c:pt>
                <c:pt idx="2194">
                  <c:v>1</c:v>
                </c:pt>
                <c:pt idx="2195">
                  <c:v>3</c:v>
                </c:pt>
                <c:pt idx="2196">
                  <c:v>1</c:v>
                </c:pt>
                <c:pt idx="2197">
                  <c:v>1</c:v>
                </c:pt>
                <c:pt idx="2198">
                  <c:v>1</c:v>
                </c:pt>
                <c:pt idx="2199">
                  <c:v>1</c:v>
                </c:pt>
                <c:pt idx="2200">
                  <c:v>1</c:v>
                </c:pt>
                <c:pt idx="2201">
                  <c:v>1</c:v>
                </c:pt>
                <c:pt idx="2202">
                  <c:v>1</c:v>
                </c:pt>
                <c:pt idx="2203">
                  <c:v>1</c:v>
                </c:pt>
                <c:pt idx="2204">
                  <c:v>2</c:v>
                </c:pt>
                <c:pt idx="2205">
                  <c:v>2</c:v>
                </c:pt>
                <c:pt idx="2206">
                  <c:v>1</c:v>
                </c:pt>
                <c:pt idx="2207">
                  <c:v>1</c:v>
                </c:pt>
                <c:pt idx="2208">
                  <c:v>1</c:v>
                </c:pt>
                <c:pt idx="2209">
                  <c:v>3</c:v>
                </c:pt>
                <c:pt idx="2210">
                  <c:v>1</c:v>
                </c:pt>
                <c:pt idx="2211">
                  <c:v>1</c:v>
                </c:pt>
                <c:pt idx="2212">
                  <c:v>3</c:v>
                </c:pt>
                <c:pt idx="2213">
                  <c:v>1</c:v>
                </c:pt>
                <c:pt idx="2214">
                  <c:v>1</c:v>
                </c:pt>
                <c:pt idx="2215">
                  <c:v>1</c:v>
                </c:pt>
                <c:pt idx="2216">
                  <c:v>1</c:v>
                </c:pt>
                <c:pt idx="2217">
                  <c:v>1</c:v>
                </c:pt>
                <c:pt idx="2218">
                  <c:v>1</c:v>
                </c:pt>
                <c:pt idx="2219">
                  <c:v>1</c:v>
                </c:pt>
                <c:pt idx="2220">
                  <c:v>1</c:v>
                </c:pt>
                <c:pt idx="2221">
                  <c:v>1</c:v>
                </c:pt>
                <c:pt idx="2222">
                  <c:v>1</c:v>
                </c:pt>
                <c:pt idx="2223">
                  <c:v>1</c:v>
                </c:pt>
                <c:pt idx="2224">
                  <c:v>1</c:v>
                </c:pt>
                <c:pt idx="2225">
                  <c:v>1</c:v>
                </c:pt>
                <c:pt idx="2226">
                  <c:v>1</c:v>
                </c:pt>
                <c:pt idx="2227">
                  <c:v>1</c:v>
                </c:pt>
                <c:pt idx="2228">
                  <c:v>1</c:v>
                </c:pt>
                <c:pt idx="2229">
                  <c:v>1</c:v>
                </c:pt>
                <c:pt idx="2230">
                  <c:v>1</c:v>
                </c:pt>
                <c:pt idx="2231">
                  <c:v>1</c:v>
                </c:pt>
                <c:pt idx="2232">
                  <c:v>1</c:v>
                </c:pt>
                <c:pt idx="2233">
                  <c:v>1</c:v>
                </c:pt>
                <c:pt idx="2234">
                  <c:v>1</c:v>
                </c:pt>
                <c:pt idx="2235">
                  <c:v>1</c:v>
                </c:pt>
                <c:pt idx="2236">
                  <c:v>1</c:v>
                </c:pt>
                <c:pt idx="2237">
                  <c:v>1</c:v>
                </c:pt>
                <c:pt idx="2238">
                  <c:v>1</c:v>
                </c:pt>
                <c:pt idx="2239">
                  <c:v>1</c:v>
                </c:pt>
                <c:pt idx="2240">
                  <c:v>1</c:v>
                </c:pt>
                <c:pt idx="2241">
                  <c:v>1</c:v>
                </c:pt>
                <c:pt idx="2242">
                  <c:v>1</c:v>
                </c:pt>
                <c:pt idx="2243">
                  <c:v>1</c:v>
                </c:pt>
                <c:pt idx="2244">
                  <c:v>1</c:v>
                </c:pt>
                <c:pt idx="2245">
                  <c:v>1</c:v>
                </c:pt>
                <c:pt idx="2246">
                  <c:v>1</c:v>
                </c:pt>
                <c:pt idx="2247">
                  <c:v>1</c:v>
                </c:pt>
                <c:pt idx="2248">
                  <c:v>2</c:v>
                </c:pt>
                <c:pt idx="2249">
                  <c:v>1</c:v>
                </c:pt>
                <c:pt idx="2250">
                  <c:v>1</c:v>
                </c:pt>
                <c:pt idx="2251">
                  <c:v>1</c:v>
                </c:pt>
                <c:pt idx="2252">
                  <c:v>1</c:v>
                </c:pt>
                <c:pt idx="2253">
                  <c:v>1</c:v>
                </c:pt>
                <c:pt idx="2254">
                  <c:v>1</c:v>
                </c:pt>
                <c:pt idx="2255">
                  <c:v>2</c:v>
                </c:pt>
                <c:pt idx="2256">
                  <c:v>1</c:v>
                </c:pt>
                <c:pt idx="2257">
                  <c:v>1</c:v>
                </c:pt>
                <c:pt idx="2258">
                  <c:v>1</c:v>
                </c:pt>
                <c:pt idx="2259">
                  <c:v>1</c:v>
                </c:pt>
                <c:pt idx="2260">
                  <c:v>1</c:v>
                </c:pt>
                <c:pt idx="2261">
                  <c:v>2</c:v>
                </c:pt>
                <c:pt idx="2262">
                  <c:v>1</c:v>
                </c:pt>
                <c:pt idx="2263">
                  <c:v>1</c:v>
                </c:pt>
                <c:pt idx="2264">
                  <c:v>1</c:v>
                </c:pt>
                <c:pt idx="2265">
                  <c:v>1</c:v>
                </c:pt>
                <c:pt idx="2266">
                  <c:v>1</c:v>
                </c:pt>
                <c:pt idx="2267">
                  <c:v>1</c:v>
                </c:pt>
                <c:pt idx="2268">
                  <c:v>1</c:v>
                </c:pt>
                <c:pt idx="2269">
                  <c:v>1</c:v>
                </c:pt>
                <c:pt idx="2270">
                  <c:v>1</c:v>
                </c:pt>
                <c:pt idx="2271">
                  <c:v>1</c:v>
                </c:pt>
                <c:pt idx="2272">
                  <c:v>1</c:v>
                </c:pt>
                <c:pt idx="2273">
                  <c:v>1</c:v>
                </c:pt>
                <c:pt idx="2274">
                  <c:v>1</c:v>
                </c:pt>
                <c:pt idx="2275">
                  <c:v>1</c:v>
                </c:pt>
                <c:pt idx="2276">
                  <c:v>1</c:v>
                </c:pt>
                <c:pt idx="2277">
                  <c:v>1</c:v>
                </c:pt>
                <c:pt idx="2278">
                  <c:v>1</c:v>
                </c:pt>
                <c:pt idx="2279">
                  <c:v>1</c:v>
                </c:pt>
                <c:pt idx="2280">
                  <c:v>1</c:v>
                </c:pt>
                <c:pt idx="2281">
                  <c:v>1</c:v>
                </c:pt>
                <c:pt idx="2282">
                  <c:v>1</c:v>
                </c:pt>
                <c:pt idx="2283">
                  <c:v>2</c:v>
                </c:pt>
                <c:pt idx="2284">
                  <c:v>1</c:v>
                </c:pt>
                <c:pt idx="2285">
                  <c:v>1</c:v>
                </c:pt>
                <c:pt idx="2286">
                  <c:v>1</c:v>
                </c:pt>
                <c:pt idx="2287">
                  <c:v>1</c:v>
                </c:pt>
                <c:pt idx="2288">
                  <c:v>2</c:v>
                </c:pt>
                <c:pt idx="2289">
                  <c:v>1</c:v>
                </c:pt>
                <c:pt idx="2290">
                  <c:v>1</c:v>
                </c:pt>
                <c:pt idx="2291">
                  <c:v>2</c:v>
                </c:pt>
                <c:pt idx="2292">
                  <c:v>2</c:v>
                </c:pt>
                <c:pt idx="2293">
                  <c:v>1</c:v>
                </c:pt>
                <c:pt idx="2294">
                  <c:v>1</c:v>
                </c:pt>
                <c:pt idx="2295">
                  <c:v>1</c:v>
                </c:pt>
                <c:pt idx="2296">
                  <c:v>1</c:v>
                </c:pt>
                <c:pt idx="2297">
                  <c:v>1</c:v>
                </c:pt>
                <c:pt idx="2298">
                  <c:v>1</c:v>
                </c:pt>
                <c:pt idx="2299">
                  <c:v>2</c:v>
                </c:pt>
                <c:pt idx="2300">
                  <c:v>1</c:v>
                </c:pt>
                <c:pt idx="2301">
                  <c:v>1</c:v>
                </c:pt>
                <c:pt idx="2302">
                  <c:v>1</c:v>
                </c:pt>
                <c:pt idx="2303">
                  <c:v>1</c:v>
                </c:pt>
                <c:pt idx="2304">
                  <c:v>1</c:v>
                </c:pt>
                <c:pt idx="2305">
                  <c:v>1</c:v>
                </c:pt>
                <c:pt idx="2306">
                  <c:v>1</c:v>
                </c:pt>
                <c:pt idx="2307">
                  <c:v>1</c:v>
                </c:pt>
                <c:pt idx="2308">
                  <c:v>1</c:v>
                </c:pt>
                <c:pt idx="2309">
                  <c:v>1</c:v>
                </c:pt>
                <c:pt idx="2310">
                  <c:v>1</c:v>
                </c:pt>
                <c:pt idx="2311">
                  <c:v>1</c:v>
                </c:pt>
                <c:pt idx="2312">
                  <c:v>1</c:v>
                </c:pt>
                <c:pt idx="2313">
                  <c:v>1</c:v>
                </c:pt>
                <c:pt idx="2314">
                  <c:v>1</c:v>
                </c:pt>
                <c:pt idx="2315">
                  <c:v>1</c:v>
                </c:pt>
                <c:pt idx="2316">
                  <c:v>1</c:v>
                </c:pt>
                <c:pt idx="2317">
                  <c:v>1</c:v>
                </c:pt>
                <c:pt idx="2318">
                  <c:v>1</c:v>
                </c:pt>
                <c:pt idx="2319">
                  <c:v>1</c:v>
                </c:pt>
                <c:pt idx="2320">
                  <c:v>1</c:v>
                </c:pt>
                <c:pt idx="2321">
                  <c:v>1</c:v>
                </c:pt>
                <c:pt idx="2322">
                  <c:v>2</c:v>
                </c:pt>
                <c:pt idx="2323">
                  <c:v>1</c:v>
                </c:pt>
                <c:pt idx="2324">
                  <c:v>1</c:v>
                </c:pt>
                <c:pt idx="2325">
                  <c:v>1</c:v>
                </c:pt>
                <c:pt idx="2326">
                  <c:v>2</c:v>
                </c:pt>
                <c:pt idx="2327">
                  <c:v>1</c:v>
                </c:pt>
                <c:pt idx="2328">
                  <c:v>1</c:v>
                </c:pt>
                <c:pt idx="2329">
                  <c:v>1</c:v>
                </c:pt>
                <c:pt idx="2330">
                  <c:v>1</c:v>
                </c:pt>
                <c:pt idx="2331">
                  <c:v>1</c:v>
                </c:pt>
                <c:pt idx="2332">
                  <c:v>2</c:v>
                </c:pt>
                <c:pt idx="2333">
                  <c:v>1</c:v>
                </c:pt>
                <c:pt idx="2334">
                  <c:v>1</c:v>
                </c:pt>
                <c:pt idx="2335">
                  <c:v>1</c:v>
                </c:pt>
                <c:pt idx="2336">
                  <c:v>1</c:v>
                </c:pt>
                <c:pt idx="2337">
                  <c:v>1</c:v>
                </c:pt>
                <c:pt idx="2338">
                  <c:v>1</c:v>
                </c:pt>
                <c:pt idx="2339">
                  <c:v>1</c:v>
                </c:pt>
                <c:pt idx="2340">
                  <c:v>1</c:v>
                </c:pt>
                <c:pt idx="2341">
                  <c:v>1</c:v>
                </c:pt>
                <c:pt idx="2342">
                  <c:v>1</c:v>
                </c:pt>
                <c:pt idx="2343">
                  <c:v>1</c:v>
                </c:pt>
                <c:pt idx="2344">
                  <c:v>1</c:v>
                </c:pt>
                <c:pt idx="2345">
                  <c:v>1</c:v>
                </c:pt>
                <c:pt idx="2346">
                  <c:v>1</c:v>
                </c:pt>
                <c:pt idx="2347">
                  <c:v>1</c:v>
                </c:pt>
                <c:pt idx="2348">
                  <c:v>1</c:v>
                </c:pt>
                <c:pt idx="2349">
                  <c:v>1</c:v>
                </c:pt>
                <c:pt idx="2350">
                  <c:v>1</c:v>
                </c:pt>
                <c:pt idx="2351">
                  <c:v>2</c:v>
                </c:pt>
                <c:pt idx="2352">
                  <c:v>1</c:v>
                </c:pt>
                <c:pt idx="2353">
                  <c:v>1</c:v>
                </c:pt>
                <c:pt idx="2354">
                  <c:v>1</c:v>
                </c:pt>
                <c:pt idx="2355">
                  <c:v>1</c:v>
                </c:pt>
                <c:pt idx="2356">
                  <c:v>1</c:v>
                </c:pt>
                <c:pt idx="2357">
                  <c:v>1</c:v>
                </c:pt>
                <c:pt idx="2358">
                  <c:v>1</c:v>
                </c:pt>
                <c:pt idx="2359">
                  <c:v>1</c:v>
                </c:pt>
                <c:pt idx="2360">
                  <c:v>2</c:v>
                </c:pt>
                <c:pt idx="2361">
                  <c:v>1</c:v>
                </c:pt>
                <c:pt idx="2362">
                  <c:v>2</c:v>
                </c:pt>
                <c:pt idx="2363">
                  <c:v>1</c:v>
                </c:pt>
                <c:pt idx="2364">
                  <c:v>1</c:v>
                </c:pt>
                <c:pt idx="2365">
                  <c:v>1</c:v>
                </c:pt>
                <c:pt idx="2366">
                  <c:v>1</c:v>
                </c:pt>
                <c:pt idx="2367">
                  <c:v>1</c:v>
                </c:pt>
                <c:pt idx="2368">
                  <c:v>1</c:v>
                </c:pt>
                <c:pt idx="2369">
                  <c:v>1</c:v>
                </c:pt>
                <c:pt idx="2370">
                  <c:v>1</c:v>
                </c:pt>
                <c:pt idx="2371">
                  <c:v>1</c:v>
                </c:pt>
                <c:pt idx="2372">
                  <c:v>1</c:v>
                </c:pt>
                <c:pt idx="2373">
                  <c:v>1</c:v>
                </c:pt>
                <c:pt idx="2374">
                  <c:v>1</c:v>
                </c:pt>
                <c:pt idx="2375">
                  <c:v>1</c:v>
                </c:pt>
                <c:pt idx="2376">
                  <c:v>1</c:v>
                </c:pt>
                <c:pt idx="2377">
                  <c:v>1</c:v>
                </c:pt>
                <c:pt idx="2378">
                  <c:v>1</c:v>
                </c:pt>
                <c:pt idx="2379">
                  <c:v>1</c:v>
                </c:pt>
                <c:pt idx="2380">
                  <c:v>1</c:v>
                </c:pt>
                <c:pt idx="2381">
                  <c:v>1</c:v>
                </c:pt>
                <c:pt idx="2382">
                  <c:v>1</c:v>
                </c:pt>
                <c:pt idx="2383">
                  <c:v>1</c:v>
                </c:pt>
                <c:pt idx="2384">
                  <c:v>1</c:v>
                </c:pt>
                <c:pt idx="2385">
                  <c:v>1</c:v>
                </c:pt>
                <c:pt idx="2386">
                  <c:v>1</c:v>
                </c:pt>
                <c:pt idx="2387">
                  <c:v>1</c:v>
                </c:pt>
                <c:pt idx="2388">
                  <c:v>1</c:v>
                </c:pt>
                <c:pt idx="2389">
                  <c:v>2</c:v>
                </c:pt>
                <c:pt idx="2390">
                  <c:v>1</c:v>
                </c:pt>
                <c:pt idx="2391">
                  <c:v>1</c:v>
                </c:pt>
                <c:pt idx="2392">
                  <c:v>1</c:v>
                </c:pt>
                <c:pt idx="2393">
                  <c:v>1</c:v>
                </c:pt>
                <c:pt idx="2394">
                  <c:v>1</c:v>
                </c:pt>
                <c:pt idx="2395">
                  <c:v>1</c:v>
                </c:pt>
                <c:pt idx="2396">
                  <c:v>1</c:v>
                </c:pt>
                <c:pt idx="2397">
                  <c:v>1</c:v>
                </c:pt>
                <c:pt idx="2398">
                  <c:v>1</c:v>
                </c:pt>
                <c:pt idx="2399">
                  <c:v>1</c:v>
                </c:pt>
                <c:pt idx="2400">
                  <c:v>1</c:v>
                </c:pt>
                <c:pt idx="2401">
                  <c:v>1</c:v>
                </c:pt>
                <c:pt idx="2402">
                  <c:v>1</c:v>
                </c:pt>
                <c:pt idx="2403">
                  <c:v>1</c:v>
                </c:pt>
                <c:pt idx="2404">
                  <c:v>1</c:v>
                </c:pt>
                <c:pt idx="2405">
                  <c:v>1</c:v>
                </c:pt>
                <c:pt idx="2406">
                  <c:v>1</c:v>
                </c:pt>
                <c:pt idx="2407">
                  <c:v>1</c:v>
                </c:pt>
                <c:pt idx="2408">
                  <c:v>1</c:v>
                </c:pt>
                <c:pt idx="2409">
                  <c:v>1</c:v>
                </c:pt>
                <c:pt idx="2410">
                  <c:v>1</c:v>
                </c:pt>
                <c:pt idx="2411">
                  <c:v>1</c:v>
                </c:pt>
                <c:pt idx="2412">
                  <c:v>2</c:v>
                </c:pt>
                <c:pt idx="2413">
                  <c:v>1</c:v>
                </c:pt>
                <c:pt idx="2414">
                  <c:v>1</c:v>
                </c:pt>
                <c:pt idx="2415">
                  <c:v>1</c:v>
                </c:pt>
                <c:pt idx="2416">
                  <c:v>1</c:v>
                </c:pt>
                <c:pt idx="2417">
                  <c:v>1</c:v>
                </c:pt>
                <c:pt idx="2418">
                  <c:v>1</c:v>
                </c:pt>
                <c:pt idx="2419">
                  <c:v>1</c:v>
                </c:pt>
                <c:pt idx="2420">
                  <c:v>1</c:v>
                </c:pt>
                <c:pt idx="2421">
                  <c:v>1</c:v>
                </c:pt>
                <c:pt idx="2422">
                  <c:v>1</c:v>
                </c:pt>
                <c:pt idx="2423">
                  <c:v>1</c:v>
                </c:pt>
                <c:pt idx="2424">
                  <c:v>1</c:v>
                </c:pt>
                <c:pt idx="2425">
                  <c:v>1</c:v>
                </c:pt>
                <c:pt idx="2426">
                  <c:v>1</c:v>
                </c:pt>
                <c:pt idx="2427">
                  <c:v>1</c:v>
                </c:pt>
                <c:pt idx="2428">
                  <c:v>1</c:v>
                </c:pt>
                <c:pt idx="2429">
                  <c:v>1</c:v>
                </c:pt>
                <c:pt idx="2430">
                  <c:v>1</c:v>
                </c:pt>
                <c:pt idx="2431">
                  <c:v>1</c:v>
                </c:pt>
                <c:pt idx="2432">
                  <c:v>1</c:v>
                </c:pt>
                <c:pt idx="2433">
                  <c:v>1</c:v>
                </c:pt>
                <c:pt idx="2434">
                  <c:v>1</c:v>
                </c:pt>
                <c:pt idx="2435">
                  <c:v>1</c:v>
                </c:pt>
                <c:pt idx="2436">
                  <c:v>1</c:v>
                </c:pt>
                <c:pt idx="2437">
                  <c:v>1</c:v>
                </c:pt>
                <c:pt idx="2438">
                  <c:v>1</c:v>
                </c:pt>
                <c:pt idx="2439">
                  <c:v>1</c:v>
                </c:pt>
                <c:pt idx="2440">
                  <c:v>1</c:v>
                </c:pt>
                <c:pt idx="2441">
                  <c:v>1</c:v>
                </c:pt>
                <c:pt idx="2442">
                  <c:v>1</c:v>
                </c:pt>
                <c:pt idx="2443">
                  <c:v>1</c:v>
                </c:pt>
                <c:pt idx="2444">
                  <c:v>1</c:v>
                </c:pt>
                <c:pt idx="2445">
                  <c:v>1</c:v>
                </c:pt>
                <c:pt idx="2446">
                  <c:v>2</c:v>
                </c:pt>
                <c:pt idx="2447">
                  <c:v>1</c:v>
                </c:pt>
                <c:pt idx="2448">
                  <c:v>1</c:v>
                </c:pt>
                <c:pt idx="2449">
                  <c:v>1</c:v>
                </c:pt>
                <c:pt idx="2450">
                  <c:v>1</c:v>
                </c:pt>
                <c:pt idx="2451">
                  <c:v>1</c:v>
                </c:pt>
                <c:pt idx="2452">
                  <c:v>1</c:v>
                </c:pt>
                <c:pt idx="2453">
                  <c:v>1</c:v>
                </c:pt>
                <c:pt idx="2454">
                  <c:v>1</c:v>
                </c:pt>
                <c:pt idx="2455">
                  <c:v>1</c:v>
                </c:pt>
                <c:pt idx="2456">
                  <c:v>1</c:v>
                </c:pt>
                <c:pt idx="2457">
                  <c:v>1</c:v>
                </c:pt>
                <c:pt idx="2458">
                  <c:v>1</c:v>
                </c:pt>
                <c:pt idx="2459">
                  <c:v>1</c:v>
                </c:pt>
                <c:pt idx="2460">
                  <c:v>2</c:v>
                </c:pt>
                <c:pt idx="2461">
                  <c:v>2</c:v>
                </c:pt>
                <c:pt idx="2462">
                  <c:v>1</c:v>
                </c:pt>
                <c:pt idx="2463">
                  <c:v>1</c:v>
                </c:pt>
                <c:pt idx="2464">
                  <c:v>1</c:v>
                </c:pt>
                <c:pt idx="2465">
                  <c:v>1</c:v>
                </c:pt>
                <c:pt idx="2466">
                  <c:v>1</c:v>
                </c:pt>
                <c:pt idx="2467">
                  <c:v>2</c:v>
                </c:pt>
                <c:pt idx="2468">
                  <c:v>1</c:v>
                </c:pt>
                <c:pt idx="2469">
                  <c:v>1</c:v>
                </c:pt>
                <c:pt idx="2470">
                  <c:v>1</c:v>
                </c:pt>
                <c:pt idx="2471">
                  <c:v>1</c:v>
                </c:pt>
                <c:pt idx="2472">
                  <c:v>1</c:v>
                </c:pt>
                <c:pt idx="2473">
                  <c:v>1</c:v>
                </c:pt>
                <c:pt idx="2474">
                  <c:v>1</c:v>
                </c:pt>
                <c:pt idx="2475">
                  <c:v>2</c:v>
                </c:pt>
                <c:pt idx="2476">
                  <c:v>1</c:v>
                </c:pt>
                <c:pt idx="2477">
                  <c:v>1</c:v>
                </c:pt>
                <c:pt idx="2478">
                  <c:v>1</c:v>
                </c:pt>
                <c:pt idx="2479">
                  <c:v>1</c:v>
                </c:pt>
                <c:pt idx="2480">
                  <c:v>1</c:v>
                </c:pt>
                <c:pt idx="2481">
                  <c:v>1</c:v>
                </c:pt>
                <c:pt idx="2482">
                  <c:v>1</c:v>
                </c:pt>
                <c:pt idx="2483">
                  <c:v>1</c:v>
                </c:pt>
                <c:pt idx="2484">
                  <c:v>1</c:v>
                </c:pt>
                <c:pt idx="2485">
                  <c:v>1</c:v>
                </c:pt>
                <c:pt idx="2486">
                  <c:v>1</c:v>
                </c:pt>
                <c:pt idx="2487">
                  <c:v>1</c:v>
                </c:pt>
                <c:pt idx="2488">
                  <c:v>1</c:v>
                </c:pt>
                <c:pt idx="2489">
                  <c:v>1</c:v>
                </c:pt>
                <c:pt idx="2490">
                  <c:v>1</c:v>
                </c:pt>
                <c:pt idx="2491">
                  <c:v>1</c:v>
                </c:pt>
                <c:pt idx="2492">
                  <c:v>1</c:v>
                </c:pt>
                <c:pt idx="2493">
                  <c:v>1</c:v>
                </c:pt>
                <c:pt idx="2494">
                  <c:v>1</c:v>
                </c:pt>
                <c:pt idx="2495">
                  <c:v>2</c:v>
                </c:pt>
                <c:pt idx="2496">
                  <c:v>1</c:v>
                </c:pt>
                <c:pt idx="2497">
                  <c:v>1</c:v>
                </c:pt>
                <c:pt idx="2498">
                  <c:v>1</c:v>
                </c:pt>
                <c:pt idx="2499">
                  <c:v>2</c:v>
                </c:pt>
                <c:pt idx="2500">
                  <c:v>1</c:v>
                </c:pt>
                <c:pt idx="2501">
                  <c:v>1</c:v>
                </c:pt>
                <c:pt idx="2502">
                  <c:v>1</c:v>
                </c:pt>
                <c:pt idx="2503">
                  <c:v>1</c:v>
                </c:pt>
                <c:pt idx="2504">
                  <c:v>1</c:v>
                </c:pt>
                <c:pt idx="2505">
                  <c:v>1</c:v>
                </c:pt>
                <c:pt idx="2506">
                  <c:v>1</c:v>
                </c:pt>
                <c:pt idx="2507">
                  <c:v>1</c:v>
                </c:pt>
                <c:pt idx="2508">
                  <c:v>1</c:v>
                </c:pt>
                <c:pt idx="2509">
                  <c:v>1</c:v>
                </c:pt>
                <c:pt idx="2510">
                  <c:v>1</c:v>
                </c:pt>
                <c:pt idx="2511">
                  <c:v>1</c:v>
                </c:pt>
                <c:pt idx="2512">
                  <c:v>1</c:v>
                </c:pt>
                <c:pt idx="2513">
                  <c:v>1</c:v>
                </c:pt>
                <c:pt idx="2514">
                  <c:v>1</c:v>
                </c:pt>
                <c:pt idx="2515">
                  <c:v>1</c:v>
                </c:pt>
                <c:pt idx="2516">
                  <c:v>1</c:v>
                </c:pt>
                <c:pt idx="2517">
                  <c:v>1</c:v>
                </c:pt>
                <c:pt idx="2518">
                  <c:v>1</c:v>
                </c:pt>
                <c:pt idx="2519">
                  <c:v>1</c:v>
                </c:pt>
                <c:pt idx="2520">
                  <c:v>1</c:v>
                </c:pt>
                <c:pt idx="2521">
                  <c:v>1</c:v>
                </c:pt>
                <c:pt idx="2522">
                  <c:v>1</c:v>
                </c:pt>
                <c:pt idx="2523">
                  <c:v>1</c:v>
                </c:pt>
                <c:pt idx="2524">
                  <c:v>1</c:v>
                </c:pt>
                <c:pt idx="2525">
                  <c:v>1</c:v>
                </c:pt>
                <c:pt idx="2526">
                  <c:v>1</c:v>
                </c:pt>
                <c:pt idx="2527">
                  <c:v>1</c:v>
                </c:pt>
                <c:pt idx="2528">
                  <c:v>1</c:v>
                </c:pt>
                <c:pt idx="2529">
                  <c:v>1</c:v>
                </c:pt>
                <c:pt idx="2530">
                  <c:v>1</c:v>
                </c:pt>
                <c:pt idx="2531">
                  <c:v>1</c:v>
                </c:pt>
                <c:pt idx="2532">
                  <c:v>1</c:v>
                </c:pt>
                <c:pt idx="2533">
                  <c:v>1</c:v>
                </c:pt>
                <c:pt idx="2534">
                  <c:v>1</c:v>
                </c:pt>
                <c:pt idx="2535">
                  <c:v>1</c:v>
                </c:pt>
                <c:pt idx="2536">
                  <c:v>1</c:v>
                </c:pt>
                <c:pt idx="2537">
                  <c:v>1</c:v>
                </c:pt>
                <c:pt idx="2538">
                  <c:v>1</c:v>
                </c:pt>
                <c:pt idx="2539">
                  <c:v>1</c:v>
                </c:pt>
                <c:pt idx="2540">
                  <c:v>1</c:v>
                </c:pt>
                <c:pt idx="2541">
                  <c:v>1</c:v>
                </c:pt>
                <c:pt idx="2542">
                  <c:v>1</c:v>
                </c:pt>
                <c:pt idx="2543">
                  <c:v>1</c:v>
                </c:pt>
                <c:pt idx="2544">
                  <c:v>1</c:v>
                </c:pt>
                <c:pt idx="2545">
                  <c:v>1</c:v>
                </c:pt>
                <c:pt idx="2546">
                  <c:v>1</c:v>
                </c:pt>
                <c:pt idx="2547">
                  <c:v>1</c:v>
                </c:pt>
                <c:pt idx="2548">
                  <c:v>1</c:v>
                </c:pt>
                <c:pt idx="2549">
                  <c:v>1</c:v>
                </c:pt>
                <c:pt idx="2550">
                  <c:v>1</c:v>
                </c:pt>
                <c:pt idx="2551">
                  <c:v>1</c:v>
                </c:pt>
                <c:pt idx="2552">
                  <c:v>1</c:v>
                </c:pt>
                <c:pt idx="2553">
                  <c:v>1</c:v>
                </c:pt>
                <c:pt idx="2554">
                  <c:v>1</c:v>
                </c:pt>
                <c:pt idx="2555">
                  <c:v>1</c:v>
                </c:pt>
                <c:pt idx="2556">
                  <c:v>1</c:v>
                </c:pt>
                <c:pt idx="2557">
                  <c:v>1</c:v>
                </c:pt>
                <c:pt idx="2558">
                  <c:v>1</c:v>
                </c:pt>
                <c:pt idx="2559">
                  <c:v>1</c:v>
                </c:pt>
                <c:pt idx="2560">
                  <c:v>1</c:v>
                </c:pt>
                <c:pt idx="2561">
                  <c:v>1</c:v>
                </c:pt>
                <c:pt idx="2562">
                  <c:v>1</c:v>
                </c:pt>
                <c:pt idx="2563">
                  <c:v>1</c:v>
                </c:pt>
                <c:pt idx="2564">
                  <c:v>1</c:v>
                </c:pt>
                <c:pt idx="2565">
                  <c:v>1</c:v>
                </c:pt>
                <c:pt idx="2566">
                  <c:v>2</c:v>
                </c:pt>
                <c:pt idx="2567">
                  <c:v>1</c:v>
                </c:pt>
                <c:pt idx="2568">
                  <c:v>1</c:v>
                </c:pt>
                <c:pt idx="2569">
                  <c:v>1</c:v>
                </c:pt>
                <c:pt idx="2570">
                  <c:v>1</c:v>
                </c:pt>
                <c:pt idx="2571">
                  <c:v>1</c:v>
                </c:pt>
                <c:pt idx="2572">
                  <c:v>1</c:v>
                </c:pt>
                <c:pt idx="2573">
                  <c:v>1</c:v>
                </c:pt>
                <c:pt idx="2574">
                  <c:v>1</c:v>
                </c:pt>
                <c:pt idx="2575">
                  <c:v>1</c:v>
                </c:pt>
                <c:pt idx="2576">
                  <c:v>1</c:v>
                </c:pt>
                <c:pt idx="2577">
                  <c:v>1</c:v>
                </c:pt>
                <c:pt idx="2578">
                  <c:v>1</c:v>
                </c:pt>
                <c:pt idx="2579">
                  <c:v>1</c:v>
                </c:pt>
                <c:pt idx="2580">
                  <c:v>1</c:v>
                </c:pt>
                <c:pt idx="2581">
                  <c:v>1</c:v>
                </c:pt>
                <c:pt idx="2582">
                  <c:v>1</c:v>
                </c:pt>
                <c:pt idx="2583">
                  <c:v>1</c:v>
                </c:pt>
                <c:pt idx="2584">
                  <c:v>1</c:v>
                </c:pt>
                <c:pt idx="2585">
                  <c:v>1</c:v>
                </c:pt>
                <c:pt idx="2586">
                  <c:v>1</c:v>
                </c:pt>
                <c:pt idx="2587">
                  <c:v>1</c:v>
                </c:pt>
                <c:pt idx="2588">
                  <c:v>1</c:v>
                </c:pt>
                <c:pt idx="2589">
                  <c:v>1</c:v>
                </c:pt>
                <c:pt idx="2590">
                  <c:v>2</c:v>
                </c:pt>
                <c:pt idx="2591">
                  <c:v>2</c:v>
                </c:pt>
                <c:pt idx="2592">
                  <c:v>1</c:v>
                </c:pt>
                <c:pt idx="2593">
                  <c:v>1</c:v>
                </c:pt>
                <c:pt idx="2594">
                  <c:v>1</c:v>
                </c:pt>
                <c:pt idx="2595">
                  <c:v>1</c:v>
                </c:pt>
                <c:pt idx="2596">
                  <c:v>1</c:v>
                </c:pt>
                <c:pt idx="2597">
                  <c:v>1</c:v>
                </c:pt>
                <c:pt idx="2598">
                  <c:v>1</c:v>
                </c:pt>
                <c:pt idx="2599">
                  <c:v>1</c:v>
                </c:pt>
                <c:pt idx="2600">
                  <c:v>1</c:v>
                </c:pt>
                <c:pt idx="2601">
                  <c:v>2</c:v>
                </c:pt>
                <c:pt idx="2602">
                  <c:v>1</c:v>
                </c:pt>
                <c:pt idx="2603">
                  <c:v>2</c:v>
                </c:pt>
                <c:pt idx="2604">
                  <c:v>1</c:v>
                </c:pt>
                <c:pt idx="2605">
                  <c:v>1</c:v>
                </c:pt>
                <c:pt idx="2606">
                  <c:v>1</c:v>
                </c:pt>
                <c:pt idx="2607">
                  <c:v>1</c:v>
                </c:pt>
                <c:pt idx="2608">
                  <c:v>1</c:v>
                </c:pt>
                <c:pt idx="2609">
                  <c:v>1</c:v>
                </c:pt>
                <c:pt idx="2610">
                  <c:v>1</c:v>
                </c:pt>
                <c:pt idx="2611">
                  <c:v>1</c:v>
                </c:pt>
                <c:pt idx="2612">
                  <c:v>1</c:v>
                </c:pt>
                <c:pt idx="2613">
                  <c:v>1</c:v>
                </c:pt>
                <c:pt idx="2614">
                  <c:v>1</c:v>
                </c:pt>
                <c:pt idx="2615">
                  <c:v>1</c:v>
                </c:pt>
                <c:pt idx="2616">
                  <c:v>2</c:v>
                </c:pt>
                <c:pt idx="2617">
                  <c:v>1</c:v>
                </c:pt>
                <c:pt idx="2618">
                  <c:v>1</c:v>
                </c:pt>
                <c:pt idx="2619">
                  <c:v>1</c:v>
                </c:pt>
                <c:pt idx="2620">
                  <c:v>1</c:v>
                </c:pt>
                <c:pt idx="2621">
                  <c:v>1</c:v>
                </c:pt>
                <c:pt idx="2622">
                  <c:v>1</c:v>
                </c:pt>
                <c:pt idx="2623">
                  <c:v>1</c:v>
                </c:pt>
                <c:pt idx="2624">
                  <c:v>1</c:v>
                </c:pt>
                <c:pt idx="2625">
                  <c:v>1</c:v>
                </c:pt>
                <c:pt idx="2626">
                  <c:v>1</c:v>
                </c:pt>
                <c:pt idx="2627">
                  <c:v>1</c:v>
                </c:pt>
                <c:pt idx="2628">
                  <c:v>1</c:v>
                </c:pt>
                <c:pt idx="2629">
                  <c:v>1</c:v>
                </c:pt>
                <c:pt idx="2630">
                  <c:v>2</c:v>
                </c:pt>
                <c:pt idx="2631">
                  <c:v>1</c:v>
                </c:pt>
                <c:pt idx="2632">
                  <c:v>1</c:v>
                </c:pt>
                <c:pt idx="2633">
                  <c:v>1</c:v>
                </c:pt>
                <c:pt idx="2634">
                  <c:v>1</c:v>
                </c:pt>
                <c:pt idx="2635">
                  <c:v>1</c:v>
                </c:pt>
                <c:pt idx="2636">
                  <c:v>1</c:v>
                </c:pt>
                <c:pt idx="2637">
                  <c:v>1</c:v>
                </c:pt>
                <c:pt idx="2638">
                  <c:v>1</c:v>
                </c:pt>
                <c:pt idx="2639">
                  <c:v>1</c:v>
                </c:pt>
                <c:pt idx="2640">
                  <c:v>1</c:v>
                </c:pt>
                <c:pt idx="2641">
                  <c:v>1</c:v>
                </c:pt>
                <c:pt idx="2642">
                  <c:v>2</c:v>
                </c:pt>
                <c:pt idx="2643">
                  <c:v>1</c:v>
                </c:pt>
                <c:pt idx="2644">
                  <c:v>1</c:v>
                </c:pt>
                <c:pt idx="2645">
                  <c:v>1</c:v>
                </c:pt>
                <c:pt idx="2646">
                  <c:v>1</c:v>
                </c:pt>
                <c:pt idx="2647">
                  <c:v>1</c:v>
                </c:pt>
                <c:pt idx="2648">
                  <c:v>1</c:v>
                </c:pt>
                <c:pt idx="2649">
                  <c:v>1</c:v>
                </c:pt>
                <c:pt idx="2650">
                  <c:v>1</c:v>
                </c:pt>
                <c:pt idx="2651">
                  <c:v>1</c:v>
                </c:pt>
                <c:pt idx="2652">
                  <c:v>1</c:v>
                </c:pt>
                <c:pt idx="2653">
                  <c:v>1</c:v>
                </c:pt>
                <c:pt idx="2654">
                  <c:v>1</c:v>
                </c:pt>
                <c:pt idx="2655">
                  <c:v>1</c:v>
                </c:pt>
                <c:pt idx="2656">
                  <c:v>1</c:v>
                </c:pt>
                <c:pt idx="2657">
                  <c:v>1</c:v>
                </c:pt>
                <c:pt idx="2658">
                  <c:v>1</c:v>
                </c:pt>
                <c:pt idx="2659">
                  <c:v>1</c:v>
                </c:pt>
                <c:pt idx="2660">
                  <c:v>1</c:v>
                </c:pt>
                <c:pt idx="2661">
                  <c:v>1</c:v>
                </c:pt>
                <c:pt idx="2662">
                  <c:v>1</c:v>
                </c:pt>
                <c:pt idx="2663">
                  <c:v>1</c:v>
                </c:pt>
                <c:pt idx="2664">
                  <c:v>1</c:v>
                </c:pt>
                <c:pt idx="2665">
                  <c:v>1</c:v>
                </c:pt>
                <c:pt idx="2666">
                  <c:v>2</c:v>
                </c:pt>
                <c:pt idx="2667">
                  <c:v>1</c:v>
                </c:pt>
                <c:pt idx="2668">
                  <c:v>1</c:v>
                </c:pt>
                <c:pt idx="2669">
                  <c:v>1</c:v>
                </c:pt>
                <c:pt idx="2670">
                  <c:v>1</c:v>
                </c:pt>
                <c:pt idx="2671">
                  <c:v>1</c:v>
                </c:pt>
                <c:pt idx="2672">
                  <c:v>1</c:v>
                </c:pt>
                <c:pt idx="2673">
                  <c:v>1</c:v>
                </c:pt>
                <c:pt idx="2674">
                  <c:v>1</c:v>
                </c:pt>
                <c:pt idx="2675">
                  <c:v>1</c:v>
                </c:pt>
                <c:pt idx="2676">
                  <c:v>1</c:v>
                </c:pt>
                <c:pt idx="2677">
                  <c:v>1</c:v>
                </c:pt>
                <c:pt idx="2678">
                  <c:v>1</c:v>
                </c:pt>
                <c:pt idx="2679">
                  <c:v>1</c:v>
                </c:pt>
                <c:pt idx="2680">
                  <c:v>1</c:v>
                </c:pt>
                <c:pt idx="2681">
                  <c:v>1</c:v>
                </c:pt>
                <c:pt idx="2682">
                  <c:v>1</c:v>
                </c:pt>
                <c:pt idx="2683">
                  <c:v>1</c:v>
                </c:pt>
                <c:pt idx="2684">
                  <c:v>2</c:v>
                </c:pt>
                <c:pt idx="2685">
                  <c:v>1</c:v>
                </c:pt>
                <c:pt idx="2686">
                  <c:v>1</c:v>
                </c:pt>
                <c:pt idx="2687">
                  <c:v>1</c:v>
                </c:pt>
                <c:pt idx="2688">
                  <c:v>1</c:v>
                </c:pt>
                <c:pt idx="2689">
                  <c:v>1</c:v>
                </c:pt>
                <c:pt idx="2690">
                  <c:v>1</c:v>
                </c:pt>
                <c:pt idx="2691">
                  <c:v>1</c:v>
                </c:pt>
                <c:pt idx="2692">
                  <c:v>1</c:v>
                </c:pt>
                <c:pt idx="2693">
                  <c:v>1</c:v>
                </c:pt>
                <c:pt idx="2694">
                  <c:v>1</c:v>
                </c:pt>
                <c:pt idx="2695">
                  <c:v>1</c:v>
                </c:pt>
                <c:pt idx="2696">
                  <c:v>1</c:v>
                </c:pt>
                <c:pt idx="2697">
                  <c:v>1</c:v>
                </c:pt>
                <c:pt idx="2698">
                  <c:v>1</c:v>
                </c:pt>
                <c:pt idx="2699">
                  <c:v>1</c:v>
                </c:pt>
                <c:pt idx="2700">
                  <c:v>1</c:v>
                </c:pt>
                <c:pt idx="2701">
                  <c:v>1</c:v>
                </c:pt>
                <c:pt idx="2702">
                  <c:v>1</c:v>
                </c:pt>
                <c:pt idx="2703">
                  <c:v>1</c:v>
                </c:pt>
                <c:pt idx="2704">
                  <c:v>1</c:v>
                </c:pt>
                <c:pt idx="2705">
                  <c:v>1</c:v>
                </c:pt>
                <c:pt idx="2706">
                  <c:v>1</c:v>
                </c:pt>
                <c:pt idx="2707">
                  <c:v>1</c:v>
                </c:pt>
                <c:pt idx="2708">
                  <c:v>1</c:v>
                </c:pt>
                <c:pt idx="2709">
                  <c:v>1</c:v>
                </c:pt>
                <c:pt idx="2710">
                  <c:v>1</c:v>
                </c:pt>
                <c:pt idx="2711">
                  <c:v>2</c:v>
                </c:pt>
                <c:pt idx="2712">
                  <c:v>1</c:v>
                </c:pt>
                <c:pt idx="2713">
                  <c:v>1</c:v>
                </c:pt>
                <c:pt idx="2714">
                  <c:v>1</c:v>
                </c:pt>
                <c:pt idx="2715">
                  <c:v>1</c:v>
                </c:pt>
                <c:pt idx="2716">
                  <c:v>1</c:v>
                </c:pt>
                <c:pt idx="2717">
                  <c:v>1</c:v>
                </c:pt>
                <c:pt idx="2718">
                  <c:v>1</c:v>
                </c:pt>
                <c:pt idx="2719">
                  <c:v>1</c:v>
                </c:pt>
                <c:pt idx="2720">
                  <c:v>1</c:v>
                </c:pt>
                <c:pt idx="2721">
                  <c:v>1</c:v>
                </c:pt>
                <c:pt idx="2722">
                  <c:v>1</c:v>
                </c:pt>
                <c:pt idx="2723">
                  <c:v>1</c:v>
                </c:pt>
                <c:pt idx="2724">
                  <c:v>1</c:v>
                </c:pt>
                <c:pt idx="2725">
                  <c:v>1</c:v>
                </c:pt>
                <c:pt idx="2726">
                  <c:v>1</c:v>
                </c:pt>
                <c:pt idx="2727">
                  <c:v>1</c:v>
                </c:pt>
                <c:pt idx="2728">
                  <c:v>1</c:v>
                </c:pt>
                <c:pt idx="2729">
                  <c:v>1</c:v>
                </c:pt>
                <c:pt idx="2730">
                  <c:v>1</c:v>
                </c:pt>
                <c:pt idx="2731">
                  <c:v>1</c:v>
                </c:pt>
                <c:pt idx="2732">
                  <c:v>1</c:v>
                </c:pt>
                <c:pt idx="2733">
                  <c:v>1</c:v>
                </c:pt>
                <c:pt idx="2734">
                  <c:v>1</c:v>
                </c:pt>
                <c:pt idx="2735">
                  <c:v>1</c:v>
                </c:pt>
                <c:pt idx="2736">
                  <c:v>1</c:v>
                </c:pt>
                <c:pt idx="2737">
                  <c:v>1</c:v>
                </c:pt>
                <c:pt idx="2738">
                  <c:v>2</c:v>
                </c:pt>
                <c:pt idx="2739">
                  <c:v>1</c:v>
                </c:pt>
                <c:pt idx="2740">
                  <c:v>1</c:v>
                </c:pt>
                <c:pt idx="2741">
                  <c:v>1</c:v>
                </c:pt>
                <c:pt idx="2742">
                  <c:v>1</c:v>
                </c:pt>
                <c:pt idx="2743">
                  <c:v>1</c:v>
                </c:pt>
                <c:pt idx="2744">
                  <c:v>1</c:v>
                </c:pt>
                <c:pt idx="2745">
                  <c:v>1</c:v>
                </c:pt>
                <c:pt idx="2746">
                  <c:v>1</c:v>
                </c:pt>
                <c:pt idx="2747">
                  <c:v>1</c:v>
                </c:pt>
                <c:pt idx="2748">
                  <c:v>1</c:v>
                </c:pt>
                <c:pt idx="2749">
                  <c:v>1</c:v>
                </c:pt>
                <c:pt idx="2750">
                  <c:v>1</c:v>
                </c:pt>
                <c:pt idx="2751">
                  <c:v>1</c:v>
                </c:pt>
                <c:pt idx="2752">
                  <c:v>1</c:v>
                </c:pt>
                <c:pt idx="2753">
                  <c:v>1</c:v>
                </c:pt>
                <c:pt idx="2754">
                  <c:v>1</c:v>
                </c:pt>
                <c:pt idx="2755">
                  <c:v>1</c:v>
                </c:pt>
                <c:pt idx="2756">
                  <c:v>1</c:v>
                </c:pt>
                <c:pt idx="2757">
                  <c:v>1</c:v>
                </c:pt>
                <c:pt idx="2758">
                  <c:v>1</c:v>
                </c:pt>
                <c:pt idx="2759">
                  <c:v>1</c:v>
                </c:pt>
                <c:pt idx="2760">
                  <c:v>1</c:v>
                </c:pt>
                <c:pt idx="2761">
                  <c:v>1</c:v>
                </c:pt>
                <c:pt idx="2762">
                  <c:v>1</c:v>
                </c:pt>
                <c:pt idx="2763">
                  <c:v>1</c:v>
                </c:pt>
                <c:pt idx="2764">
                  <c:v>1</c:v>
                </c:pt>
                <c:pt idx="2765">
                  <c:v>1</c:v>
                </c:pt>
                <c:pt idx="2766">
                  <c:v>1</c:v>
                </c:pt>
                <c:pt idx="2767">
                  <c:v>1</c:v>
                </c:pt>
                <c:pt idx="2768">
                  <c:v>1</c:v>
                </c:pt>
                <c:pt idx="2769">
                  <c:v>1</c:v>
                </c:pt>
                <c:pt idx="2770">
                  <c:v>1</c:v>
                </c:pt>
                <c:pt idx="2771">
                  <c:v>1</c:v>
                </c:pt>
                <c:pt idx="2772">
                  <c:v>1</c:v>
                </c:pt>
                <c:pt idx="2773">
                  <c:v>1</c:v>
                </c:pt>
                <c:pt idx="2774">
                  <c:v>1</c:v>
                </c:pt>
                <c:pt idx="2775">
                  <c:v>1</c:v>
                </c:pt>
                <c:pt idx="2776">
                  <c:v>1</c:v>
                </c:pt>
                <c:pt idx="2777">
                  <c:v>1</c:v>
                </c:pt>
                <c:pt idx="2778">
                  <c:v>1</c:v>
                </c:pt>
                <c:pt idx="2779">
                  <c:v>1</c:v>
                </c:pt>
                <c:pt idx="2780">
                  <c:v>1</c:v>
                </c:pt>
                <c:pt idx="2781">
                  <c:v>1</c:v>
                </c:pt>
                <c:pt idx="2782">
                  <c:v>1</c:v>
                </c:pt>
                <c:pt idx="2783">
                  <c:v>1</c:v>
                </c:pt>
                <c:pt idx="2784">
                  <c:v>1</c:v>
                </c:pt>
                <c:pt idx="2785">
                  <c:v>1</c:v>
                </c:pt>
                <c:pt idx="2786">
                  <c:v>1</c:v>
                </c:pt>
                <c:pt idx="2787">
                  <c:v>1</c:v>
                </c:pt>
                <c:pt idx="2788">
                  <c:v>1</c:v>
                </c:pt>
                <c:pt idx="2789">
                  <c:v>1</c:v>
                </c:pt>
                <c:pt idx="2790">
                  <c:v>1</c:v>
                </c:pt>
                <c:pt idx="2791">
                  <c:v>1</c:v>
                </c:pt>
                <c:pt idx="2792">
                  <c:v>1</c:v>
                </c:pt>
                <c:pt idx="2793">
                  <c:v>1</c:v>
                </c:pt>
                <c:pt idx="2794">
                  <c:v>1</c:v>
                </c:pt>
                <c:pt idx="2795">
                  <c:v>1</c:v>
                </c:pt>
                <c:pt idx="2796">
                  <c:v>1</c:v>
                </c:pt>
                <c:pt idx="2797">
                  <c:v>1</c:v>
                </c:pt>
                <c:pt idx="2798">
                  <c:v>1</c:v>
                </c:pt>
                <c:pt idx="2799">
                  <c:v>1</c:v>
                </c:pt>
                <c:pt idx="2800">
                  <c:v>1</c:v>
                </c:pt>
                <c:pt idx="2801">
                  <c:v>1</c:v>
                </c:pt>
                <c:pt idx="2802">
                  <c:v>1</c:v>
                </c:pt>
                <c:pt idx="2803">
                  <c:v>1</c:v>
                </c:pt>
                <c:pt idx="2804">
                  <c:v>1</c:v>
                </c:pt>
                <c:pt idx="2805">
                  <c:v>1</c:v>
                </c:pt>
                <c:pt idx="2806">
                  <c:v>1</c:v>
                </c:pt>
                <c:pt idx="2807">
                  <c:v>1</c:v>
                </c:pt>
                <c:pt idx="2808">
                  <c:v>1</c:v>
                </c:pt>
                <c:pt idx="2809">
                  <c:v>1</c:v>
                </c:pt>
                <c:pt idx="2810">
                  <c:v>1</c:v>
                </c:pt>
                <c:pt idx="2811">
                  <c:v>1</c:v>
                </c:pt>
                <c:pt idx="2812">
                  <c:v>1</c:v>
                </c:pt>
                <c:pt idx="2813">
                  <c:v>1</c:v>
                </c:pt>
                <c:pt idx="2814">
                  <c:v>1</c:v>
                </c:pt>
                <c:pt idx="2815">
                  <c:v>1</c:v>
                </c:pt>
                <c:pt idx="2816">
                  <c:v>1</c:v>
                </c:pt>
                <c:pt idx="2817">
                  <c:v>1</c:v>
                </c:pt>
                <c:pt idx="2818">
                  <c:v>1</c:v>
                </c:pt>
                <c:pt idx="2819">
                  <c:v>1</c:v>
                </c:pt>
                <c:pt idx="2820">
                  <c:v>1</c:v>
                </c:pt>
                <c:pt idx="2821">
                  <c:v>1</c:v>
                </c:pt>
                <c:pt idx="2822">
                  <c:v>1</c:v>
                </c:pt>
                <c:pt idx="2823">
                  <c:v>1</c:v>
                </c:pt>
                <c:pt idx="2824">
                  <c:v>1</c:v>
                </c:pt>
                <c:pt idx="2825">
                  <c:v>1</c:v>
                </c:pt>
                <c:pt idx="2826">
                  <c:v>1</c:v>
                </c:pt>
                <c:pt idx="2827">
                  <c:v>1</c:v>
                </c:pt>
                <c:pt idx="2828">
                  <c:v>1</c:v>
                </c:pt>
                <c:pt idx="2829">
                  <c:v>1</c:v>
                </c:pt>
                <c:pt idx="2830">
                  <c:v>1</c:v>
                </c:pt>
                <c:pt idx="2831">
                  <c:v>1</c:v>
                </c:pt>
                <c:pt idx="2832">
                  <c:v>1</c:v>
                </c:pt>
                <c:pt idx="2833">
                  <c:v>1</c:v>
                </c:pt>
                <c:pt idx="2834">
                  <c:v>1</c:v>
                </c:pt>
                <c:pt idx="2835">
                  <c:v>1</c:v>
                </c:pt>
                <c:pt idx="2836">
                  <c:v>1</c:v>
                </c:pt>
                <c:pt idx="2837">
                  <c:v>1</c:v>
                </c:pt>
                <c:pt idx="2838">
                  <c:v>1</c:v>
                </c:pt>
                <c:pt idx="2839">
                  <c:v>1</c:v>
                </c:pt>
                <c:pt idx="2840">
                  <c:v>1</c:v>
                </c:pt>
                <c:pt idx="2841">
                  <c:v>1</c:v>
                </c:pt>
                <c:pt idx="2842">
                  <c:v>1</c:v>
                </c:pt>
                <c:pt idx="2843">
                  <c:v>1</c:v>
                </c:pt>
                <c:pt idx="2844">
                  <c:v>1</c:v>
                </c:pt>
                <c:pt idx="2845">
                  <c:v>1</c:v>
                </c:pt>
                <c:pt idx="2846">
                  <c:v>1</c:v>
                </c:pt>
                <c:pt idx="2847">
                  <c:v>1</c:v>
                </c:pt>
                <c:pt idx="2848">
                  <c:v>1</c:v>
                </c:pt>
                <c:pt idx="2849">
                  <c:v>1</c:v>
                </c:pt>
                <c:pt idx="2850">
                  <c:v>1</c:v>
                </c:pt>
                <c:pt idx="2851">
                  <c:v>1</c:v>
                </c:pt>
                <c:pt idx="2852">
                  <c:v>1</c:v>
                </c:pt>
                <c:pt idx="2853">
                  <c:v>1</c:v>
                </c:pt>
                <c:pt idx="2854">
                  <c:v>1</c:v>
                </c:pt>
                <c:pt idx="2855">
                  <c:v>1</c:v>
                </c:pt>
                <c:pt idx="2856">
                  <c:v>1</c:v>
                </c:pt>
                <c:pt idx="2857">
                  <c:v>1</c:v>
                </c:pt>
                <c:pt idx="2858">
                  <c:v>1</c:v>
                </c:pt>
                <c:pt idx="2859">
                  <c:v>1</c:v>
                </c:pt>
                <c:pt idx="2860">
                  <c:v>1</c:v>
                </c:pt>
                <c:pt idx="2861">
                  <c:v>1</c:v>
                </c:pt>
                <c:pt idx="2862">
                  <c:v>1</c:v>
                </c:pt>
                <c:pt idx="2863">
                  <c:v>1</c:v>
                </c:pt>
                <c:pt idx="2864">
                  <c:v>1</c:v>
                </c:pt>
                <c:pt idx="2865">
                  <c:v>1</c:v>
                </c:pt>
                <c:pt idx="2866">
                  <c:v>1</c:v>
                </c:pt>
                <c:pt idx="2867">
                  <c:v>1</c:v>
                </c:pt>
                <c:pt idx="2868">
                  <c:v>1</c:v>
                </c:pt>
                <c:pt idx="2869">
                  <c:v>1</c:v>
                </c:pt>
                <c:pt idx="2870">
                  <c:v>1</c:v>
                </c:pt>
                <c:pt idx="2871">
                  <c:v>1</c:v>
                </c:pt>
                <c:pt idx="2872">
                  <c:v>1</c:v>
                </c:pt>
                <c:pt idx="2873">
                  <c:v>1</c:v>
                </c:pt>
                <c:pt idx="2874">
                  <c:v>1</c:v>
                </c:pt>
                <c:pt idx="2875">
                  <c:v>1</c:v>
                </c:pt>
                <c:pt idx="2876">
                  <c:v>1</c:v>
                </c:pt>
                <c:pt idx="2877">
                  <c:v>1</c:v>
                </c:pt>
                <c:pt idx="2878">
                  <c:v>1</c:v>
                </c:pt>
                <c:pt idx="2879">
                  <c:v>1</c:v>
                </c:pt>
                <c:pt idx="2880">
                  <c:v>1</c:v>
                </c:pt>
                <c:pt idx="2881">
                  <c:v>1</c:v>
                </c:pt>
                <c:pt idx="2882">
                  <c:v>1</c:v>
                </c:pt>
                <c:pt idx="2883">
                  <c:v>1</c:v>
                </c:pt>
                <c:pt idx="2884">
                  <c:v>1</c:v>
                </c:pt>
                <c:pt idx="2885">
                  <c:v>1</c:v>
                </c:pt>
                <c:pt idx="2886">
                  <c:v>1</c:v>
                </c:pt>
                <c:pt idx="2887">
                  <c:v>1</c:v>
                </c:pt>
                <c:pt idx="2888">
                  <c:v>1</c:v>
                </c:pt>
                <c:pt idx="2889">
                  <c:v>1</c:v>
                </c:pt>
                <c:pt idx="2890">
                  <c:v>1</c:v>
                </c:pt>
                <c:pt idx="2891">
                  <c:v>1</c:v>
                </c:pt>
                <c:pt idx="2892">
                  <c:v>1</c:v>
                </c:pt>
                <c:pt idx="2893">
                  <c:v>1</c:v>
                </c:pt>
                <c:pt idx="2894">
                  <c:v>1</c:v>
                </c:pt>
                <c:pt idx="2895">
                  <c:v>1</c:v>
                </c:pt>
                <c:pt idx="2896">
                  <c:v>1</c:v>
                </c:pt>
                <c:pt idx="2897">
                  <c:v>1</c:v>
                </c:pt>
                <c:pt idx="2898">
                  <c:v>1</c:v>
                </c:pt>
                <c:pt idx="2899">
                  <c:v>1</c:v>
                </c:pt>
                <c:pt idx="2900">
                  <c:v>1</c:v>
                </c:pt>
                <c:pt idx="2901">
                  <c:v>1</c:v>
                </c:pt>
                <c:pt idx="2902">
                  <c:v>1</c:v>
                </c:pt>
                <c:pt idx="2903">
                  <c:v>1</c:v>
                </c:pt>
                <c:pt idx="2904">
                  <c:v>1</c:v>
                </c:pt>
                <c:pt idx="2905">
                  <c:v>1</c:v>
                </c:pt>
                <c:pt idx="2906">
                  <c:v>1</c:v>
                </c:pt>
              </c:numCache>
            </c:numRef>
          </c:bubbleSize>
          <c:bubble3D val="0"/>
          <c:extLst>
            <c:ext xmlns:c16="http://schemas.microsoft.com/office/drawing/2014/chart" uri="{C3380CC4-5D6E-409C-BE32-E72D297353CC}">
              <c16:uniqueId val="{00000000-35F6-4AE1-B32E-6EB5D98B770A}"/>
            </c:ext>
          </c:extLst>
        </c:ser>
        <c:dLbls>
          <c:showLegendKey val="0"/>
          <c:showVal val="0"/>
          <c:showCatName val="0"/>
          <c:showSerName val="0"/>
          <c:showPercent val="0"/>
          <c:showBubbleSize val="0"/>
        </c:dLbls>
        <c:bubbleScale val="8"/>
        <c:showNegBubbles val="0"/>
        <c:axId val="681477200"/>
        <c:axId val="588375720"/>
      </c:bubbleChart>
      <c:valAx>
        <c:axId val="681477200"/>
        <c:scaling>
          <c:orientation val="minMax"/>
          <c:max val="60"/>
          <c:min val="-60"/>
        </c:scaling>
        <c:delete val="0"/>
        <c:axPos val="b"/>
        <c:title>
          <c:tx>
            <c:rich>
              <a:bodyPr/>
              <a:lstStyle/>
              <a:p>
                <a:pPr>
                  <a:defRPr sz="1800">
                    <a:solidFill>
                      <a:schemeClr val="bg2"/>
                    </a:solidFill>
                  </a:defRPr>
                </a:pPr>
                <a:r>
                  <a:rPr lang="en-US" sz="1800" b="1" i="0" baseline="0" dirty="0" smtClean="0">
                    <a:effectLst/>
                  </a:rPr>
                  <a:t>Donor-Recipient Height Match (%)</a:t>
                </a:r>
                <a:endParaRPr lang="en-US" dirty="0">
                  <a:effectLst/>
                </a:endParaRPr>
              </a:p>
            </c:rich>
          </c:tx>
          <c:layout>
            <c:manualLayout>
              <c:xMode val="edge"/>
              <c:yMode val="edge"/>
              <c:x val="0.3675912879311139"/>
              <c:y val="0.9097527087550058"/>
            </c:manualLayout>
          </c:layout>
          <c:overlay val="0"/>
        </c:title>
        <c:numFmt formatCode="General" sourceLinked="1"/>
        <c:majorTickMark val="out"/>
        <c:minorTickMark val="none"/>
        <c:tickLblPos val="low"/>
        <c:spPr>
          <a:ln>
            <a:solidFill>
              <a:schemeClr val="bg2"/>
            </a:solidFill>
          </a:ln>
        </c:spPr>
        <c:txPr>
          <a:bodyPr/>
          <a:lstStyle/>
          <a:p>
            <a:pPr>
              <a:defRPr>
                <a:solidFill>
                  <a:schemeClr val="bg2"/>
                </a:solidFill>
              </a:defRPr>
            </a:pPr>
            <a:endParaRPr lang="en-US"/>
          </a:p>
        </c:txPr>
        <c:crossAx val="588375720"/>
        <c:crosses val="autoZero"/>
        <c:crossBetween val="midCat"/>
      </c:valAx>
      <c:valAx>
        <c:axId val="588375720"/>
        <c:scaling>
          <c:orientation val="minMax"/>
          <c:max val="120"/>
          <c:min val="-120"/>
        </c:scaling>
        <c:delete val="0"/>
        <c:axPos val="l"/>
        <c:majorGridlines>
          <c:spPr>
            <a:ln>
              <a:solidFill>
                <a:schemeClr val="bg2"/>
              </a:solidFill>
              <a:prstDash val="sysDash"/>
            </a:ln>
          </c:spPr>
        </c:majorGridlines>
        <c:title>
          <c:tx>
            <c:rich>
              <a:bodyPr rot="-5400000" vert="horz"/>
              <a:lstStyle/>
              <a:p>
                <a:pPr>
                  <a:defRPr sz="1800">
                    <a:solidFill>
                      <a:schemeClr val="bg2"/>
                    </a:solidFill>
                  </a:defRPr>
                </a:pPr>
                <a:r>
                  <a:rPr lang="en-US" sz="1800" dirty="0" smtClean="0">
                    <a:solidFill>
                      <a:schemeClr val="bg2"/>
                    </a:solidFill>
                  </a:rPr>
                  <a:t>Donor-Recipient Weight Match (%)</a:t>
                </a:r>
                <a:endParaRPr lang="en-US" sz="1800" dirty="0">
                  <a:solidFill>
                    <a:schemeClr val="bg2"/>
                  </a:solidFill>
                </a:endParaRPr>
              </a:p>
            </c:rich>
          </c:tx>
          <c:layout>
            <c:manualLayout>
              <c:xMode val="edge"/>
              <c:yMode val="edge"/>
              <c:x val="5.7629967306718237E-3"/>
              <c:y val="5.4970938691519901E-2"/>
            </c:manualLayout>
          </c:layout>
          <c:overlay val="0"/>
        </c:title>
        <c:numFmt formatCode="General" sourceLinked="1"/>
        <c:majorTickMark val="out"/>
        <c:minorTickMark val="none"/>
        <c:tickLblPos val="low"/>
        <c:spPr>
          <a:ln>
            <a:solidFill>
              <a:schemeClr val="bg2"/>
            </a:solidFill>
          </a:ln>
        </c:spPr>
        <c:txPr>
          <a:bodyPr/>
          <a:lstStyle/>
          <a:p>
            <a:pPr>
              <a:defRPr>
                <a:solidFill>
                  <a:schemeClr val="bg2"/>
                </a:solidFill>
              </a:defRPr>
            </a:pPr>
            <a:endParaRPr lang="en-US"/>
          </a:p>
        </c:txPr>
        <c:crossAx val="681477200"/>
        <c:crosses val="autoZero"/>
        <c:crossBetween val="midCat"/>
      </c:valAx>
      <c:spPr>
        <a:noFill/>
        <a:ln>
          <a:solidFill>
            <a:schemeClr val="bg2"/>
          </a:solidFill>
        </a:ln>
      </c:spPr>
    </c:plotArea>
    <c:plotVisOnly val="1"/>
    <c:dispBlanksAs val="gap"/>
    <c:showDLblsOverMax val="0"/>
  </c:chart>
  <c:txPr>
    <a:bodyPr/>
    <a:lstStyle/>
    <a:p>
      <a:pPr>
        <a:defRPr sz="1500" b="1"/>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71934111684306E-2"/>
          <c:y val="0.10930801680542838"/>
          <c:w val="0.87863313422029143"/>
          <c:h val="0.76027426238563689"/>
        </c:manualLayout>
      </c:layout>
      <c:lineChart>
        <c:grouping val="standard"/>
        <c:varyColors val="0"/>
        <c:ser>
          <c:idx val="1"/>
          <c:order val="0"/>
          <c:tx>
            <c:strRef>
              <c:f>Sheet1!$B$1</c:f>
              <c:strCache>
                <c:ptCount val="1"/>
                <c:pt idx="0">
                  <c:v>&lt;-20</c:v>
                </c:pt>
              </c:strCache>
            </c:strRef>
          </c:tx>
          <c:spPr>
            <a:ln w="41275">
              <a:solidFill>
                <a:srgbClr val="0070C0"/>
              </a:solidFill>
            </a:ln>
          </c:spPr>
          <c:marker>
            <c:symbol val="none"/>
          </c:marker>
          <c:cat>
            <c:numRef>
              <c:f>Sheet1!$A$8:$A$34</c:f>
              <c:numCache>
                <c:formatCode>General</c:formatCode>
                <c:ptCount val="27"/>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Sheet1!$B$8:$B$34</c:f>
              <c:numCache>
                <c:formatCode>General</c:formatCode>
                <c:ptCount val="27"/>
                <c:pt idx="0">
                  <c:v>6.8630000000000004</c:v>
                </c:pt>
                <c:pt idx="1">
                  <c:v>3.226</c:v>
                </c:pt>
                <c:pt idx="2">
                  <c:v>4.569</c:v>
                </c:pt>
                <c:pt idx="3">
                  <c:v>8.4559999999999995</c:v>
                </c:pt>
                <c:pt idx="4">
                  <c:v>8.0719999999999992</c:v>
                </c:pt>
                <c:pt idx="5">
                  <c:v>5.96</c:v>
                </c:pt>
                <c:pt idx="6">
                  <c:v>8.1170000000000009</c:v>
                </c:pt>
                <c:pt idx="7">
                  <c:v>6.1859999999999999</c:v>
                </c:pt>
                <c:pt idx="8">
                  <c:v>4.2210000000000001</c:v>
                </c:pt>
                <c:pt idx="9">
                  <c:v>4.0250000000000004</c:v>
                </c:pt>
                <c:pt idx="10">
                  <c:v>3.1429999999999998</c:v>
                </c:pt>
                <c:pt idx="11">
                  <c:v>3.8780000000000001</c:v>
                </c:pt>
                <c:pt idx="12">
                  <c:v>7.4790000000000001</c:v>
                </c:pt>
                <c:pt idx="13">
                  <c:v>2.806</c:v>
                </c:pt>
                <c:pt idx="14">
                  <c:v>3.3849999999999998</c:v>
                </c:pt>
                <c:pt idx="15">
                  <c:v>4.1879999999999997</c:v>
                </c:pt>
                <c:pt idx="16">
                  <c:v>2.5459999999999998</c:v>
                </c:pt>
                <c:pt idx="17">
                  <c:v>4.2789999999999999</c:v>
                </c:pt>
                <c:pt idx="18">
                  <c:v>3.1389999999999998</c:v>
                </c:pt>
                <c:pt idx="19">
                  <c:v>3.6640000000000001</c:v>
                </c:pt>
                <c:pt idx="20">
                  <c:v>4.0999999999999996</c:v>
                </c:pt>
                <c:pt idx="21">
                  <c:v>4.97</c:v>
                </c:pt>
                <c:pt idx="22">
                  <c:v>3.3260000000000001</c:v>
                </c:pt>
                <c:pt idx="23">
                  <c:v>2.7320000000000002</c:v>
                </c:pt>
                <c:pt idx="24">
                  <c:v>2.4300000000000002</c:v>
                </c:pt>
                <c:pt idx="25">
                  <c:v>3.282</c:v>
                </c:pt>
                <c:pt idx="26">
                  <c:v>3.32</c:v>
                </c:pt>
              </c:numCache>
            </c:numRef>
          </c:val>
          <c:smooth val="0"/>
          <c:extLst>
            <c:ext xmlns:c16="http://schemas.microsoft.com/office/drawing/2014/chart" uri="{C3380CC4-5D6E-409C-BE32-E72D297353CC}">
              <c16:uniqueId val="{00000001-F3CA-409D-913F-B4216F74FFE8}"/>
            </c:ext>
          </c:extLst>
        </c:ser>
        <c:ser>
          <c:idx val="2"/>
          <c:order val="1"/>
          <c:tx>
            <c:strRef>
              <c:f>Sheet1!$C$1</c:f>
              <c:strCache>
                <c:ptCount val="1"/>
                <c:pt idx="0">
                  <c:v>&gt;20</c:v>
                </c:pt>
              </c:strCache>
            </c:strRef>
          </c:tx>
          <c:spPr>
            <a:ln w="41275">
              <a:solidFill>
                <a:schemeClr val="accent5">
                  <a:lumMod val="50000"/>
                </a:schemeClr>
              </a:solidFill>
            </a:ln>
          </c:spPr>
          <c:marker>
            <c:symbol val="none"/>
          </c:marker>
          <c:cat>
            <c:numRef>
              <c:f>Sheet1!$A$8:$A$34</c:f>
              <c:numCache>
                <c:formatCode>General</c:formatCode>
                <c:ptCount val="27"/>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numCache>
            </c:numRef>
          </c:cat>
          <c:val>
            <c:numRef>
              <c:f>Sheet1!$C$8:$C$34</c:f>
              <c:numCache>
                <c:formatCode>General</c:formatCode>
                <c:ptCount val="27"/>
                <c:pt idx="0">
                  <c:v>59.804000000000002</c:v>
                </c:pt>
                <c:pt idx="1">
                  <c:v>64.516000000000005</c:v>
                </c:pt>
                <c:pt idx="2">
                  <c:v>56.853000000000002</c:v>
                </c:pt>
                <c:pt idx="3">
                  <c:v>52.941000000000003</c:v>
                </c:pt>
                <c:pt idx="4">
                  <c:v>55.156999999999996</c:v>
                </c:pt>
                <c:pt idx="5">
                  <c:v>59.271999999999998</c:v>
                </c:pt>
                <c:pt idx="6">
                  <c:v>55.844000000000001</c:v>
                </c:pt>
                <c:pt idx="7">
                  <c:v>55.326000000000001</c:v>
                </c:pt>
                <c:pt idx="8">
                  <c:v>57.468000000000004</c:v>
                </c:pt>
                <c:pt idx="9">
                  <c:v>54.18</c:v>
                </c:pt>
                <c:pt idx="10">
                  <c:v>57.713999999999999</c:v>
                </c:pt>
                <c:pt idx="11">
                  <c:v>64.266000000000005</c:v>
                </c:pt>
                <c:pt idx="12">
                  <c:v>62.05</c:v>
                </c:pt>
                <c:pt idx="13">
                  <c:v>59.694000000000003</c:v>
                </c:pt>
                <c:pt idx="14">
                  <c:v>57.813000000000002</c:v>
                </c:pt>
                <c:pt idx="15">
                  <c:v>63.874000000000002</c:v>
                </c:pt>
                <c:pt idx="16">
                  <c:v>62.963000000000001</c:v>
                </c:pt>
                <c:pt idx="17">
                  <c:v>57.883000000000003</c:v>
                </c:pt>
                <c:pt idx="18">
                  <c:v>59.192999999999998</c:v>
                </c:pt>
                <c:pt idx="19">
                  <c:v>59.914000000000001</c:v>
                </c:pt>
                <c:pt idx="20">
                  <c:v>56.72</c:v>
                </c:pt>
                <c:pt idx="21">
                  <c:v>57.853000000000002</c:v>
                </c:pt>
                <c:pt idx="22">
                  <c:v>55.509</c:v>
                </c:pt>
                <c:pt idx="23">
                  <c:v>55.009</c:v>
                </c:pt>
                <c:pt idx="24">
                  <c:v>62.991</c:v>
                </c:pt>
                <c:pt idx="25">
                  <c:v>55.405000000000001</c:v>
                </c:pt>
                <c:pt idx="26">
                  <c:v>63.9</c:v>
                </c:pt>
              </c:numCache>
            </c:numRef>
          </c:val>
          <c:smooth val="0"/>
          <c:extLst>
            <c:ext xmlns:c16="http://schemas.microsoft.com/office/drawing/2014/chart" uri="{C3380CC4-5D6E-409C-BE32-E72D297353CC}">
              <c16:uniqueId val="{00000000-A539-4771-A09A-30BC2B2F4AF3}"/>
            </c:ext>
          </c:extLst>
        </c:ser>
        <c:dLbls>
          <c:showLegendKey val="0"/>
          <c:showVal val="0"/>
          <c:showCatName val="0"/>
          <c:showSerName val="0"/>
          <c:showPercent val="0"/>
          <c:showBubbleSize val="0"/>
        </c:dLbls>
        <c:smooth val="0"/>
        <c:axId val="682985944"/>
        <c:axId val="682986336"/>
      </c:lineChart>
      <c:catAx>
        <c:axId val="682985944"/>
        <c:scaling>
          <c:orientation val="minMax"/>
        </c:scaling>
        <c:delete val="0"/>
        <c:axPos val="b"/>
        <c:numFmt formatCode="General" sourceLinked="1"/>
        <c:majorTickMark val="out"/>
        <c:minorTickMark val="none"/>
        <c:tickLblPos val="nextTo"/>
        <c:spPr>
          <a:ln>
            <a:solidFill>
              <a:schemeClr val="bg2"/>
            </a:solidFill>
          </a:ln>
        </c:spPr>
        <c:txPr>
          <a:bodyPr rot="-1500000"/>
          <a:lstStyle/>
          <a:p>
            <a:pPr>
              <a:defRPr sz="1100" b="1">
                <a:solidFill>
                  <a:schemeClr val="bg2"/>
                </a:solidFill>
              </a:defRPr>
            </a:pPr>
            <a:endParaRPr lang="en-US"/>
          </a:p>
        </c:txPr>
        <c:crossAx val="682986336"/>
        <c:crosses val="autoZero"/>
        <c:auto val="1"/>
        <c:lblAlgn val="ctr"/>
        <c:lblOffset val="100"/>
        <c:tickLblSkip val="1"/>
        <c:noMultiLvlLbl val="0"/>
      </c:catAx>
      <c:valAx>
        <c:axId val="682986336"/>
        <c:scaling>
          <c:orientation val="minMax"/>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a:t>
                </a:r>
                <a:r>
                  <a:rPr lang="en-US" sz="1700" baseline="0" dirty="0" smtClean="0">
                    <a:solidFill>
                      <a:schemeClr val="bg2"/>
                    </a:solidFill>
                  </a:rPr>
                  <a:t> </a:t>
                </a:r>
                <a:r>
                  <a:rPr lang="en-US" sz="1700" dirty="0" smtClean="0">
                    <a:solidFill>
                      <a:schemeClr val="bg2"/>
                    </a:solidFill>
                  </a:rPr>
                  <a:t>of Transplants</a:t>
                </a:r>
                <a:endParaRPr lang="en-US" sz="1700" dirty="0">
                  <a:solidFill>
                    <a:schemeClr val="bg2"/>
                  </a:solidFill>
                </a:endParaRPr>
              </a:p>
            </c:rich>
          </c:tx>
          <c:layout>
            <c:manualLayout>
              <c:xMode val="edge"/>
              <c:yMode val="edge"/>
              <c:x val="0"/>
              <c:y val="0.25032808398950129"/>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2985944"/>
        <c:crosses val="autoZero"/>
        <c:crossBetween val="between"/>
        <c:majorUnit val="10"/>
      </c:valAx>
      <c:spPr>
        <a:noFill/>
        <a:ln>
          <a:solidFill>
            <a:schemeClr val="bg2"/>
          </a:solidFill>
        </a:ln>
      </c:spPr>
    </c:plotArea>
    <c:legend>
      <c:legendPos val="t"/>
      <c:layout>
        <c:manualLayout>
          <c:xMode val="edge"/>
          <c:yMode val="edge"/>
          <c:x val="0.51879276503480543"/>
          <c:y val="2.4149008892349614E-2"/>
          <c:w val="0.36692787858039483"/>
          <c:h val="6.4851022482346976E-2"/>
        </c:manualLayout>
      </c:layout>
      <c:overlay val="0"/>
      <c:spPr>
        <a:ln>
          <a:solidFill>
            <a:schemeClr val="bg2">
              <a:lumMod val="95000"/>
              <a:lumOff val="5000"/>
            </a:schemeClr>
          </a:solidFill>
        </a:ln>
      </c:spPr>
      <c:txPr>
        <a:bodyPr/>
        <a:lstStyle/>
        <a:p>
          <a:pPr>
            <a:defRPr sz="1600" b="1">
              <a:solidFill>
                <a:schemeClr val="accent4">
                  <a:lumMod val="1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4941129429133859"/>
          <c:w val="0.82785140082997488"/>
          <c:h val="0.68154978674540689"/>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Sheet1!$B$1:$E$1</c:f>
              <c:strCache>
                <c:ptCount val="4"/>
                <c:pt idx="0">
                  <c:v>&lt;1</c:v>
                </c:pt>
                <c:pt idx="1">
                  <c:v>1-5</c:v>
                </c:pt>
                <c:pt idx="2">
                  <c:v>6-10</c:v>
                </c:pt>
                <c:pt idx="3">
                  <c:v>11-17</c:v>
                </c:pt>
              </c:strCache>
            </c:strRef>
          </c:cat>
          <c:val>
            <c:numRef>
              <c:f>Sheet1!$B$2:$E$2</c:f>
              <c:numCache>
                <c:formatCode>General</c:formatCode>
                <c:ptCount val="4"/>
                <c:pt idx="0">
                  <c:v>15</c:v>
                </c:pt>
                <c:pt idx="1">
                  <c:v>9</c:v>
                </c:pt>
                <c:pt idx="2">
                  <c:v>2</c:v>
                </c:pt>
                <c:pt idx="3">
                  <c:v>11</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Sheet1!$B$1:$E$1</c:f>
              <c:strCache>
                <c:ptCount val="4"/>
                <c:pt idx="0">
                  <c:v>&lt;1</c:v>
                </c:pt>
                <c:pt idx="1">
                  <c:v>1-5</c:v>
                </c:pt>
                <c:pt idx="2">
                  <c:v>6-10</c:v>
                </c:pt>
                <c:pt idx="3">
                  <c:v>11-17</c:v>
                </c:pt>
              </c:strCache>
            </c:strRef>
          </c:cat>
          <c:val>
            <c:numRef>
              <c:f>Sheet1!$B$3:$E$3</c:f>
              <c:numCache>
                <c:formatCode>General</c:formatCode>
                <c:ptCount val="4"/>
                <c:pt idx="0">
                  <c:v>29</c:v>
                </c:pt>
                <c:pt idx="1">
                  <c:v>26</c:v>
                </c:pt>
                <c:pt idx="2">
                  <c:v>9</c:v>
                </c:pt>
                <c:pt idx="3">
                  <c:v>42</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Sheet1!$B$1:$E$1</c:f>
              <c:strCache>
                <c:ptCount val="4"/>
                <c:pt idx="0">
                  <c:v>&lt;1</c:v>
                </c:pt>
                <c:pt idx="1">
                  <c:v>1-5</c:v>
                </c:pt>
                <c:pt idx="2">
                  <c:v>6-10</c:v>
                </c:pt>
                <c:pt idx="3">
                  <c:v>11-17</c:v>
                </c:pt>
              </c:strCache>
            </c:strRef>
          </c:cat>
          <c:val>
            <c:numRef>
              <c:f>Sheet1!$B$4:$E$4</c:f>
              <c:numCache>
                <c:formatCode>General</c:formatCode>
                <c:ptCount val="4"/>
                <c:pt idx="0">
                  <c:v>312</c:v>
                </c:pt>
                <c:pt idx="1">
                  <c:v>365</c:v>
                </c:pt>
                <c:pt idx="2">
                  <c:v>195</c:v>
                </c:pt>
                <c:pt idx="3">
                  <c:v>733</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Sheet1!$B$1:$E$1</c:f>
              <c:strCache>
                <c:ptCount val="4"/>
                <c:pt idx="0">
                  <c:v>&lt;1</c:v>
                </c:pt>
                <c:pt idx="1">
                  <c:v>1-5</c:v>
                </c:pt>
                <c:pt idx="2">
                  <c:v>6-10</c:v>
                </c:pt>
                <c:pt idx="3">
                  <c:v>11-17</c:v>
                </c:pt>
              </c:strCache>
            </c:strRef>
          </c:cat>
          <c:val>
            <c:numRef>
              <c:f>Sheet1!$B$5:$E$5</c:f>
              <c:numCache>
                <c:formatCode>General</c:formatCode>
                <c:ptCount val="4"/>
                <c:pt idx="0">
                  <c:v>92</c:v>
                </c:pt>
                <c:pt idx="1">
                  <c:v>94</c:v>
                </c:pt>
                <c:pt idx="2">
                  <c:v>51</c:v>
                </c:pt>
                <c:pt idx="3">
                  <c:v>196</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Sheet1!$B$1:$E$1</c:f>
              <c:strCache>
                <c:ptCount val="4"/>
                <c:pt idx="0">
                  <c:v>&lt;1</c:v>
                </c:pt>
                <c:pt idx="1">
                  <c:v>1-5</c:v>
                </c:pt>
                <c:pt idx="2">
                  <c:v>6-10</c:v>
                </c:pt>
                <c:pt idx="3">
                  <c:v>11-17</c:v>
                </c:pt>
              </c:strCache>
            </c:strRef>
          </c:cat>
          <c:val>
            <c:numRef>
              <c:f>Sheet1!$B$6:$E$6</c:f>
              <c:numCache>
                <c:formatCode>General</c:formatCode>
                <c:ptCount val="4"/>
                <c:pt idx="0">
                  <c:v>605</c:v>
                </c:pt>
                <c:pt idx="1">
                  <c:v>490</c:v>
                </c:pt>
                <c:pt idx="2">
                  <c:v>342</c:v>
                </c:pt>
                <c:pt idx="3">
                  <c:v>558</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700" dirty="0" smtClean="0">
                    <a:solidFill>
                      <a:schemeClr val="bg2"/>
                    </a:solidFill>
                  </a:rPr>
                  <a:t>Recipient Age</a:t>
                </a:r>
                <a:r>
                  <a:rPr lang="en-US" sz="1700" baseline="0" dirty="0" smtClean="0">
                    <a:solidFill>
                      <a:schemeClr val="bg2"/>
                    </a:solidFill>
                  </a:rPr>
                  <a:t> (years) </a:t>
                </a:r>
                <a:endParaRPr lang="en-US" sz="1700" dirty="0">
                  <a:solidFill>
                    <a:schemeClr val="bg2"/>
                  </a:solidFill>
                </a:endParaRPr>
              </a:p>
            </c:rich>
          </c:tx>
          <c:layout>
            <c:manualLayout>
              <c:xMode val="edge"/>
              <c:yMode val="edge"/>
              <c:x val="0.41504224276930524"/>
              <c:y val="0.89815698818897638"/>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dirty="0" smtClean="0">
                    <a:solidFill>
                      <a:schemeClr val="bg2"/>
                    </a:solidFill>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29253176131762"/>
          <c:y val="5.7291666666666664E-2"/>
          <c:w val="0.83028444999431683"/>
          <c:h val="8.1988599081364827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04371347562468"/>
          <c:y val="0.14941129429133859"/>
          <c:w val="0.84762541652774082"/>
          <c:h val="0.69196645341207352"/>
        </c:manualLayout>
      </c:layout>
      <c:barChart>
        <c:barDir val="col"/>
        <c:grouping val="percentStacked"/>
        <c:varyColors val="0"/>
        <c:ser>
          <c:idx val="0"/>
          <c:order val="0"/>
          <c:tx>
            <c:strRef>
              <c:f>Sheet1!$A$2</c:f>
              <c:strCache>
                <c:ptCount val="1"/>
                <c:pt idx="0">
                  <c:v>&lt;-30%</c:v>
                </c:pt>
              </c:strCache>
            </c:strRef>
          </c:tx>
          <c:spPr>
            <a:solidFill>
              <a:srgbClr val="00297A"/>
            </a:solidFill>
            <a:ln>
              <a:solidFill>
                <a:schemeClr val="bg2"/>
              </a:solidFill>
            </a:ln>
          </c:spPr>
          <c:invertIfNegative val="0"/>
          <c:cat>
            <c:strRef>
              <c:f>Sheet1!$B$1:$E$1</c:f>
              <c:strCache>
                <c:ptCount val="4"/>
                <c:pt idx="0">
                  <c:v>Female-Female</c:v>
                </c:pt>
                <c:pt idx="1">
                  <c:v>Female-Male</c:v>
                </c:pt>
                <c:pt idx="2">
                  <c:v>Male-Female</c:v>
                </c:pt>
                <c:pt idx="3">
                  <c:v>Male-Male</c:v>
                </c:pt>
              </c:strCache>
            </c:strRef>
          </c:cat>
          <c:val>
            <c:numRef>
              <c:f>Sheet1!$B$2:$E$2</c:f>
              <c:numCache>
                <c:formatCode>General</c:formatCode>
                <c:ptCount val="4"/>
                <c:pt idx="0">
                  <c:v>10</c:v>
                </c:pt>
                <c:pt idx="1">
                  <c:v>10</c:v>
                </c:pt>
                <c:pt idx="2">
                  <c:v>8</c:v>
                </c:pt>
                <c:pt idx="3">
                  <c:v>9</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Sheet1!$B$1:$E$1</c:f>
              <c:strCache>
                <c:ptCount val="4"/>
                <c:pt idx="0">
                  <c:v>Female-Female</c:v>
                </c:pt>
                <c:pt idx="1">
                  <c:v>Female-Male</c:v>
                </c:pt>
                <c:pt idx="2">
                  <c:v>Male-Female</c:v>
                </c:pt>
                <c:pt idx="3">
                  <c:v>Male-Male</c:v>
                </c:pt>
              </c:strCache>
            </c:strRef>
          </c:cat>
          <c:val>
            <c:numRef>
              <c:f>Sheet1!$B$3:$E$3</c:f>
              <c:numCache>
                <c:formatCode>General</c:formatCode>
                <c:ptCount val="4"/>
                <c:pt idx="0">
                  <c:v>25</c:v>
                </c:pt>
                <c:pt idx="1">
                  <c:v>20</c:v>
                </c:pt>
                <c:pt idx="2">
                  <c:v>25</c:v>
                </c:pt>
                <c:pt idx="3">
                  <c:v>36</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Sheet1!$B$1:$E$1</c:f>
              <c:strCache>
                <c:ptCount val="4"/>
                <c:pt idx="0">
                  <c:v>Female-Female</c:v>
                </c:pt>
                <c:pt idx="1">
                  <c:v>Female-Male</c:v>
                </c:pt>
                <c:pt idx="2">
                  <c:v>Male-Female</c:v>
                </c:pt>
                <c:pt idx="3">
                  <c:v>Male-Male</c:v>
                </c:pt>
              </c:strCache>
            </c:strRef>
          </c:cat>
          <c:val>
            <c:numRef>
              <c:f>Sheet1!$B$4:$E$4</c:f>
              <c:numCache>
                <c:formatCode>General</c:formatCode>
                <c:ptCount val="4"/>
                <c:pt idx="0">
                  <c:v>345</c:v>
                </c:pt>
                <c:pt idx="1">
                  <c:v>330</c:v>
                </c:pt>
                <c:pt idx="2">
                  <c:v>364</c:v>
                </c:pt>
                <c:pt idx="3">
                  <c:v>566</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Sheet1!$B$1:$E$1</c:f>
              <c:strCache>
                <c:ptCount val="4"/>
                <c:pt idx="0">
                  <c:v>Female-Female</c:v>
                </c:pt>
                <c:pt idx="1">
                  <c:v>Female-Male</c:v>
                </c:pt>
                <c:pt idx="2">
                  <c:v>Male-Female</c:v>
                </c:pt>
                <c:pt idx="3">
                  <c:v>Male-Male</c:v>
                </c:pt>
              </c:strCache>
            </c:strRef>
          </c:cat>
          <c:val>
            <c:numRef>
              <c:f>Sheet1!$B$5:$E$5</c:f>
              <c:numCache>
                <c:formatCode>General</c:formatCode>
                <c:ptCount val="4"/>
                <c:pt idx="0">
                  <c:v>81</c:v>
                </c:pt>
                <c:pt idx="1">
                  <c:v>92</c:v>
                </c:pt>
                <c:pt idx="2">
                  <c:v>104</c:v>
                </c:pt>
                <c:pt idx="3">
                  <c:v>156</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Sheet1!$B$1:$E$1</c:f>
              <c:strCache>
                <c:ptCount val="4"/>
                <c:pt idx="0">
                  <c:v>Female-Female</c:v>
                </c:pt>
                <c:pt idx="1">
                  <c:v>Female-Male</c:v>
                </c:pt>
                <c:pt idx="2">
                  <c:v>Male-Female</c:v>
                </c:pt>
                <c:pt idx="3">
                  <c:v>Male-Male</c:v>
                </c:pt>
              </c:strCache>
            </c:strRef>
          </c:cat>
          <c:val>
            <c:numRef>
              <c:f>Sheet1!$B$6:$E$6</c:f>
              <c:numCache>
                <c:formatCode>General</c:formatCode>
                <c:ptCount val="4"/>
                <c:pt idx="0">
                  <c:v>420</c:v>
                </c:pt>
                <c:pt idx="1">
                  <c:v>425</c:v>
                </c:pt>
                <c:pt idx="2">
                  <c:v>524</c:v>
                </c:pt>
                <c:pt idx="3">
                  <c:v>626</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dirty="0" smtClean="0">
                    <a:solidFill>
                      <a:schemeClr val="bg2"/>
                    </a:solidFill>
                  </a:rPr>
                  <a:t>% of Transplants</a:t>
                </a:r>
                <a:endParaRPr lang="en-US" sz="1600" dirty="0" smtClean="0">
                  <a:effectLst/>
                </a:endParaRPr>
              </a:p>
            </c:rich>
          </c:tx>
          <c:layout>
            <c:manualLayout>
              <c:xMode val="edge"/>
              <c:yMode val="edge"/>
              <c:x val="1.7846438419511192E-2"/>
              <c:y val="0.29874077263779525"/>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2597616130080552"/>
          <c:y val="4.9479166666666664E-2"/>
          <c:w val="0.84723360630668754"/>
          <c:h val="8.4592765748031498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4941129429133859"/>
          <c:w val="0.82785140082997488"/>
          <c:h val="0.68415395341207363"/>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Sheet1!$B$1:$G$1</c:f>
              <c:strCache>
                <c:ptCount val="6"/>
                <c:pt idx="0">
                  <c:v>&lt;1</c:v>
                </c:pt>
                <c:pt idx="1">
                  <c:v>1-5</c:v>
                </c:pt>
                <c:pt idx="2">
                  <c:v>6-10</c:v>
                </c:pt>
                <c:pt idx="3">
                  <c:v>11-17</c:v>
                </c:pt>
                <c:pt idx="4">
                  <c:v>18-34</c:v>
                </c:pt>
                <c:pt idx="5">
                  <c:v>35+</c:v>
                </c:pt>
              </c:strCache>
            </c:strRef>
          </c:cat>
          <c:val>
            <c:numRef>
              <c:f>Sheet1!$B$2:$G$2</c:f>
              <c:numCache>
                <c:formatCode>General</c:formatCode>
                <c:ptCount val="6"/>
                <c:pt idx="0">
                  <c:v>17</c:v>
                </c:pt>
                <c:pt idx="1">
                  <c:v>7</c:v>
                </c:pt>
                <c:pt idx="2">
                  <c:v>2</c:v>
                </c:pt>
                <c:pt idx="3">
                  <c:v>7</c:v>
                </c:pt>
                <c:pt idx="4">
                  <c:v>1</c:v>
                </c:pt>
                <c:pt idx="5">
                  <c:v>1</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Sheet1!$B$1:$G$1</c:f>
              <c:strCache>
                <c:ptCount val="6"/>
                <c:pt idx="0">
                  <c:v>&lt;1</c:v>
                </c:pt>
                <c:pt idx="1">
                  <c:v>1-5</c:v>
                </c:pt>
                <c:pt idx="2">
                  <c:v>6-10</c:v>
                </c:pt>
                <c:pt idx="3">
                  <c:v>11-17</c:v>
                </c:pt>
                <c:pt idx="4">
                  <c:v>18-34</c:v>
                </c:pt>
                <c:pt idx="5">
                  <c:v>35+</c:v>
                </c:pt>
              </c:strCache>
            </c:strRef>
          </c:cat>
          <c:val>
            <c:numRef>
              <c:f>Sheet1!$B$3:$G$3</c:f>
              <c:numCache>
                <c:formatCode>General</c:formatCode>
                <c:ptCount val="6"/>
                <c:pt idx="0">
                  <c:v>37</c:v>
                </c:pt>
                <c:pt idx="1">
                  <c:v>21</c:v>
                </c:pt>
                <c:pt idx="2">
                  <c:v>7</c:v>
                </c:pt>
                <c:pt idx="3">
                  <c:v>15</c:v>
                </c:pt>
                <c:pt idx="4">
                  <c:v>8</c:v>
                </c:pt>
                <c:pt idx="5">
                  <c:v>1</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Sheet1!$B$1:$G$1</c:f>
              <c:strCache>
                <c:ptCount val="6"/>
                <c:pt idx="0">
                  <c:v>&lt;1</c:v>
                </c:pt>
                <c:pt idx="1">
                  <c:v>1-5</c:v>
                </c:pt>
                <c:pt idx="2">
                  <c:v>6-10</c:v>
                </c:pt>
                <c:pt idx="3">
                  <c:v>11-17</c:v>
                </c:pt>
                <c:pt idx="4">
                  <c:v>18-34</c:v>
                </c:pt>
                <c:pt idx="5">
                  <c:v>35+</c:v>
                </c:pt>
              </c:strCache>
            </c:strRef>
          </c:cat>
          <c:val>
            <c:numRef>
              <c:f>Sheet1!$B$4:$G$4</c:f>
              <c:numCache>
                <c:formatCode>General</c:formatCode>
                <c:ptCount val="6"/>
                <c:pt idx="0">
                  <c:v>345</c:v>
                </c:pt>
                <c:pt idx="1">
                  <c:v>340</c:v>
                </c:pt>
                <c:pt idx="2">
                  <c:v>123</c:v>
                </c:pt>
                <c:pt idx="3">
                  <c:v>355</c:v>
                </c:pt>
                <c:pt idx="4">
                  <c:v>227</c:v>
                </c:pt>
                <c:pt idx="5">
                  <c:v>56</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Sheet1!$B$1:$G$1</c:f>
              <c:strCache>
                <c:ptCount val="6"/>
                <c:pt idx="0">
                  <c:v>&lt;1</c:v>
                </c:pt>
                <c:pt idx="1">
                  <c:v>1-5</c:v>
                </c:pt>
                <c:pt idx="2">
                  <c:v>6-10</c:v>
                </c:pt>
                <c:pt idx="3">
                  <c:v>11-17</c:v>
                </c:pt>
                <c:pt idx="4">
                  <c:v>18-34</c:v>
                </c:pt>
                <c:pt idx="5">
                  <c:v>35+</c:v>
                </c:pt>
              </c:strCache>
            </c:strRef>
          </c:cat>
          <c:val>
            <c:numRef>
              <c:f>Sheet1!$B$5:$G$5</c:f>
              <c:numCache>
                <c:formatCode>General</c:formatCode>
                <c:ptCount val="6"/>
                <c:pt idx="0">
                  <c:v>76</c:v>
                </c:pt>
                <c:pt idx="1">
                  <c:v>99</c:v>
                </c:pt>
                <c:pt idx="2">
                  <c:v>28</c:v>
                </c:pt>
                <c:pt idx="3">
                  <c:v>93</c:v>
                </c:pt>
                <c:pt idx="4">
                  <c:v>79</c:v>
                </c:pt>
                <c:pt idx="5">
                  <c:v>12</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Sheet1!$B$1:$G$1</c:f>
              <c:strCache>
                <c:ptCount val="6"/>
                <c:pt idx="0">
                  <c:v>&lt;1</c:v>
                </c:pt>
                <c:pt idx="1">
                  <c:v>1-5</c:v>
                </c:pt>
                <c:pt idx="2">
                  <c:v>6-10</c:v>
                </c:pt>
                <c:pt idx="3">
                  <c:v>11-17</c:v>
                </c:pt>
                <c:pt idx="4">
                  <c:v>18-34</c:v>
                </c:pt>
                <c:pt idx="5">
                  <c:v>35+</c:v>
                </c:pt>
              </c:strCache>
            </c:strRef>
          </c:cat>
          <c:val>
            <c:numRef>
              <c:f>Sheet1!$B$6:$G$6</c:f>
              <c:numCache>
                <c:formatCode>General</c:formatCode>
                <c:ptCount val="6"/>
                <c:pt idx="0">
                  <c:v>298</c:v>
                </c:pt>
                <c:pt idx="1">
                  <c:v>523</c:v>
                </c:pt>
                <c:pt idx="2">
                  <c:v>250</c:v>
                </c:pt>
                <c:pt idx="3">
                  <c:v>380</c:v>
                </c:pt>
                <c:pt idx="4">
                  <c:v>224</c:v>
                </c:pt>
                <c:pt idx="5">
                  <c:v>108</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700" dirty="0" smtClean="0">
                    <a:solidFill>
                      <a:schemeClr val="bg2"/>
                    </a:solidFill>
                  </a:rPr>
                  <a:t>Donor</a:t>
                </a:r>
                <a:r>
                  <a:rPr lang="en-US" sz="1700" baseline="0" dirty="0" smtClean="0">
                    <a:solidFill>
                      <a:schemeClr val="bg2"/>
                    </a:solidFill>
                  </a:rPr>
                  <a:t> </a:t>
                </a:r>
                <a:r>
                  <a:rPr lang="en-US" sz="1700" dirty="0" smtClean="0">
                    <a:solidFill>
                      <a:schemeClr val="bg2"/>
                    </a:solidFill>
                  </a:rPr>
                  <a:t>Age (years)</a:t>
                </a:r>
                <a:endParaRPr lang="en-US" sz="1700" dirty="0">
                  <a:solidFill>
                    <a:schemeClr val="bg2"/>
                  </a:solidFill>
                </a:endParaRPr>
              </a:p>
            </c:rich>
          </c:tx>
          <c:layout>
            <c:manualLayout>
              <c:xMode val="edge"/>
              <c:yMode val="edge"/>
              <c:x val="0.4164546724620028"/>
              <c:y val="0.90596948818897638"/>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dirty="0" smtClean="0">
                    <a:solidFill>
                      <a:schemeClr val="bg2"/>
                    </a:solidFill>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29253176131762"/>
          <c:y val="5.7291666666666664E-2"/>
          <c:w val="0.83028444999431683"/>
          <c:h val="6.8967765748031498E-2"/>
        </c:manualLayout>
      </c:layout>
      <c:overlay val="0"/>
      <c:spPr>
        <a:noFill/>
        <a:ln w="12700">
          <a:solidFill>
            <a:srgbClr val="000000"/>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6243212762467191"/>
          <c:w val="0.82785140082997488"/>
          <c:h val="0.67113312007874015"/>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Sheet1!$B$1:$D$1</c:f>
              <c:strCache>
                <c:ptCount val="3"/>
                <c:pt idx="0">
                  <c:v>&lt;2</c:v>
                </c:pt>
                <c:pt idx="1">
                  <c:v>2-3</c:v>
                </c:pt>
                <c:pt idx="2">
                  <c:v>&gt;3</c:v>
                </c:pt>
              </c:strCache>
            </c:strRef>
          </c:cat>
          <c:val>
            <c:numRef>
              <c:f>Sheet1!$B$2:$D$2</c:f>
              <c:numCache>
                <c:formatCode>General</c:formatCode>
                <c:ptCount val="3"/>
                <c:pt idx="0">
                  <c:v>0</c:v>
                </c:pt>
                <c:pt idx="1">
                  <c:v>3</c:v>
                </c:pt>
                <c:pt idx="2">
                  <c:v>1</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Sheet1!$B$1:$D$1</c:f>
              <c:strCache>
                <c:ptCount val="3"/>
                <c:pt idx="0">
                  <c:v>&lt;2</c:v>
                </c:pt>
                <c:pt idx="1">
                  <c:v>2-3</c:v>
                </c:pt>
                <c:pt idx="2">
                  <c:v>&gt;3</c:v>
                </c:pt>
              </c:strCache>
            </c:strRef>
          </c:cat>
          <c:val>
            <c:numRef>
              <c:f>Sheet1!$B$3:$D$3</c:f>
              <c:numCache>
                <c:formatCode>General</c:formatCode>
                <c:ptCount val="3"/>
                <c:pt idx="0">
                  <c:v>7</c:v>
                </c:pt>
                <c:pt idx="1">
                  <c:v>8</c:v>
                </c:pt>
                <c:pt idx="2">
                  <c:v>13</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Sheet1!$B$1:$D$1</c:f>
              <c:strCache>
                <c:ptCount val="3"/>
                <c:pt idx="0">
                  <c:v>&lt;2</c:v>
                </c:pt>
                <c:pt idx="1">
                  <c:v>2-3</c:v>
                </c:pt>
                <c:pt idx="2">
                  <c:v>&gt;3</c:v>
                </c:pt>
              </c:strCache>
            </c:strRef>
          </c:cat>
          <c:val>
            <c:numRef>
              <c:f>Sheet1!$B$4:$D$4</c:f>
              <c:numCache>
                <c:formatCode>General</c:formatCode>
                <c:ptCount val="3"/>
                <c:pt idx="0">
                  <c:v>139</c:v>
                </c:pt>
                <c:pt idx="1">
                  <c:v>108</c:v>
                </c:pt>
                <c:pt idx="2">
                  <c:v>198</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Sheet1!$B$1:$D$1</c:f>
              <c:strCache>
                <c:ptCount val="3"/>
                <c:pt idx="0">
                  <c:v>&lt;2</c:v>
                </c:pt>
                <c:pt idx="1">
                  <c:v>2-3</c:v>
                </c:pt>
                <c:pt idx="2">
                  <c:v>&gt;3</c:v>
                </c:pt>
              </c:strCache>
            </c:strRef>
          </c:cat>
          <c:val>
            <c:numRef>
              <c:f>Sheet1!$B$5:$D$5</c:f>
              <c:numCache>
                <c:formatCode>General</c:formatCode>
                <c:ptCount val="3"/>
                <c:pt idx="0">
                  <c:v>30</c:v>
                </c:pt>
                <c:pt idx="1">
                  <c:v>30</c:v>
                </c:pt>
                <c:pt idx="2">
                  <c:v>42</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Sheet1!$B$1:$D$1</c:f>
              <c:strCache>
                <c:ptCount val="3"/>
                <c:pt idx="0">
                  <c:v>&lt;2</c:v>
                </c:pt>
                <c:pt idx="1">
                  <c:v>2-3</c:v>
                </c:pt>
                <c:pt idx="2">
                  <c:v>&gt;3</c:v>
                </c:pt>
              </c:strCache>
            </c:strRef>
          </c:cat>
          <c:val>
            <c:numRef>
              <c:f>Sheet1!$B$6:$D$6</c:f>
              <c:numCache>
                <c:formatCode>General</c:formatCode>
                <c:ptCount val="3"/>
                <c:pt idx="0">
                  <c:v>102</c:v>
                </c:pt>
                <c:pt idx="1">
                  <c:v>86</c:v>
                </c:pt>
                <c:pt idx="2">
                  <c:v>211</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700" baseline="0" dirty="0" smtClean="0">
                    <a:solidFill>
                      <a:schemeClr val="bg2"/>
                    </a:solidFill>
                  </a:rPr>
                  <a:t>Recipient PVR (Wood units)</a:t>
                </a:r>
                <a:endParaRPr lang="en-US" sz="1700" dirty="0">
                  <a:solidFill>
                    <a:schemeClr val="bg2"/>
                  </a:solidFill>
                </a:endParaRPr>
              </a:p>
            </c:rich>
          </c:tx>
          <c:layout>
            <c:manualLayout>
              <c:xMode val="edge"/>
              <c:yMode val="edge"/>
              <c:x val="0.4164546724620028"/>
              <c:y val="0.89294865485564301"/>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dirty="0" smtClean="0">
                    <a:solidFill>
                      <a:schemeClr val="bg2"/>
                    </a:solidFill>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575017699857135"/>
          <c:y val="5.46875E-2"/>
          <c:w val="0.82180987183813148"/>
          <c:h val="8.7196932414698169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4941129429133859"/>
          <c:w val="0.82785140082997488"/>
          <c:h val="0.68415395341207363"/>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Sheet1!$B$1:$D$1</c:f>
              <c:strCache>
                <c:ptCount val="3"/>
                <c:pt idx="0">
                  <c:v>&lt; 2</c:v>
                </c:pt>
                <c:pt idx="1">
                  <c:v>2-&lt;4</c:v>
                </c:pt>
                <c:pt idx="2">
                  <c:v>4+</c:v>
                </c:pt>
              </c:strCache>
            </c:strRef>
          </c:cat>
          <c:val>
            <c:numRef>
              <c:f>Sheet1!$B$2:$D$2</c:f>
              <c:numCache>
                <c:formatCode>General</c:formatCode>
                <c:ptCount val="3"/>
                <c:pt idx="0">
                  <c:v>1</c:v>
                </c:pt>
                <c:pt idx="1">
                  <c:v>14</c:v>
                </c:pt>
                <c:pt idx="2">
                  <c:v>16</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Sheet1!$B$1:$D$1</c:f>
              <c:strCache>
                <c:ptCount val="3"/>
                <c:pt idx="0">
                  <c:v>&lt; 2</c:v>
                </c:pt>
                <c:pt idx="1">
                  <c:v>2-&lt;4</c:v>
                </c:pt>
                <c:pt idx="2">
                  <c:v>4+</c:v>
                </c:pt>
              </c:strCache>
            </c:strRef>
          </c:cat>
          <c:val>
            <c:numRef>
              <c:f>Sheet1!$B$3:$D$3</c:f>
              <c:numCache>
                <c:formatCode>General</c:formatCode>
                <c:ptCount val="3"/>
                <c:pt idx="0">
                  <c:v>6</c:v>
                </c:pt>
                <c:pt idx="1">
                  <c:v>62</c:v>
                </c:pt>
                <c:pt idx="2">
                  <c:v>35</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Sheet1!$B$1:$D$1</c:f>
              <c:strCache>
                <c:ptCount val="3"/>
                <c:pt idx="0">
                  <c:v>&lt; 2</c:v>
                </c:pt>
                <c:pt idx="1">
                  <c:v>2-&lt;4</c:v>
                </c:pt>
                <c:pt idx="2">
                  <c:v>4+</c:v>
                </c:pt>
              </c:strCache>
            </c:strRef>
          </c:cat>
          <c:val>
            <c:numRef>
              <c:f>Sheet1!$B$4:$D$4</c:f>
              <c:numCache>
                <c:formatCode>General</c:formatCode>
                <c:ptCount val="3"/>
                <c:pt idx="0">
                  <c:v>106</c:v>
                </c:pt>
                <c:pt idx="1">
                  <c:v>888</c:v>
                </c:pt>
                <c:pt idx="2">
                  <c:v>519</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Sheet1!$B$1:$D$1</c:f>
              <c:strCache>
                <c:ptCount val="3"/>
                <c:pt idx="0">
                  <c:v>&lt; 2</c:v>
                </c:pt>
                <c:pt idx="1">
                  <c:v>2-&lt;4</c:v>
                </c:pt>
                <c:pt idx="2">
                  <c:v>4+</c:v>
                </c:pt>
              </c:strCache>
            </c:strRef>
          </c:cat>
          <c:val>
            <c:numRef>
              <c:f>Sheet1!$B$5:$D$5</c:f>
              <c:numCache>
                <c:formatCode>General</c:formatCode>
                <c:ptCount val="3"/>
                <c:pt idx="0">
                  <c:v>28</c:v>
                </c:pt>
                <c:pt idx="1">
                  <c:v>245</c:v>
                </c:pt>
                <c:pt idx="2">
                  <c:v>134</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Sheet1!$B$1:$D$1</c:f>
              <c:strCache>
                <c:ptCount val="3"/>
                <c:pt idx="0">
                  <c:v>&lt; 2</c:v>
                </c:pt>
                <c:pt idx="1">
                  <c:v>2-&lt;4</c:v>
                </c:pt>
                <c:pt idx="2">
                  <c:v>4+</c:v>
                </c:pt>
              </c:strCache>
            </c:strRef>
          </c:cat>
          <c:val>
            <c:numRef>
              <c:f>Sheet1!$B$6:$D$6</c:f>
              <c:numCache>
                <c:formatCode>General</c:formatCode>
                <c:ptCount val="3"/>
                <c:pt idx="0">
                  <c:v>107</c:v>
                </c:pt>
                <c:pt idx="1">
                  <c:v>973</c:v>
                </c:pt>
                <c:pt idx="2">
                  <c:v>669</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700" dirty="0" smtClean="0">
                    <a:solidFill>
                      <a:schemeClr val="bg2"/>
                    </a:solidFill>
                  </a:rPr>
                  <a:t>Ischemic</a:t>
                </a:r>
                <a:r>
                  <a:rPr lang="en-US" sz="1700" baseline="0" dirty="0" smtClean="0">
                    <a:solidFill>
                      <a:schemeClr val="bg2"/>
                    </a:solidFill>
                  </a:rPr>
                  <a:t> Time (hours)</a:t>
                </a:r>
                <a:endParaRPr lang="en-US" sz="1700" dirty="0">
                  <a:solidFill>
                    <a:schemeClr val="bg2"/>
                  </a:solidFill>
                </a:endParaRPr>
              </a:p>
            </c:rich>
          </c:tx>
          <c:layout>
            <c:manualLayout>
              <c:xMode val="edge"/>
              <c:yMode val="edge"/>
              <c:x val="0.4164546724620028"/>
              <c:y val="0.91117782152230975"/>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dirty="0" smtClean="0">
                    <a:solidFill>
                      <a:schemeClr val="bg2"/>
                    </a:solidFill>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575017699857135"/>
          <c:y val="4.4270833333333336E-2"/>
          <c:w val="0.82180987183813148"/>
          <c:h val="8.1988599081364827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4941129429133859"/>
          <c:w val="0.82785140082997488"/>
          <c:h val="0.77009145341207363"/>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8</c:v>
                </c:pt>
                <c:pt idx="1">
                  <c:v>25</c:v>
                </c:pt>
                <c:pt idx="2">
                  <c:v>4</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4</c:v>
                </c:pt>
                <c:pt idx="1">
                  <c:v>101</c:v>
                </c:pt>
                <c:pt idx="2">
                  <c:v>1</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168</c:v>
                </c:pt>
                <c:pt idx="1">
                  <c:v>1390</c:v>
                </c:pt>
                <c:pt idx="2">
                  <c:v>48</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42</c:v>
                </c:pt>
                <c:pt idx="1">
                  <c:v>380</c:v>
                </c:pt>
                <c:pt idx="2">
                  <c:v>11</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398</c:v>
                </c:pt>
                <c:pt idx="1">
                  <c:v>1508</c:v>
                </c:pt>
                <c:pt idx="2">
                  <c:v>89</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dirty="0" smtClean="0">
                    <a:solidFill>
                      <a:schemeClr val="bg2"/>
                    </a:solidFill>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29253176131762"/>
          <c:y val="4.9479166666666664E-2"/>
          <c:w val="0.83028444999431683"/>
          <c:h val="7.6780265748031498E-2"/>
        </c:manualLayout>
      </c:layout>
      <c:overlay val="0"/>
      <c:spPr>
        <a:noFill/>
        <a:ln w="12700">
          <a:solidFill>
            <a:srgbClr val="000000"/>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6357160433070866"/>
          <c:w val="0.82785140082997488"/>
          <c:h val="0.72582062007874015"/>
        </c:manualLayout>
      </c:layout>
      <c:barChart>
        <c:barDir val="col"/>
        <c:grouping val="percentStacked"/>
        <c:varyColors val="0"/>
        <c:ser>
          <c:idx val="0"/>
          <c:order val="0"/>
          <c:tx>
            <c:strRef>
              <c:f>Sheet1!$A$2</c:f>
              <c:strCache>
                <c:ptCount val="1"/>
                <c:pt idx="0">
                  <c:v>&lt;-30%</c:v>
                </c:pt>
              </c:strCache>
            </c:strRef>
          </c:tx>
          <c:spPr>
            <a:solidFill>
              <a:srgbClr val="002060"/>
            </a:solidFill>
            <a:ln>
              <a:solidFill>
                <a:schemeClr val="bg2"/>
              </a:solidFill>
            </a:ln>
          </c:spPr>
          <c:invertIfNegative val="0"/>
          <c:cat>
            <c:strRef>
              <c:f>Sheet1!$B$1:$C$1</c:f>
              <c:strCache>
                <c:ptCount val="2"/>
                <c:pt idx="0">
                  <c:v>MCS</c:v>
                </c:pt>
                <c:pt idx="1">
                  <c:v>No MCS</c:v>
                </c:pt>
              </c:strCache>
            </c:strRef>
          </c:cat>
          <c:val>
            <c:numRef>
              <c:f>Sheet1!$B$2:$C$2</c:f>
              <c:numCache>
                <c:formatCode>General</c:formatCode>
                <c:ptCount val="2"/>
                <c:pt idx="0">
                  <c:v>9</c:v>
                </c:pt>
                <c:pt idx="1">
                  <c:v>17</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-30% - &lt;-20%</c:v>
                </c:pt>
              </c:strCache>
            </c:strRef>
          </c:tx>
          <c:spPr>
            <a:solidFill>
              <a:srgbClr val="0070C0"/>
            </a:solidFill>
            <a:ln>
              <a:solidFill>
                <a:schemeClr val="bg2"/>
              </a:solidFill>
            </a:ln>
          </c:spPr>
          <c:invertIfNegative val="0"/>
          <c:cat>
            <c:strRef>
              <c:f>Sheet1!$B$1:$C$1</c:f>
              <c:strCache>
                <c:ptCount val="2"/>
                <c:pt idx="0">
                  <c:v>MCS</c:v>
                </c:pt>
                <c:pt idx="1">
                  <c:v>No MCS</c:v>
                </c:pt>
              </c:strCache>
            </c:strRef>
          </c:cat>
          <c:val>
            <c:numRef>
              <c:f>Sheet1!$B$3:$C$3</c:f>
              <c:numCache>
                <c:formatCode>General</c:formatCode>
                <c:ptCount val="2"/>
                <c:pt idx="0">
                  <c:v>29</c:v>
                </c:pt>
                <c:pt idx="1">
                  <c:v>72</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-20% - 20%</c:v>
                </c:pt>
              </c:strCache>
            </c:strRef>
          </c:tx>
          <c:spPr>
            <a:solidFill>
              <a:srgbClr val="00B0F0"/>
            </a:solidFill>
            <a:ln>
              <a:solidFill>
                <a:schemeClr val="bg2"/>
              </a:solidFill>
            </a:ln>
          </c:spPr>
          <c:invertIfNegative val="0"/>
          <c:cat>
            <c:strRef>
              <c:f>Sheet1!$B$1:$C$1</c:f>
              <c:strCache>
                <c:ptCount val="2"/>
                <c:pt idx="0">
                  <c:v>MCS</c:v>
                </c:pt>
                <c:pt idx="1">
                  <c:v>No MCS</c:v>
                </c:pt>
              </c:strCache>
            </c:strRef>
          </c:cat>
          <c:val>
            <c:numRef>
              <c:f>Sheet1!$B$4:$C$4</c:f>
              <c:numCache>
                <c:formatCode>General</c:formatCode>
                <c:ptCount val="2"/>
                <c:pt idx="0">
                  <c:v>436</c:v>
                </c:pt>
                <c:pt idx="1">
                  <c:v>960</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&gt;20% - 30%</c:v>
                </c:pt>
              </c:strCache>
            </c:strRef>
          </c:tx>
          <c:spPr>
            <a:solidFill>
              <a:schemeClr val="accent5">
                <a:lumMod val="50000"/>
              </a:schemeClr>
            </a:solidFill>
            <a:ln>
              <a:solidFill>
                <a:schemeClr val="bg2"/>
              </a:solidFill>
            </a:ln>
          </c:spPr>
          <c:invertIfNegative val="0"/>
          <c:cat>
            <c:strRef>
              <c:f>Sheet1!$B$1:$C$1</c:f>
              <c:strCache>
                <c:ptCount val="2"/>
                <c:pt idx="0">
                  <c:v>MCS</c:v>
                </c:pt>
                <c:pt idx="1">
                  <c:v>No MCS</c:v>
                </c:pt>
              </c:strCache>
            </c:strRef>
          </c:cat>
          <c:val>
            <c:numRef>
              <c:f>Sheet1!$B$5:$C$5</c:f>
              <c:numCache>
                <c:formatCode>General</c:formatCode>
                <c:ptCount val="2"/>
                <c:pt idx="0">
                  <c:v>119</c:v>
                </c:pt>
                <c:pt idx="1">
                  <c:v>263</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&gt;30%</c:v>
                </c:pt>
              </c:strCache>
            </c:strRef>
          </c:tx>
          <c:spPr>
            <a:solidFill>
              <a:schemeClr val="accent5">
                <a:lumMod val="25000"/>
              </a:schemeClr>
            </a:solidFill>
            <a:ln>
              <a:solidFill>
                <a:srgbClr val="000000"/>
              </a:solidFill>
            </a:ln>
          </c:spPr>
          <c:invertIfNegative val="0"/>
          <c:cat>
            <c:strRef>
              <c:f>Sheet1!$B$1:$C$1</c:f>
              <c:strCache>
                <c:ptCount val="2"/>
                <c:pt idx="0">
                  <c:v>MCS</c:v>
                </c:pt>
                <c:pt idx="1">
                  <c:v>No MCS</c:v>
                </c:pt>
              </c:strCache>
            </c:strRef>
          </c:cat>
          <c:val>
            <c:numRef>
              <c:f>Sheet1!$B$6:$C$6</c:f>
              <c:numCache>
                <c:formatCode>General</c:formatCode>
                <c:ptCount val="2"/>
                <c:pt idx="0">
                  <c:v>468</c:v>
                </c:pt>
                <c:pt idx="1">
                  <c:v>1077</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50"/>
        <c:overlap val="100"/>
        <c:axId val="592169584"/>
        <c:axId val="592169192"/>
      </c:barChart>
      <c:catAx>
        <c:axId val="592169584"/>
        <c:scaling>
          <c:orientation val="minMax"/>
        </c:scaling>
        <c:delete val="0"/>
        <c:axPos val="b"/>
        <c:numFmt formatCode="General" sourceLinked="0"/>
        <c:majorTickMark val="out"/>
        <c:minorTickMark val="none"/>
        <c:tickLblPos val="nextTo"/>
        <c:spPr>
          <a:ln>
            <a:solidFill>
              <a:schemeClr val="bg2"/>
            </a:solidFill>
          </a:ln>
        </c:spPr>
        <c:txPr>
          <a:bodyPr/>
          <a:lstStyle/>
          <a:p>
            <a:pPr>
              <a:defRPr sz="18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dirty="0" smtClean="0">
                    <a:solidFill>
                      <a:schemeClr val="bg2"/>
                    </a:solidFill>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29253176131762"/>
          <c:y val="4.7630890236445511E-2"/>
          <c:w val="0.83028444999431683"/>
          <c:h val="8.1988599081364827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769843424744"/>
          <c:y val="0.14941129429133859"/>
          <c:w val="0.82785140082997488"/>
          <c:h val="0.68415395341207363"/>
        </c:manualLayout>
      </c:layout>
      <c:barChart>
        <c:barDir val="col"/>
        <c:grouping val="percentStacked"/>
        <c:varyColors val="0"/>
        <c:ser>
          <c:idx val="0"/>
          <c:order val="0"/>
          <c:tx>
            <c:strRef>
              <c:f>Sheet1!$A$2</c:f>
              <c:strCache>
                <c:ptCount val="1"/>
                <c:pt idx="0">
                  <c:v>&lt;-20%</c:v>
                </c:pt>
              </c:strCache>
            </c:strRef>
          </c:tx>
          <c:spPr>
            <a:solidFill>
              <a:srgbClr val="002060"/>
            </a:solidFill>
            <a:ln>
              <a:solidFill>
                <a:schemeClr val="bg2"/>
              </a:solidFill>
            </a:ln>
          </c:spPr>
          <c:invertIfNegative val="0"/>
          <c:cat>
            <c:strRef>
              <c:f>Sheet1!$B$1:$G$1</c:f>
              <c:strCache>
                <c:ptCount val="6"/>
                <c:pt idx="0">
                  <c:v>&lt;1</c:v>
                </c:pt>
                <c:pt idx="1">
                  <c:v>1-5</c:v>
                </c:pt>
                <c:pt idx="2">
                  <c:v>6-10</c:v>
                </c:pt>
                <c:pt idx="3">
                  <c:v>11-17</c:v>
                </c:pt>
                <c:pt idx="4">
                  <c:v>18-34</c:v>
                </c:pt>
                <c:pt idx="5">
                  <c:v>35+</c:v>
                </c:pt>
              </c:strCache>
            </c:strRef>
          </c:cat>
          <c:val>
            <c:numRef>
              <c:f>Sheet1!$B$2:$G$2</c:f>
              <c:numCache>
                <c:formatCode>General</c:formatCode>
                <c:ptCount val="6"/>
                <c:pt idx="0">
                  <c:v>10</c:v>
                </c:pt>
                <c:pt idx="1">
                  <c:v>24</c:v>
                </c:pt>
                <c:pt idx="2">
                  <c:v>2</c:v>
                </c:pt>
                <c:pt idx="3">
                  <c:v>1</c:v>
                </c:pt>
                <c:pt idx="4">
                  <c:v>0</c:v>
                </c:pt>
                <c:pt idx="5">
                  <c:v>0</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-20% - &lt;-10%</c:v>
                </c:pt>
              </c:strCache>
            </c:strRef>
          </c:tx>
          <c:spPr>
            <a:solidFill>
              <a:srgbClr val="0070C0"/>
            </a:solidFill>
            <a:ln>
              <a:solidFill>
                <a:schemeClr val="bg2"/>
              </a:solidFill>
            </a:ln>
          </c:spPr>
          <c:invertIfNegative val="0"/>
          <c:cat>
            <c:strRef>
              <c:f>Sheet1!$B$1:$G$1</c:f>
              <c:strCache>
                <c:ptCount val="6"/>
                <c:pt idx="0">
                  <c:v>&lt;1</c:v>
                </c:pt>
                <c:pt idx="1">
                  <c:v>1-5</c:v>
                </c:pt>
                <c:pt idx="2">
                  <c:v>6-10</c:v>
                </c:pt>
                <c:pt idx="3">
                  <c:v>11-17</c:v>
                </c:pt>
                <c:pt idx="4">
                  <c:v>18-34</c:v>
                </c:pt>
                <c:pt idx="5">
                  <c:v>35+</c:v>
                </c:pt>
              </c:strCache>
            </c:strRef>
          </c:cat>
          <c:val>
            <c:numRef>
              <c:f>Sheet1!$B$3:$G$3</c:f>
              <c:numCache>
                <c:formatCode>General</c:formatCode>
                <c:ptCount val="6"/>
                <c:pt idx="0">
                  <c:v>76</c:v>
                </c:pt>
                <c:pt idx="1">
                  <c:v>62</c:v>
                </c:pt>
                <c:pt idx="2">
                  <c:v>18</c:v>
                </c:pt>
                <c:pt idx="3">
                  <c:v>14</c:v>
                </c:pt>
                <c:pt idx="4">
                  <c:v>14</c:v>
                </c:pt>
                <c:pt idx="5">
                  <c:v>3</c:v>
                </c:pt>
              </c:numCache>
            </c:numRef>
          </c:val>
          <c:extLst>
            <c:ext xmlns:c16="http://schemas.microsoft.com/office/drawing/2014/chart" uri="{C3380CC4-5D6E-409C-BE32-E72D297353CC}">
              <c16:uniqueId val="{00000000-1656-40E2-AB73-08DF3608AD5A}"/>
            </c:ext>
          </c:extLst>
        </c:ser>
        <c:ser>
          <c:idx val="2"/>
          <c:order val="2"/>
          <c:tx>
            <c:strRef>
              <c:f>Sheet1!$A$4</c:f>
              <c:strCache>
                <c:ptCount val="1"/>
                <c:pt idx="0">
                  <c:v>-10% - 10%</c:v>
                </c:pt>
              </c:strCache>
            </c:strRef>
          </c:tx>
          <c:spPr>
            <a:solidFill>
              <a:srgbClr val="00B0F0"/>
            </a:solidFill>
            <a:ln>
              <a:solidFill>
                <a:schemeClr val="bg2"/>
              </a:solidFill>
            </a:ln>
          </c:spPr>
          <c:invertIfNegative val="0"/>
          <c:cat>
            <c:strRef>
              <c:f>Sheet1!$B$1:$G$1</c:f>
              <c:strCache>
                <c:ptCount val="6"/>
                <c:pt idx="0">
                  <c:v>&lt;1</c:v>
                </c:pt>
                <c:pt idx="1">
                  <c:v>1-5</c:v>
                </c:pt>
                <c:pt idx="2">
                  <c:v>6-10</c:v>
                </c:pt>
                <c:pt idx="3">
                  <c:v>11-17</c:v>
                </c:pt>
                <c:pt idx="4">
                  <c:v>18-34</c:v>
                </c:pt>
                <c:pt idx="5">
                  <c:v>35+</c:v>
                </c:pt>
              </c:strCache>
            </c:strRef>
          </c:cat>
          <c:val>
            <c:numRef>
              <c:f>Sheet1!$B$4:$G$4</c:f>
              <c:numCache>
                <c:formatCode>General</c:formatCode>
                <c:ptCount val="6"/>
                <c:pt idx="0">
                  <c:v>413</c:v>
                </c:pt>
                <c:pt idx="1">
                  <c:v>328</c:v>
                </c:pt>
                <c:pt idx="2">
                  <c:v>167</c:v>
                </c:pt>
                <c:pt idx="3">
                  <c:v>477</c:v>
                </c:pt>
                <c:pt idx="4">
                  <c:v>359</c:v>
                </c:pt>
                <c:pt idx="5">
                  <c:v>118</c:v>
                </c:pt>
              </c:numCache>
            </c:numRef>
          </c:val>
          <c:extLst>
            <c:ext xmlns:c16="http://schemas.microsoft.com/office/drawing/2014/chart" uri="{C3380CC4-5D6E-409C-BE32-E72D297353CC}">
              <c16:uniqueId val="{00000001-1656-40E2-AB73-08DF3608AD5A}"/>
            </c:ext>
          </c:extLst>
        </c:ser>
        <c:ser>
          <c:idx val="3"/>
          <c:order val="3"/>
          <c:tx>
            <c:strRef>
              <c:f>Sheet1!$A$5</c:f>
              <c:strCache>
                <c:ptCount val="1"/>
                <c:pt idx="0">
                  <c:v>&gt;10% - 20%</c:v>
                </c:pt>
              </c:strCache>
            </c:strRef>
          </c:tx>
          <c:spPr>
            <a:solidFill>
              <a:schemeClr val="accent5">
                <a:lumMod val="50000"/>
              </a:schemeClr>
            </a:solidFill>
            <a:ln>
              <a:solidFill>
                <a:schemeClr val="bg2"/>
              </a:solidFill>
            </a:ln>
          </c:spPr>
          <c:invertIfNegative val="0"/>
          <c:cat>
            <c:strRef>
              <c:f>Sheet1!$B$1:$G$1</c:f>
              <c:strCache>
                <c:ptCount val="6"/>
                <c:pt idx="0">
                  <c:v>&lt;1</c:v>
                </c:pt>
                <c:pt idx="1">
                  <c:v>1-5</c:v>
                </c:pt>
                <c:pt idx="2">
                  <c:v>6-10</c:v>
                </c:pt>
                <c:pt idx="3">
                  <c:v>11-17</c:v>
                </c:pt>
                <c:pt idx="4">
                  <c:v>18-34</c:v>
                </c:pt>
                <c:pt idx="5">
                  <c:v>35+</c:v>
                </c:pt>
              </c:strCache>
            </c:strRef>
          </c:cat>
          <c:val>
            <c:numRef>
              <c:f>Sheet1!$B$5:$G$5</c:f>
              <c:numCache>
                <c:formatCode>General</c:formatCode>
                <c:ptCount val="6"/>
                <c:pt idx="0">
                  <c:v>158</c:v>
                </c:pt>
                <c:pt idx="1">
                  <c:v>182</c:v>
                </c:pt>
                <c:pt idx="2">
                  <c:v>76</c:v>
                </c:pt>
                <c:pt idx="3">
                  <c:v>196</c:v>
                </c:pt>
                <c:pt idx="4">
                  <c:v>115</c:v>
                </c:pt>
                <c:pt idx="5">
                  <c:v>35</c:v>
                </c:pt>
              </c:numCache>
            </c:numRef>
          </c:val>
          <c:extLst>
            <c:ext xmlns:c16="http://schemas.microsoft.com/office/drawing/2014/chart" uri="{C3380CC4-5D6E-409C-BE32-E72D297353CC}">
              <c16:uniqueId val="{00000002-1656-40E2-AB73-08DF3608AD5A}"/>
            </c:ext>
          </c:extLst>
        </c:ser>
        <c:ser>
          <c:idx val="4"/>
          <c:order val="4"/>
          <c:tx>
            <c:strRef>
              <c:f>Sheet1!$A$6</c:f>
              <c:strCache>
                <c:ptCount val="1"/>
                <c:pt idx="0">
                  <c:v>&gt;20%</c:v>
                </c:pt>
              </c:strCache>
            </c:strRef>
          </c:tx>
          <c:spPr>
            <a:solidFill>
              <a:schemeClr val="accent5">
                <a:lumMod val="25000"/>
              </a:schemeClr>
            </a:solidFill>
            <a:ln>
              <a:solidFill>
                <a:srgbClr val="000000"/>
              </a:solidFill>
            </a:ln>
          </c:spPr>
          <c:invertIfNegative val="0"/>
          <c:cat>
            <c:strRef>
              <c:f>Sheet1!$B$1:$G$1</c:f>
              <c:strCache>
                <c:ptCount val="6"/>
                <c:pt idx="0">
                  <c:v>&lt;1</c:v>
                </c:pt>
                <c:pt idx="1">
                  <c:v>1-5</c:v>
                </c:pt>
                <c:pt idx="2">
                  <c:v>6-10</c:v>
                </c:pt>
                <c:pt idx="3">
                  <c:v>11-17</c:v>
                </c:pt>
                <c:pt idx="4">
                  <c:v>18-34</c:v>
                </c:pt>
                <c:pt idx="5">
                  <c:v>35+</c:v>
                </c:pt>
              </c:strCache>
            </c:strRef>
          </c:cat>
          <c:val>
            <c:numRef>
              <c:f>Sheet1!$B$6:$G$6</c:f>
              <c:numCache>
                <c:formatCode>General</c:formatCode>
                <c:ptCount val="6"/>
                <c:pt idx="0">
                  <c:v>116</c:v>
                </c:pt>
                <c:pt idx="1">
                  <c:v>394</c:v>
                </c:pt>
                <c:pt idx="2">
                  <c:v>147</c:v>
                </c:pt>
                <c:pt idx="3">
                  <c:v>163</c:v>
                </c:pt>
                <c:pt idx="4">
                  <c:v>52</c:v>
                </c:pt>
                <c:pt idx="5">
                  <c:v>22</c:v>
                </c:pt>
              </c:numCache>
            </c:numRef>
          </c:val>
          <c:extLst>
            <c:ext xmlns:c16="http://schemas.microsoft.com/office/drawing/2014/chart" uri="{C3380CC4-5D6E-409C-BE32-E72D297353CC}">
              <c16:uniqueId val="{00000004-1656-40E2-AB73-08DF3608AD5A}"/>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700" dirty="0" smtClean="0">
                    <a:solidFill>
                      <a:schemeClr val="bg2"/>
                    </a:solidFill>
                  </a:rPr>
                  <a:t>Donor</a:t>
                </a:r>
                <a:r>
                  <a:rPr lang="en-US" sz="1700" baseline="0" dirty="0" smtClean="0">
                    <a:solidFill>
                      <a:schemeClr val="bg2"/>
                    </a:solidFill>
                  </a:rPr>
                  <a:t> </a:t>
                </a:r>
                <a:r>
                  <a:rPr lang="en-US" sz="1700" dirty="0" smtClean="0">
                    <a:solidFill>
                      <a:schemeClr val="bg2"/>
                    </a:solidFill>
                  </a:rPr>
                  <a:t>Age (years)</a:t>
                </a:r>
                <a:endParaRPr lang="en-US" sz="1700" dirty="0">
                  <a:solidFill>
                    <a:schemeClr val="bg2"/>
                  </a:solidFill>
                </a:endParaRPr>
              </a:p>
            </c:rich>
          </c:tx>
          <c:layout>
            <c:manualLayout>
              <c:xMode val="edge"/>
              <c:yMode val="edge"/>
              <c:x val="0.4178671021547003"/>
              <c:y val="0.90596948818897638"/>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dirty="0" smtClean="0">
                    <a:solidFill>
                      <a:schemeClr val="bg2"/>
                    </a:solidFill>
                  </a:rPr>
                  <a:t>% of Transplants</a:t>
                </a:r>
                <a:endParaRPr lang="en-US" sz="1600" dirty="0" smtClean="0">
                  <a:effectLst/>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1429253176131762"/>
          <c:y val="5.7291666666666664E-2"/>
          <c:w val="0.83028444999431683"/>
          <c:h val="6.6363599081364813E-2"/>
        </c:manualLayout>
      </c:layout>
      <c:overlay val="0"/>
      <c:spPr>
        <a:noFill/>
        <a:ln w="12700">
          <a:solidFill>
            <a:schemeClr val="bg2"/>
          </a:solidFill>
        </a:ln>
      </c:spPr>
      <c:txPr>
        <a:bodyPr/>
        <a:lstStyle/>
        <a:p>
          <a:pPr>
            <a:defRPr sz="16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7C6C-4066-870B-B981E64D97DD}"/>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7C6C-4066-870B-B981E64D97DD}"/>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7C6C-4066-870B-B981E64D97DD}"/>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7C6C-4066-870B-B981E64D97DD}"/>
              </c:ext>
            </c:extLst>
          </c:dPt>
          <c:dLbls>
            <c:dLbl>
              <c:idx val="1"/>
              <c:layout>
                <c:manualLayout>
                  <c:x val="-5.7142857142857141E-2"/>
                  <c:y val="-2.2988505747126541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C6C-4066-870B-B981E64D97DD}"/>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C6C-4066-870B-B981E64D97DD}"/>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C6C-4066-870B-B981E64D97DD}"/>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0.39523999999999998</c:v>
                </c:pt>
                <c:pt idx="1">
                  <c:v>0.46871000000000002</c:v>
                </c:pt>
                <c:pt idx="2">
                  <c:v>3.4014000000000003E-2</c:v>
                </c:pt>
                <c:pt idx="3">
                  <c:v>0.10204000000000001</c:v>
                </c:pt>
              </c:numCache>
            </c:numRef>
          </c:val>
          <c:extLst>
            <c:ext xmlns:c16="http://schemas.microsoft.com/office/drawing/2014/chart" uri="{C3380CC4-5D6E-409C-BE32-E72D297353CC}">
              <c16:uniqueId val="{00000008-7C6C-4066-870B-B981E64D97DD}"/>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9205925530495"/>
          <c:y val="0.11019388271043544"/>
          <c:w val="0.88965834779127173"/>
          <c:h val="0.70761458642796204"/>
        </c:manualLayout>
      </c:layout>
      <c:barChart>
        <c:barDir val="col"/>
        <c:grouping val="clustered"/>
        <c:varyColors val="0"/>
        <c:ser>
          <c:idx val="0"/>
          <c:order val="0"/>
          <c:tx>
            <c:strRef>
              <c:f>Sheet1!$B$1</c:f>
              <c:strCache>
                <c:ptCount val="1"/>
                <c:pt idx="0">
                  <c:v>%</c:v>
                </c:pt>
              </c:strCache>
            </c:strRef>
          </c:tx>
          <c:sp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solidFill>
                <a:schemeClr val="bg2"/>
              </a:solidFill>
            </a:ln>
          </c:spPr>
          <c:invertIfNegative val="0"/>
          <c:dPt>
            <c:idx val="0"/>
            <c:invertIfNegative val="0"/>
            <c:bubble3D val="0"/>
            <c:extLst>
              <c:ext xmlns:c16="http://schemas.microsoft.com/office/drawing/2014/chart" uri="{C3380CC4-5D6E-409C-BE32-E72D297353CC}">
                <c16:uniqueId val="{00000001-67F2-48E6-AD1F-F54232CDF196}"/>
              </c:ext>
            </c:extLst>
          </c:dPt>
          <c:dPt>
            <c:idx val="1"/>
            <c:invertIfNegative val="0"/>
            <c:bubble3D val="0"/>
            <c:extLst>
              <c:ext xmlns:c16="http://schemas.microsoft.com/office/drawing/2014/chart" uri="{C3380CC4-5D6E-409C-BE32-E72D297353CC}">
                <c16:uniqueId val="{00000003-67F2-48E6-AD1F-F54232CDF196}"/>
              </c:ext>
            </c:extLst>
          </c:dPt>
          <c:dPt>
            <c:idx val="2"/>
            <c:invertIfNegative val="0"/>
            <c:bubble3D val="0"/>
            <c:extLst>
              <c:ext xmlns:c16="http://schemas.microsoft.com/office/drawing/2014/chart" uri="{C3380CC4-5D6E-409C-BE32-E72D297353CC}">
                <c16:uniqueId val="{00000005-67F2-48E6-AD1F-F54232CDF196}"/>
              </c:ext>
            </c:extLst>
          </c:dPt>
          <c:cat>
            <c:strRef>
              <c:f>Sheet1!$A$2:$A$6</c:f>
              <c:strCache>
                <c:ptCount val="5"/>
                <c:pt idx="0">
                  <c:v>&lt;-30%</c:v>
                </c:pt>
                <c:pt idx="1">
                  <c:v>-30% - &lt;-20%</c:v>
                </c:pt>
                <c:pt idx="2">
                  <c:v>-20% - 20%</c:v>
                </c:pt>
                <c:pt idx="3">
                  <c:v>&gt;20% - 30%</c:v>
                </c:pt>
                <c:pt idx="4">
                  <c:v>&gt;30%</c:v>
                </c:pt>
              </c:strCache>
            </c:strRef>
          </c:cat>
          <c:val>
            <c:numRef>
              <c:f>Sheet1!$B$2:$B$6</c:f>
              <c:numCache>
                <c:formatCode>General</c:formatCode>
                <c:ptCount val="5"/>
                <c:pt idx="0">
                  <c:v>11.764699999999999</c:v>
                </c:pt>
                <c:pt idx="1">
                  <c:v>15.7895</c:v>
                </c:pt>
                <c:pt idx="2">
                  <c:v>11.851000000000001</c:v>
                </c:pt>
                <c:pt idx="3">
                  <c:v>11.607100000000001</c:v>
                </c:pt>
                <c:pt idx="4">
                  <c:v>11.601599999999999</c:v>
                </c:pt>
              </c:numCache>
            </c:numRef>
          </c:val>
          <c:extLst>
            <c:ext xmlns:c16="http://schemas.microsoft.com/office/drawing/2014/chart" uri="{C3380CC4-5D6E-409C-BE32-E72D297353CC}">
              <c16:uniqueId val="{00000006-67F2-48E6-AD1F-F54232CDF196}"/>
            </c:ext>
          </c:extLst>
        </c:ser>
        <c:dLbls>
          <c:showLegendKey val="0"/>
          <c:showVal val="0"/>
          <c:showCatName val="0"/>
          <c:showSerName val="0"/>
          <c:showPercent val="0"/>
          <c:showBubbleSize val="0"/>
        </c:dLbls>
        <c:gapWidth val="35"/>
        <c:axId val="684121928"/>
        <c:axId val="684122320"/>
      </c:barChart>
      <c:catAx>
        <c:axId val="684121928"/>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122320"/>
        <c:crosses val="autoZero"/>
        <c:auto val="1"/>
        <c:lblAlgn val="ctr"/>
        <c:lblOffset val="100"/>
        <c:tickLblSkip val="1"/>
        <c:noMultiLvlLbl val="0"/>
      </c:catAx>
      <c:valAx>
        <c:axId val="684122320"/>
        <c:scaling>
          <c:orientation val="minMax"/>
          <c:max val="3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a:t>
                </a:r>
                <a:r>
                  <a:rPr lang="en-US" sz="1700" b="1" i="0" u="none" strike="noStrike" baseline="0" dirty="0" smtClean="0">
                    <a:solidFill>
                      <a:srgbClr val="000000"/>
                    </a:solidFill>
                    <a:effectLst/>
                  </a:rPr>
                  <a:t>Recipients</a:t>
                </a:r>
                <a:endParaRPr lang="en-US" sz="1700" dirty="0">
                  <a:solidFill>
                    <a:schemeClr val="bg2"/>
                  </a:solidFill>
                </a:endParaRPr>
              </a:p>
            </c:rich>
          </c:tx>
          <c:layout>
            <c:manualLayout>
              <c:xMode val="edge"/>
              <c:yMode val="edge"/>
              <c:x val="2.1168979936829931E-2"/>
              <c:y val="0.29938551535859903"/>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12192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0105693519079368"/>
        </c:manualLayout>
      </c:layout>
      <c:scatterChart>
        <c:scatterStyle val="lineMarker"/>
        <c:varyColors val="0"/>
        <c:ser>
          <c:idx val="0"/>
          <c:order val="0"/>
          <c:tx>
            <c:strRef>
              <c:f>Sheet1!$B$1</c:f>
              <c:strCache>
                <c:ptCount val="1"/>
                <c:pt idx="0">
                  <c:v>&lt;-20% (N=54)</c:v>
                </c:pt>
              </c:strCache>
            </c:strRef>
          </c:tx>
          <c:spPr>
            <a:ln w="41275">
              <a:solidFill>
                <a:srgbClr val="00297A"/>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96.296000000000006</c:v>
                </c:pt>
                <c:pt idx="2">
                  <c:v>96.296000000000006</c:v>
                </c:pt>
                <c:pt idx="3">
                  <c:v>92.52</c:v>
                </c:pt>
                <c:pt idx="4">
                  <c:v>92.52</c:v>
                </c:pt>
                <c:pt idx="5">
                  <c:v>92.52</c:v>
                </c:pt>
                <c:pt idx="6">
                  <c:v>90.632000000000005</c:v>
                </c:pt>
                <c:pt idx="7">
                  <c:v>90.632000000000005</c:v>
                </c:pt>
                <c:pt idx="8">
                  <c:v>90.632000000000005</c:v>
                </c:pt>
                <c:pt idx="9">
                  <c:v>90.632000000000005</c:v>
                </c:pt>
                <c:pt idx="10">
                  <c:v>90.632000000000005</c:v>
                </c:pt>
                <c:pt idx="11">
                  <c:v>90.632000000000005</c:v>
                </c:pt>
                <c:pt idx="12">
                  <c:v>90.632000000000005</c:v>
                </c:pt>
                <c:pt idx="13">
                  <c:v>90.632000000000005</c:v>
                </c:pt>
                <c:pt idx="14">
                  <c:v>90.632000000000005</c:v>
                </c:pt>
                <c:pt idx="15">
                  <c:v>90.632000000000005</c:v>
                </c:pt>
                <c:pt idx="16">
                  <c:v>90.632000000000005</c:v>
                </c:pt>
                <c:pt idx="17">
                  <c:v>90.632000000000005</c:v>
                </c:pt>
                <c:pt idx="18">
                  <c:v>90.632000000000005</c:v>
                </c:pt>
                <c:pt idx="19">
                  <c:v>90.632000000000005</c:v>
                </c:pt>
                <c:pt idx="20">
                  <c:v>90.632000000000005</c:v>
                </c:pt>
                <c:pt idx="21">
                  <c:v>90.632000000000005</c:v>
                </c:pt>
                <c:pt idx="22">
                  <c:v>90.632000000000005</c:v>
                </c:pt>
                <c:pt idx="23">
                  <c:v>90.632000000000005</c:v>
                </c:pt>
                <c:pt idx="24">
                  <c:v>90.632000000000005</c:v>
                </c:pt>
                <c:pt idx="25">
                  <c:v>90.632000000000005</c:v>
                </c:pt>
                <c:pt idx="26">
                  <c:v>90.632000000000005</c:v>
                </c:pt>
                <c:pt idx="27">
                  <c:v>90.632000000000005</c:v>
                </c:pt>
                <c:pt idx="28">
                  <c:v>90.632000000000005</c:v>
                </c:pt>
                <c:pt idx="29">
                  <c:v>90.632000000000005</c:v>
                </c:pt>
                <c:pt idx="30">
                  <c:v>90.632000000000005</c:v>
                </c:pt>
                <c:pt idx="31">
                  <c:v>90.632000000000005</c:v>
                </c:pt>
                <c:pt idx="32">
                  <c:v>90.632000000000005</c:v>
                </c:pt>
                <c:pt idx="33">
                  <c:v>90.632000000000005</c:v>
                </c:pt>
                <c:pt idx="34">
                  <c:v>88.661000000000001</c:v>
                </c:pt>
                <c:pt idx="35">
                  <c:v>88.661000000000001</c:v>
                </c:pt>
                <c:pt idx="36">
                  <c:v>88.661000000000001</c:v>
                </c:pt>
                <c:pt idx="37">
                  <c:v>88.661000000000001</c:v>
                </c:pt>
                <c:pt idx="38">
                  <c:v>88.661000000000001</c:v>
                </c:pt>
                <c:pt idx="39">
                  <c:v>88.661000000000001</c:v>
                </c:pt>
                <c:pt idx="40">
                  <c:v>88.661000000000001</c:v>
                </c:pt>
                <c:pt idx="41">
                  <c:v>88.661000000000001</c:v>
                </c:pt>
                <c:pt idx="42">
                  <c:v>88.661000000000001</c:v>
                </c:pt>
                <c:pt idx="43">
                  <c:v>88.661000000000001</c:v>
                </c:pt>
                <c:pt idx="44">
                  <c:v>88.661000000000001</c:v>
                </c:pt>
                <c:pt idx="45">
                  <c:v>88.661000000000001</c:v>
                </c:pt>
                <c:pt idx="46">
                  <c:v>88.661000000000001</c:v>
                </c:pt>
                <c:pt idx="47">
                  <c:v>88.661000000000001</c:v>
                </c:pt>
                <c:pt idx="48">
                  <c:v>88.661000000000001</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-20% - &lt;-10% (N=273)</c:v>
                </c:pt>
              </c:strCache>
            </c:strRef>
          </c:tx>
          <c:spPr>
            <a:ln w="41275">
              <a:solidFill>
                <a:srgbClr val="0070C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99.266999999999996</c:v>
                </c:pt>
                <c:pt idx="2">
                  <c:v>98.9</c:v>
                </c:pt>
                <c:pt idx="3">
                  <c:v>98.162000000000006</c:v>
                </c:pt>
                <c:pt idx="4">
                  <c:v>97.418000000000006</c:v>
                </c:pt>
                <c:pt idx="5">
                  <c:v>97.418000000000006</c:v>
                </c:pt>
                <c:pt idx="6">
                  <c:v>96.674000000000007</c:v>
                </c:pt>
                <c:pt idx="7">
                  <c:v>96.301000000000002</c:v>
                </c:pt>
                <c:pt idx="8">
                  <c:v>96.301000000000002</c:v>
                </c:pt>
                <c:pt idx="9">
                  <c:v>96.301000000000002</c:v>
                </c:pt>
                <c:pt idx="10">
                  <c:v>95.543000000000006</c:v>
                </c:pt>
                <c:pt idx="11">
                  <c:v>95.543000000000006</c:v>
                </c:pt>
                <c:pt idx="12">
                  <c:v>95.543000000000006</c:v>
                </c:pt>
                <c:pt idx="13">
                  <c:v>95.164000000000001</c:v>
                </c:pt>
                <c:pt idx="14">
                  <c:v>95.164000000000001</c:v>
                </c:pt>
                <c:pt idx="15">
                  <c:v>95.164000000000001</c:v>
                </c:pt>
                <c:pt idx="16">
                  <c:v>95.164000000000001</c:v>
                </c:pt>
                <c:pt idx="17">
                  <c:v>95.164000000000001</c:v>
                </c:pt>
                <c:pt idx="18">
                  <c:v>94.402000000000001</c:v>
                </c:pt>
                <c:pt idx="19">
                  <c:v>94.022000000000006</c:v>
                </c:pt>
                <c:pt idx="20">
                  <c:v>94.022000000000006</c:v>
                </c:pt>
                <c:pt idx="21">
                  <c:v>94.022000000000006</c:v>
                </c:pt>
                <c:pt idx="22">
                  <c:v>94.022000000000006</c:v>
                </c:pt>
                <c:pt idx="23">
                  <c:v>94.022000000000006</c:v>
                </c:pt>
                <c:pt idx="24">
                  <c:v>93.635999999999996</c:v>
                </c:pt>
                <c:pt idx="25">
                  <c:v>93.251000000000005</c:v>
                </c:pt>
                <c:pt idx="26">
                  <c:v>93.251000000000005</c:v>
                </c:pt>
                <c:pt idx="27">
                  <c:v>93.251000000000005</c:v>
                </c:pt>
                <c:pt idx="28">
                  <c:v>93.251000000000005</c:v>
                </c:pt>
                <c:pt idx="29">
                  <c:v>93.251000000000005</c:v>
                </c:pt>
                <c:pt idx="30">
                  <c:v>92.866</c:v>
                </c:pt>
                <c:pt idx="31">
                  <c:v>92.866</c:v>
                </c:pt>
                <c:pt idx="32">
                  <c:v>92.866</c:v>
                </c:pt>
                <c:pt idx="33">
                  <c:v>92.478999999999999</c:v>
                </c:pt>
                <c:pt idx="34">
                  <c:v>92.478999999999999</c:v>
                </c:pt>
                <c:pt idx="35">
                  <c:v>92.091999999999999</c:v>
                </c:pt>
                <c:pt idx="36">
                  <c:v>92.091999999999999</c:v>
                </c:pt>
                <c:pt idx="37">
                  <c:v>92.091999999999999</c:v>
                </c:pt>
                <c:pt idx="38">
                  <c:v>92.091999999999999</c:v>
                </c:pt>
                <c:pt idx="39">
                  <c:v>91.317999999999998</c:v>
                </c:pt>
                <c:pt idx="40">
                  <c:v>91.317999999999998</c:v>
                </c:pt>
                <c:pt idx="41">
                  <c:v>91.317999999999998</c:v>
                </c:pt>
                <c:pt idx="42">
                  <c:v>90.929000000000002</c:v>
                </c:pt>
                <c:pt idx="43">
                  <c:v>90.929000000000002</c:v>
                </c:pt>
                <c:pt idx="44">
                  <c:v>90.929000000000002</c:v>
                </c:pt>
                <c:pt idx="45">
                  <c:v>90.539000000000001</c:v>
                </c:pt>
                <c:pt idx="46">
                  <c:v>90.539000000000001</c:v>
                </c:pt>
                <c:pt idx="47">
                  <c:v>90.147000000000006</c:v>
                </c:pt>
                <c:pt idx="48">
                  <c:v>90.147000000000006</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-10% - 10% (N=2,641)</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98.712000000000003</c:v>
                </c:pt>
                <c:pt idx="2">
                  <c:v>97.760999999999996</c:v>
                </c:pt>
                <c:pt idx="3">
                  <c:v>97.266000000000005</c:v>
                </c:pt>
                <c:pt idx="4">
                  <c:v>96.727999999999994</c:v>
                </c:pt>
                <c:pt idx="5">
                  <c:v>96.42</c:v>
                </c:pt>
                <c:pt idx="6">
                  <c:v>96.188000000000002</c:v>
                </c:pt>
                <c:pt idx="7">
                  <c:v>95.876999999999995</c:v>
                </c:pt>
                <c:pt idx="8">
                  <c:v>95.837999999999994</c:v>
                </c:pt>
                <c:pt idx="9">
                  <c:v>95.603999999999999</c:v>
                </c:pt>
                <c:pt idx="10">
                  <c:v>95.486999999999995</c:v>
                </c:pt>
                <c:pt idx="11">
                  <c:v>95.37</c:v>
                </c:pt>
                <c:pt idx="12">
                  <c:v>95.253</c:v>
                </c:pt>
                <c:pt idx="13">
                  <c:v>95.096000000000004</c:v>
                </c:pt>
                <c:pt idx="14">
                  <c:v>94.900999999999996</c:v>
                </c:pt>
                <c:pt idx="15">
                  <c:v>94.587000000000003</c:v>
                </c:pt>
                <c:pt idx="16">
                  <c:v>94.587000000000003</c:v>
                </c:pt>
                <c:pt idx="17">
                  <c:v>94.47</c:v>
                </c:pt>
                <c:pt idx="18">
                  <c:v>94.352000000000004</c:v>
                </c:pt>
                <c:pt idx="19">
                  <c:v>94.078000000000003</c:v>
                </c:pt>
                <c:pt idx="20">
                  <c:v>93.96</c:v>
                </c:pt>
                <c:pt idx="21">
                  <c:v>93.882000000000005</c:v>
                </c:pt>
                <c:pt idx="22">
                  <c:v>93.685000000000002</c:v>
                </c:pt>
                <c:pt idx="23">
                  <c:v>93.646000000000001</c:v>
                </c:pt>
                <c:pt idx="24">
                  <c:v>93.646000000000001</c:v>
                </c:pt>
                <c:pt idx="25">
                  <c:v>93.606999999999999</c:v>
                </c:pt>
                <c:pt idx="26">
                  <c:v>93.528000000000006</c:v>
                </c:pt>
                <c:pt idx="27">
                  <c:v>93.448999999999998</c:v>
                </c:pt>
                <c:pt idx="28">
                  <c:v>93.37</c:v>
                </c:pt>
                <c:pt idx="29">
                  <c:v>93.290999999999997</c:v>
                </c:pt>
                <c:pt idx="30">
                  <c:v>93.251999999999995</c:v>
                </c:pt>
                <c:pt idx="31">
                  <c:v>93.251999999999995</c:v>
                </c:pt>
                <c:pt idx="32">
                  <c:v>93.132999999999996</c:v>
                </c:pt>
                <c:pt idx="33">
                  <c:v>93.054000000000002</c:v>
                </c:pt>
                <c:pt idx="34">
                  <c:v>92.974999999999994</c:v>
                </c:pt>
                <c:pt idx="35">
                  <c:v>92.974999999999994</c:v>
                </c:pt>
                <c:pt idx="36">
                  <c:v>92.855999999999995</c:v>
                </c:pt>
                <c:pt idx="37">
                  <c:v>92.816000000000003</c:v>
                </c:pt>
                <c:pt idx="38">
                  <c:v>92.777000000000001</c:v>
                </c:pt>
                <c:pt idx="39">
                  <c:v>92.697000000000003</c:v>
                </c:pt>
                <c:pt idx="40">
                  <c:v>92.537999999999997</c:v>
                </c:pt>
                <c:pt idx="41">
                  <c:v>92.498999999999995</c:v>
                </c:pt>
                <c:pt idx="42">
                  <c:v>92.379000000000005</c:v>
                </c:pt>
                <c:pt idx="43">
                  <c:v>92.379000000000005</c:v>
                </c:pt>
                <c:pt idx="44">
                  <c:v>92.299000000000007</c:v>
                </c:pt>
                <c:pt idx="45">
                  <c:v>92.299000000000007</c:v>
                </c:pt>
                <c:pt idx="46">
                  <c:v>92.218999999999994</c:v>
                </c:pt>
                <c:pt idx="47">
                  <c:v>92.177999999999997</c:v>
                </c:pt>
                <c:pt idx="48">
                  <c:v>92.096999999999994</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&gt;10% - 20% (N=1,069)</c:v>
                </c:pt>
              </c:strCache>
            </c:strRef>
          </c:tx>
          <c:spPr>
            <a:ln w="41275">
              <a:solidFill>
                <a:schemeClr val="accent5">
                  <a:lumMod val="50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98.594999999999999</c:v>
                </c:pt>
                <c:pt idx="2">
                  <c:v>97.938000000000002</c:v>
                </c:pt>
                <c:pt idx="3">
                  <c:v>97.466999999999999</c:v>
                </c:pt>
                <c:pt idx="4">
                  <c:v>96.9</c:v>
                </c:pt>
                <c:pt idx="5">
                  <c:v>96.52</c:v>
                </c:pt>
                <c:pt idx="6">
                  <c:v>96.233000000000004</c:v>
                </c:pt>
                <c:pt idx="7">
                  <c:v>95.945999999999998</c:v>
                </c:pt>
                <c:pt idx="8">
                  <c:v>95.561999999999998</c:v>
                </c:pt>
                <c:pt idx="9">
                  <c:v>95.465999999999994</c:v>
                </c:pt>
                <c:pt idx="10">
                  <c:v>95.272999999999996</c:v>
                </c:pt>
                <c:pt idx="11">
                  <c:v>95.272999999999996</c:v>
                </c:pt>
                <c:pt idx="12">
                  <c:v>94.983999999999995</c:v>
                </c:pt>
                <c:pt idx="13">
                  <c:v>94.790999999999997</c:v>
                </c:pt>
                <c:pt idx="14">
                  <c:v>94.790999999999997</c:v>
                </c:pt>
                <c:pt idx="15">
                  <c:v>94.694999999999993</c:v>
                </c:pt>
                <c:pt idx="16">
                  <c:v>94.597999999999999</c:v>
                </c:pt>
                <c:pt idx="17">
                  <c:v>94.597999999999999</c:v>
                </c:pt>
                <c:pt idx="18">
                  <c:v>94.501000000000005</c:v>
                </c:pt>
                <c:pt idx="19">
                  <c:v>94.403999999999996</c:v>
                </c:pt>
                <c:pt idx="20">
                  <c:v>94.308000000000007</c:v>
                </c:pt>
                <c:pt idx="21">
                  <c:v>94.308000000000007</c:v>
                </c:pt>
                <c:pt idx="22">
                  <c:v>94.114000000000004</c:v>
                </c:pt>
                <c:pt idx="23">
                  <c:v>94.018000000000001</c:v>
                </c:pt>
                <c:pt idx="24">
                  <c:v>94.018000000000001</c:v>
                </c:pt>
                <c:pt idx="25">
                  <c:v>94.018000000000001</c:v>
                </c:pt>
                <c:pt idx="26">
                  <c:v>94.018000000000001</c:v>
                </c:pt>
                <c:pt idx="27">
                  <c:v>94.018000000000001</c:v>
                </c:pt>
                <c:pt idx="28">
                  <c:v>94.018000000000001</c:v>
                </c:pt>
                <c:pt idx="29">
                  <c:v>93.92</c:v>
                </c:pt>
                <c:pt idx="30">
                  <c:v>93.92</c:v>
                </c:pt>
                <c:pt idx="31">
                  <c:v>93.92</c:v>
                </c:pt>
                <c:pt idx="32">
                  <c:v>93.725999999999999</c:v>
                </c:pt>
                <c:pt idx="33">
                  <c:v>93.628</c:v>
                </c:pt>
                <c:pt idx="34">
                  <c:v>93.531000000000006</c:v>
                </c:pt>
                <c:pt idx="35">
                  <c:v>93.531000000000006</c:v>
                </c:pt>
                <c:pt idx="36">
                  <c:v>93.531000000000006</c:v>
                </c:pt>
                <c:pt idx="37">
                  <c:v>93.531000000000006</c:v>
                </c:pt>
                <c:pt idx="38">
                  <c:v>93.531000000000006</c:v>
                </c:pt>
                <c:pt idx="39">
                  <c:v>93.531000000000006</c:v>
                </c:pt>
                <c:pt idx="40">
                  <c:v>93.531000000000006</c:v>
                </c:pt>
                <c:pt idx="41">
                  <c:v>93.335999999999999</c:v>
                </c:pt>
                <c:pt idx="42">
                  <c:v>93.335999999999999</c:v>
                </c:pt>
                <c:pt idx="43">
                  <c:v>93.335999999999999</c:v>
                </c:pt>
                <c:pt idx="44">
                  <c:v>93.335999999999999</c:v>
                </c:pt>
                <c:pt idx="45">
                  <c:v>93.335999999999999</c:v>
                </c:pt>
                <c:pt idx="46">
                  <c:v>93.138999999999996</c:v>
                </c:pt>
                <c:pt idx="47">
                  <c:v>93.138999999999996</c:v>
                </c:pt>
                <c:pt idx="48">
                  <c:v>93.138999999999996</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&gt;20% (N=1,251)</c:v>
                </c:pt>
              </c:strCache>
            </c:strRef>
          </c:tx>
          <c:spPr>
            <a:ln w="41275">
              <a:solidFill>
                <a:schemeClr val="accent5">
                  <a:lumMod val="25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98.8</c:v>
                </c:pt>
                <c:pt idx="2">
                  <c:v>97.837999999999994</c:v>
                </c:pt>
                <c:pt idx="3">
                  <c:v>97.596000000000004</c:v>
                </c:pt>
                <c:pt idx="4">
                  <c:v>97.271000000000001</c:v>
                </c:pt>
                <c:pt idx="5">
                  <c:v>96.863</c:v>
                </c:pt>
                <c:pt idx="6">
                  <c:v>96.287999999999997</c:v>
                </c:pt>
                <c:pt idx="7">
                  <c:v>95.957999999999998</c:v>
                </c:pt>
                <c:pt idx="8">
                  <c:v>95.793000000000006</c:v>
                </c:pt>
                <c:pt idx="9">
                  <c:v>95.046999999999997</c:v>
                </c:pt>
                <c:pt idx="10">
                  <c:v>94.715000000000003</c:v>
                </c:pt>
                <c:pt idx="11">
                  <c:v>94.548000000000002</c:v>
                </c:pt>
                <c:pt idx="12">
                  <c:v>94.299000000000007</c:v>
                </c:pt>
                <c:pt idx="13">
                  <c:v>94.048000000000002</c:v>
                </c:pt>
                <c:pt idx="14">
                  <c:v>93.881</c:v>
                </c:pt>
                <c:pt idx="15">
                  <c:v>93.796999999999997</c:v>
                </c:pt>
                <c:pt idx="16">
                  <c:v>93.63</c:v>
                </c:pt>
                <c:pt idx="17">
                  <c:v>93.462000000000003</c:v>
                </c:pt>
                <c:pt idx="18">
                  <c:v>93.293999999999997</c:v>
                </c:pt>
                <c:pt idx="19">
                  <c:v>92.959000000000003</c:v>
                </c:pt>
                <c:pt idx="20">
                  <c:v>92.790999999999997</c:v>
                </c:pt>
                <c:pt idx="21">
                  <c:v>92.707999999999998</c:v>
                </c:pt>
                <c:pt idx="22">
                  <c:v>92.372</c:v>
                </c:pt>
                <c:pt idx="23">
                  <c:v>92.287999999999997</c:v>
                </c:pt>
                <c:pt idx="24">
                  <c:v>91.951999999999998</c:v>
                </c:pt>
                <c:pt idx="25">
                  <c:v>91.867999999999995</c:v>
                </c:pt>
                <c:pt idx="26">
                  <c:v>91.784000000000006</c:v>
                </c:pt>
                <c:pt idx="27">
                  <c:v>91.614999999999995</c:v>
                </c:pt>
                <c:pt idx="28">
                  <c:v>91.531000000000006</c:v>
                </c:pt>
                <c:pt idx="29">
                  <c:v>91.531000000000006</c:v>
                </c:pt>
                <c:pt idx="30">
                  <c:v>91.445999999999998</c:v>
                </c:pt>
                <c:pt idx="31">
                  <c:v>91.277000000000001</c:v>
                </c:pt>
                <c:pt idx="32">
                  <c:v>91.277000000000001</c:v>
                </c:pt>
                <c:pt idx="33">
                  <c:v>90.936999999999998</c:v>
                </c:pt>
                <c:pt idx="34">
                  <c:v>90.936999999999998</c:v>
                </c:pt>
                <c:pt idx="35">
                  <c:v>90.852000000000004</c:v>
                </c:pt>
                <c:pt idx="36">
                  <c:v>90.766999999999996</c:v>
                </c:pt>
                <c:pt idx="37">
                  <c:v>90.682000000000002</c:v>
                </c:pt>
                <c:pt idx="38">
                  <c:v>90.596999999999994</c:v>
                </c:pt>
                <c:pt idx="39">
                  <c:v>90.427000000000007</c:v>
                </c:pt>
                <c:pt idx="40">
                  <c:v>90.256</c:v>
                </c:pt>
                <c:pt idx="41">
                  <c:v>90.001000000000005</c:v>
                </c:pt>
                <c:pt idx="42">
                  <c:v>90.001000000000005</c:v>
                </c:pt>
                <c:pt idx="43">
                  <c:v>89.83</c:v>
                </c:pt>
                <c:pt idx="44">
                  <c:v>89.744</c:v>
                </c:pt>
                <c:pt idx="45">
                  <c:v>89.658000000000001</c:v>
                </c:pt>
                <c:pt idx="46">
                  <c:v>89.572000000000003</c:v>
                </c:pt>
                <c:pt idx="47">
                  <c:v>89.484999999999999</c:v>
                </c:pt>
                <c:pt idx="48">
                  <c:v>89.484999999999999</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3869932925051025E-2"/>
          <c:y val="0.67122391463362163"/>
          <c:w val="0.85630722007206717"/>
          <c:h val="0.1414883180586033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0105693519079368"/>
        </c:manualLayout>
      </c:layout>
      <c:scatterChart>
        <c:scatterStyle val="lineMarker"/>
        <c:varyColors val="0"/>
        <c:ser>
          <c:idx val="0"/>
          <c:order val="0"/>
          <c:tx>
            <c:strRef>
              <c:f>Sheet1!#REF!</c:f>
              <c:strCache>
                <c:ptCount val="1"/>
                <c:pt idx="0">
                  <c:v>#REF!</c:v>
                </c:pt>
              </c:strCache>
            </c:strRef>
          </c:tx>
          <c:spPr>
            <a:ln w="41275">
              <a:solidFill>
                <a:srgbClr val="00297A"/>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Sheet1!#REF!</c:f>
              <c:numCache>
                <c:formatCode>General</c:formatCode>
                <c:ptCount val="1"/>
                <c:pt idx="0">
                  <c:v>1</c:v>
                </c:pt>
              </c:numCache>
            </c:numRef>
          </c:yVal>
          <c:smooth val="0"/>
          <c:extLst>
            <c:ext xmlns:c16="http://schemas.microsoft.com/office/drawing/2014/chart" uri="{C3380CC4-5D6E-409C-BE32-E72D297353CC}">
              <c16:uniqueId val="{00000000-917F-4CC6-AF60-5BD2817FFF02}"/>
            </c:ext>
          </c:extLst>
        </c:ser>
        <c:ser>
          <c:idx val="1"/>
          <c:order val="1"/>
          <c:tx>
            <c:strRef>
              <c:f>Sheet1!$B$1</c:f>
              <c:strCache>
                <c:ptCount val="1"/>
                <c:pt idx="0">
                  <c:v>-20% - &lt;-10% (N=69)</c:v>
                </c:pt>
              </c:strCache>
            </c:strRef>
          </c:tx>
          <c:spPr>
            <a:ln w="41275">
              <a:solidFill>
                <a:srgbClr val="0070C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98.551000000000002</c:v>
                </c:pt>
                <c:pt idx="2">
                  <c:v>97.100999999999999</c:v>
                </c:pt>
                <c:pt idx="3">
                  <c:v>95.652000000000001</c:v>
                </c:pt>
                <c:pt idx="4">
                  <c:v>94.203000000000003</c:v>
                </c:pt>
                <c:pt idx="5">
                  <c:v>94.203000000000003</c:v>
                </c:pt>
                <c:pt idx="6">
                  <c:v>92.754000000000005</c:v>
                </c:pt>
                <c:pt idx="7">
                  <c:v>91.304000000000002</c:v>
                </c:pt>
                <c:pt idx="8">
                  <c:v>91.304000000000002</c:v>
                </c:pt>
                <c:pt idx="9">
                  <c:v>91.304000000000002</c:v>
                </c:pt>
                <c:pt idx="10">
                  <c:v>88.406000000000006</c:v>
                </c:pt>
                <c:pt idx="11">
                  <c:v>88.406000000000006</c:v>
                </c:pt>
                <c:pt idx="12">
                  <c:v>88.406000000000006</c:v>
                </c:pt>
                <c:pt idx="13">
                  <c:v>88.406000000000006</c:v>
                </c:pt>
                <c:pt idx="14">
                  <c:v>88.406000000000006</c:v>
                </c:pt>
                <c:pt idx="15">
                  <c:v>88.406000000000006</c:v>
                </c:pt>
                <c:pt idx="16">
                  <c:v>88.406000000000006</c:v>
                </c:pt>
                <c:pt idx="17">
                  <c:v>88.406000000000006</c:v>
                </c:pt>
                <c:pt idx="18">
                  <c:v>86.956000000000003</c:v>
                </c:pt>
                <c:pt idx="19">
                  <c:v>86.956000000000003</c:v>
                </c:pt>
                <c:pt idx="20">
                  <c:v>86.956000000000003</c:v>
                </c:pt>
                <c:pt idx="21">
                  <c:v>86.956000000000003</c:v>
                </c:pt>
                <c:pt idx="22">
                  <c:v>86.956000000000003</c:v>
                </c:pt>
                <c:pt idx="23">
                  <c:v>86.956000000000003</c:v>
                </c:pt>
                <c:pt idx="24">
                  <c:v>86.956000000000003</c:v>
                </c:pt>
                <c:pt idx="25">
                  <c:v>85.483000000000004</c:v>
                </c:pt>
                <c:pt idx="26">
                  <c:v>85.483000000000004</c:v>
                </c:pt>
                <c:pt idx="27">
                  <c:v>85.483000000000004</c:v>
                </c:pt>
                <c:pt idx="28">
                  <c:v>85.483000000000004</c:v>
                </c:pt>
                <c:pt idx="29">
                  <c:v>85.483000000000004</c:v>
                </c:pt>
                <c:pt idx="30">
                  <c:v>85.483000000000004</c:v>
                </c:pt>
                <c:pt idx="31">
                  <c:v>85.483000000000004</c:v>
                </c:pt>
                <c:pt idx="32">
                  <c:v>85.483000000000004</c:v>
                </c:pt>
                <c:pt idx="33">
                  <c:v>85.483000000000004</c:v>
                </c:pt>
                <c:pt idx="34">
                  <c:v>85.483000000000004</c:v>
                </c:pt>
                <c:pt idx="35">
                  <c:v>85.483000000000004</c:v>
                </c:pt>
                <c:pt idx="36">
                  <c:v>85.483000000000004</c:v>
                </c:pt>
                <c:pt idx="37">
                  <c:v>85.483000000000004</c:v>
                </c:pt>
                <c:pt idx="38">
                  <c:v>85.483000000000004</c:v>
                </c:pt>
                <c:pt idx="39">
                  <c:v>85.483000000000004</c:v>
                </c:pt>
                <c:pt idx="40">
                  <c:v>85.483000000000004</c:v>
                </c:pt>
                <c:pt idx="41">
                  <c:v>85.483000000000004</c:v>
                </c:pt>
                <c:pt idx="42">
                  <c:v>83.983000000000004</c:v>
                </c:pt>
                <c:pt idx="43">
                  <c:v>83.983000000000004</c:v>
                </c:pt>
                <c:pt idx="44">
                  <c:v>83.983000000000004</c:v>
                </c:pt>
                <c:pt idx="45">
                  <c:v>82.483000000000004</c:v>
                </c:pt>
                <c:pt idx="46">
                  <c:v>82.483000000000004</c:v>
                </c:pt>
                <c:pt idx="47">
                  <c:v>82.483000000000004</c:v>
                </c:pt>
                <c:pt idx="48">
                  <c:v>82.483000000000004</c:v>
                </c:pt>
              </c:numCache>
            </c:numRef>
          </c:yVal>
          <c:smooth val="0"/>
          <c:extLst>
            <c:ext xmlns:c16="http://schemas.microsoft.com/office/drawing/2014/chart" uri="{C3380CC4-5D6E-409C-BE32-E72D297353CC}">
              <c16:uniqueId val="{00000001-917F-4CC6-AF60-5BD2817FFF02}"/>
            </c:ext>
          </c:extLst>
        </c:ser>
        <c:ser>
          <c:idx val="2"/>
          <c:order val="2"/>
          <c:tx>
            <c:strRef>
              <c:f>Sheet1!$C$1</c:f>
              <c:strCache>
                <c:ptCount val="1"/>
                <c:pt idx="0">
                  <c:v>-10% - 10% (N=514)</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98.832999999999998</c:v>
                </c:pt>
                <c:pt idx="2">
                  <c:v>97.275999999999996</c:v>
                </c:pt>
                <c:pt idx="3">
                  <c:v>96.105000000000004</c:v>
                </c:pt>
                <c:pt idx="4">
                  <c:v>94.926000000000002</c:v>
                </c:pt>
                <c:pt idx="5">
                  <c:v>94.334999999999994</c:v>
                </c:pt>
                <c:pt idx="6">
                  <c:v>94.137</c:v>
                </c:pt>
                <c:pt idx="7">
                  <c:v>93.543999999999997</c:v>
                </c:pt>
                <c:pt idx="8">
                  <c:v>93.346000000000004</c:v>
                </c:pt>
                <c:pt idx="9">
                  <c:v>92.748999999999995</c:v>
                </c:pt>
                <c:pt idx="10">
                  <c:v>92.55</c:v>
                </c:pt>
                <c:pt idx="11">
                  <c:v>92.55</c:v>
                </c:pt>
                <c:pt idx="12">
                  <c:v>91.950999999999993</c:v>
                </c:pt>
                <c:pt idx="13">
                  <c:v>91.751000000000005</c:v>
                </c:pt>
                <c:pt idx="14">
                  <c:v>91.352000000000004</c:v>
                </c:pt>
                <c:pt idx="15">
                  <c:v>90.751000000000005</c:v>
                </c:pt>
                <c:pt idx="16">
                  <c:v>90.751000000000005</c:v>
                </c:pt>
                <c:pt idx="17">
                  <c:v>90.551000000000002</c:v>
                </c:pt>
                <c:pt idx="18">
                  <c:v>90.350999999999999</c:v>
                </c:pt>
                <c:pt idx="19">
                  <c:v>89.95</c:v>
                </c:pt>
                <c:pt idx="20">
                  <c:v>89.95</c:v>
                </c:pt>
                <c:pt idx="21">
                  <c:v>89.75</c:v>
                </c:pt>
                <c:pt idx="22">
                  <c:v>89.75</c:v>
                </c:pt>
                <c:pt idx="23">
                  <c:v>89.75</c:v>
                </c:pt>
                <c:pt idx="24">
                  <c:v>89.75</c:v>
                </c:pt>
                <c:pt idx="25">
                  <c:v>89.75</c:v>
                </c:pt>
                <c:pt idx="26">
                  <c:v>89.549000000000007</c:v>
                </c:pt>
                <c:pt idx="27">
                  <c:v>89.549000000000007</c:v>
                </c:pt>
                <c:pt idx="28">
                  <c:v>89.549000000000007</c:v>
                </c:pt>
                <c:pt idx="29">
                  <c:v>89.147000000000006</c:v>
                </c:pt>
                <c:pt idx="30">
                  <c:v>88.945999999999998</c:v>
                </c:pt>
                <c:pt idx="31">
                  <c:v>88.945999999999998</c:v>
                </c:pt>
                <c:pt idx="32">
                  <c:v>88.945999999999998</c:v>
                </c:pt>
                <c:pt idx="33">
                  <c:v>88.744</c:v>
                </c:pt>
                <c:pt idx="34">
                  <c:v>88.543000000000006</c:v>
                </c:pt>
                <c:pt idx="35">
                  <c:v>88.543000000000006</c:v>
                </c:pt>
                <c:pt idx="36">
                  <c:v>88.341999999999999</c:v>
                </c:pt>
                <c:pt idx="37">
                  <c:v>88.341999999999999</c:v>
                </c:pt>
                <c:pt idx="38">
                  <c:v>88.14</c:v>
                </c:pt>
                <c:pt idx="39">
                  <c:v>88.14</c:v>
                </c:pt>
                <c:pt idx="40">
                  <c:v>88.14</c:v>
                </c:pt>
                <c:pt idx="41">
                  <c:v>87.938000000000002</c:v>
                </c:pt>
                <c:pt idx="42">
                  <c:v>87.734999999999999</c:v>
                </c:pt>
                <c:pt idx="43">
                  <c:v>87.734999999999999</c:v>
                </c:pt>
                <c:pt idx="44">
                  <c:v>87.734999999999999</c:v>
                </c:pt>
                <c:pt idx="45">
                  <c:v>87.734999999999999</c:v>
                </c:pt>
                <c:pt idx="46">
                  <c:v>87.531999999999996</c:v>
                </c:pt>
                <c:pt idx="47">
                  <c:v>87.531999999999996</c:v>
                </c:pt>
                <c:pt idx="48">
                  <c:v>87.325999999999993</c:v>
                </c:pt>
              </c:numCache>
            </c:numRef>
          </c:yVal>
          <c:smooth val="0"/>
          <c:extLst>
            <c:ext xmlns:c16="http://schemas.microsoft.com/office/drawing/2014/chart" uri="{C3380CC4-5D6E-409C-BE32-E72D297353CC}">
              <c16:uniqueId val="{00000002-917F-4CC6-AF60-5BD2817FFF02}"/>
            </c:ext>
          </c:extLst>
        </c:ser>
        <c:ser>
          <c:idx val="3"/>
          <c:order val="3"/>
          <c:tx>
            <c:strRef>
              <c:f>Sheet1!$D$1</c:f>
              <c:strCache>
                <c:ptCount val="1"/>
                <c:pt idx="0">
                  <c:v>&gt;10% - 20% (N=255)</c:v>
                </c:pt>
              </c:strCache>
            </c:strRef>
          </c:tx>
          <c:spPr>
            <a:ln w="41275">
              <a:solidFill>
                <a:schemeClr val="accent5">
                  <a:lumMod val="50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99.215999999999994</c:v>
                </c:pt>
                <c:pt idx="2">
                  <c:v>98.034999999999997</c:v>
                </c:pt>
                <c:pt idx="3">
                  <c:v>97.641000000000005</c:v>
                </c:pt>
                <c:pt idx="4">
                  <c:v>96.852999999999994</c:v>
                </c:pt>
                <c:pt idx="5">
                  <c:v>96.063000000000002</c:v>
                </c:pt>
                <c:pt idx="6">
                  <c:v>95.665999999999997</c:v>
                </c:pt>
                <c:pt idx="7">
                  <c:v>94.87</c:v>
                </c:pt>
                <c:pt idx="8">
                  <c:v>94.072999999999993</c:v>
                </c:pt>
                <c:pt idx="9">
                  <c:v>94.072999999999993</c:v>
                </c:pt>
                <c:pt idx="10">
                  <c:v>93.674000000000007</c:v>
                </c:pt>
                <c:pt idx="11">
                  <c:v>93.674000000000007</c:v>
                </c:pt>
                <c:pt idx="12">
                  <c:v>92.876999999999995</c:v>
                </c:pt>
                <c:pt idx="13">
                  <c:v>92.876999999999995</c:v>
                </c:pt>
                <c:pt idx="14">
                  <c:v>92.876999999999995</c:v>
                </c:pt>
                <c:pt idx="15">
                  <c:v>92.478999999999999</c:v>
                </c:pt>
                <c:pt idx="16">
                  <c:v>92.08</c:v>
                </c:pt>
                <c:pt idx="17">
                  <c:v>92.08</c:v>
                </c:pt>
                <c:pt idx="18">
                  <c:v>92.08</c:v>
                </c:pt>
                <c:pt idx="19">
                  <c:v>91.680999999999997</c:v>
                </c:pt>
                <c:pt idx="20">
                  <c:v>91.680999999999997</c:v>
                </c:pt>
                <c:pt idx="21">
                  <c:v>91.680999999999997</c:v>
                </c:pt>
                <c:pt idx="22">
                  <c:v>91.680999999999997</c:v>
                </c:pt>
                <c:pt idx="23">
                  <c:v>91.680999999999997</c:v>
                </c:pt>
                <c:pt idx="24">
                  <c:v>91.680999999999997</c:v>
                </c:pt>
                <c:pt idx="25">
                  <c:v>91.680999999999997</c:v>
                </c:pt>
                <c:pt idx="26">
                  <c:v>91.680999999999997</c:v>
                </c:pt>
                <c:pt idx="27">
                  <c:v>91.680999999999997</c:v>
                </c:pt>
                <c:pt idx="28">
                  <c:v>91.680999999999997</c:v>
                </c:pt>
                <c:pt idx="29">
                  <c:v>91.278999999999996</c:v>
                </c:pt>
                <c:pt idx="30">
                  <c:v>91.278999999999996</c:v>
                </c:pt>
                <c:pt idx="31">
                  <c:v>91.278999999999996</c:v>
                </c:pt>
                <c:pt idx="32">
                  <c:v>90.876999999999995</c:v>
                </c:pt>
                <c:pt idx="33">
                  <c:v>90.876999999999995</c:v>
                </c:pt>
                <c:pt idx="34">
                  <c:v>90.876999999999995</c:v>
                </c:pt>
                <c:pt idx="35">
                  <c:v>90.876999999999995</c:v>
                </c:pt>
                <c:pt idx="36">
                  <c:v>90.876999999999995</c:v>
                </c:pt>
                <c:pt idx="37">
                  <c:v>90.876999999999995</c:v>
                </c:pt>
                <c:pt idx="38">
                  <c:v>90.876999999999995</c:v>
                </c:pt>
                <c:pt idx="39">
                  <c:v>90.876999999999995</c:v>
                </c:pt>
                <c:pt idx="40">
                  <c:v>90.876999999999995</c:v>
                </c:pt>
                <c:pt idx="41">
                  <c:v>90.474999999999994</c:v>
                </c:pt>
                <c:pt idx="42">
                  <c:v>90.474999999999994</c:v>
                </c:pt>
                <c:pt idx="43">
                  <c:v>90.474999999999994</c:v>
                </c:pt>
                <c:pt idx="44">
                  <c:v>90.474999999999994</c:v>
                </c:pt>
                <c:pt idx="45">
                  <c:v>90.474999999999994</c:v>
                </c:pt>
                <c:pt idx="46">
                  <c:v>90.474999999999994</c:v>
                </c:pt>
                <c:pt idx="47">
                  <c:v>90.474999999999994</c:v>
                </c:pt>
                <c:pt idx="48">
                  <c:v>90.474999999999994</c:v>
                </c:pt>
              </c:numCache>
            </c:numRef>
          </c:yVal>
          <c:smooth val="0"/>
          <c:extLst>
            <c:ext xmlns:c16="http://schemas.microsoft.com/office/drawing/2014/chart" uri="{C3380CC4-5D6E-409C-BE32-E72D297353CC}">
              <c16:uniqueId val="{00000003-917F-4CC6-AF60-5BD2817FFF02}"/>
            </c:ext>
          </c:extLst>
        </c:ser>
        <c:ser>
          <c:idx val="4"/>
          <c:order val="4"/>
          <c:tx>
            <c:strRef>
              <c:f>Sheet1!$E$1</c:f>
              <c:strCache>
                <c:ptCount val="1"/>
                <c:pt idx="0">
                  <c:v>&gt;20% (N=511)</c:v>
                </c:pt>
              </c:strCache>
            </c:strRef>
          </c:tx>
          <c:spPr>
            <a:ln w="41275">
              <a:solidFill>
                <a:schemeClr val="accent5">
                  <a:lumMod val="25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99.021000000000001</c:v>
                </c:pt>
                <c:pt idx="2">
                  <c:v>98.236000000000004</c:v>
                </c:pt>
                <c:pt idx="3">
                  <c:v>97.840999999999994</c:v>
                </c:pt>
                <c:pt idx="4">
                  <c:v>97.046999999999997</c:v>
                </c:pt>
                <c:pt idx="5">
                  <c:v>96.646000000000001</c:v>
                </c:pt>
                <c:pt idx="6">
                  <c:v>95.843000000000004</c:v>
                </c:pt>
                <c:pt idx="7">
                  <c:v>95.441000000000003</c:v>
                </c:pt>
                <c:pt idx="8">
                  <c:v>95.24</c:v>
                </c:pt>
                <c:pt idx="9">
                  <c:v>94.028999999999996</c:v>
                </c:pt>
                <c:pt idx="10">
                  <c:v>93.421999999999997</c:v>
                </c:pt>
                <c:pt idx="11">
                  <c:v>93.218999999999994</c:v>
                </c:pt>
                <c:pt idx="12">
                  <c:v>92.811999999999998</c:v>
                </c:pt>
                <c:pt idx="13">
                  <c:v>92.405000000000001</c:v>
                </c:pt>
                <c:pt idx="14">
                  <c:v>92.200999999999993</c:v>
                </c:pt>
                <c:pt idx="15">
                  <c:v>92.200999999999993</c:v>
                </c:pt>
                <c:pt idx="16">
                  <c:v>91.997</c:v>
                </c:pt>
                <c:pt idx="17">
                  <c:v>91.792000000000002</c:v>
                </c:pt>
                <c:pt idx="18">
                  <c:v>91.382999999999996</c:v>
                </c:pt>
                <c:pt idx="19">
                  <c:v>90.974999999999994</c:v>
                </c:pt>
                <c:pt idx="20">
                  <c:v>90.974999999999994</c:v>
                </c:pt>
                <c:pt idx="21">
                  <c:v>90.77</c:v>
                </c:pt>
                <c:pt idx="22">
                  <c:v>90.156999999999996</c:v>
                </c:pt>
                <c:pt idx="23">
                  <c:v>89.951999999999998</c:v>
                </c:pt>
                <c:pt idx="24">
                  <c:v>89.543999999999997</c:v>
                </c:pt>
                <c:pt idx="25">
                  <c:v>89.543999999999997</c:v>
                </c:pt>
                <c:pt idx="26">
                  <c:v>89.338999999999999</c:v>
                </c:pt>
                <c:pt idx="27">
                  <c:v>89.135000000000005</c:v>
                </c:pt>
                <c:pt idx="28">
                  <c:v>88.93</c:v>
                </c:pt>
                <c:pt idx="29">
                  <c:v>88.93</c:v>
                </c:pt>
                <c:pt idx="30">
                  <c:v>88.93</c:v>
                </c:pt>
                <c:pt idx="31">
                  <c:v>88.52</c:v>
                </c:pt>
                <c:pt idx="32">
                  <c:v>88.52</c:v>
                </c:pt>
                <c:pt idx="33">
                  <c:v>87.902000000000001</c:v>
                </c:pt>
                <c:pt idx="34">
                  <c:v>87.902000000000001</c:v>
                </c:pt>
                <c:pt idx="35">
                  <c:v>87.695999999999998</c:v>
                </c:pt>
                <c:pt idx="36">
                  <c:v>87.491</c:v>
                </c:pt>
                <c:pt idx="37">
                  <c:v>87.491</c:v>
                </c:pt>
                <c:pt idx="38">
                  <c:v>87.491</c:v>
                </c:pt>
                <c:pt idx="39">
                  <c:v>87.491</c:v>
                </c:pt>
                <c:pt idx="40">
                  <c:v>87.078000000000003</c:v>
                </c:pt>
                <c:pt idx="41">
                  <c:v>86.872</c:v>
                </c:pt>
                <c:pt idx="42">
                  <c:v>86.872</c:v>
                </c:pt>
                <c:pt idx="43">
                  <c:v>86.459000000000003</c:v>
                </c:pt>
                <c:pt idx="44">
                  <c:v>86.251999999999995</c:v>
                </c:pt>
                <c:pt idx="45">
                  <c:v>86.251999999999995</c:v>
                </c:pt>
                <c:pt idx="46">
                  <c:v>86.045000000000002</c:v>
                </c:pt>
                <c:pt idx="47">
                  <c:v>86.045000000000002</c:v>
                </c:pt>
                <c:pt idx="48">
                  <c:v>86.045000000000002</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egendEntry>
        <c:idx val="0"/>
        <c:delete val="1"/>
      </c:legendEntry>
      <c:layout>
        <c:manualLayout>
          <c:xMode val="edge"/>
          <c:yMode val="edge"/>
          <c:x val="9.3869932925051025E-2"/>
          <c:y val="0.67122391463362163"/>
          <c:w val="0.85630722007206717"/>
          <c:h val="0.1414883180586033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176211947865492E-2"/>
          <c:y val="6.8633893743321475E-2"/>
          <c:w val="0.90442489489698741"/>
          <c:h val="0.80105693519079368"/>
        </c:manualLayout>
      </c:layout>
      <c:scatterChart>
        <c:scatterStyle val="lineMarker"/>
        <c:varyColors val="0"/>
        <c:ser>
          <c:idx val="0"/>
          <c:order val="0"/>
          <c:tx>
            <c:strRef>
              <c:f>Sheet1!$B$1</c:f>
              <c:strCache>
                <c:ptCount val="1"/>
                <c:pt idx="0">
                  <c:v>&lt;-20% (N=36)</c:v>
                </c:pt>
              </c:strCache>
            </c:strRef>
          </c:tx>
          <c:spPr>
            <a:ln w="41275">
              <a:solidFill>
                <a:srgbClr val="00297A"/>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97.221999999999994</c:v>
                </c:pt>
                <c:pt idx="2">
                  <c:v>97.221999999999994</c:v>
                </c:pt>
                <c:pt idx="3">
                  <c:v>94.444000000000003</c:v>
                </c:pt>
                <c:pt idx="4">
                  <c:v>94.444000000000003</c:v>
                </c:pt>
                <c:pt idx="5">
                  <c:v>94.444000000000003</c:v>
                </c:pt>
                <c:pt idx="6">
                  <c:v>91.667000000000002</c:v>
                </c:pt>
                <c:pt idx="7">
                  <c:v>91.667000000000002</c:v>
                </c:pt>
                <c:pt idx="8">
                  <c:v>91.667000000000002</c:v>
                </c:pt>
                <c:pt idx="9">
                  <c:v>91.667000000000002</c:v>
                </c:pt>
                <c:pt idx="10">
                  <c:v>91.667000000000002</c:v>
                </c:pt>
                <c:pt idx="11">
                  <c:v>91.667000000000002</c:v>
                </c:pt>
                <c:pt idx="12">
                  <c:v>91.667000000000002</c:v>
                </c:pt>
                <c:pt idx="13">
                  <c:v>91.667000000000002</c:v>
                </c:pt>
                <c:pt idx="14">
                  <c:v>91.667000000000002</c:v>
                </c:pt>
                <c:pt idx="15">
                  <c:v>91.667000000000002</c:v>
                </c:pt>
                <c:pt idx="16">
                  <c:v>91.667000000000002</c:v>
                </c:pt>
                <c:pt idx="17">
                  <c:v>91.667000000000002</c:v>
                </c:pt>
                <c:pt idx="18">
                  <c:v>91.667000000000002</c:v>
                </c:pt>
                <c:pt idx="19">
                  <c:v>91.667000000000002</c:v>
                </c:pt>
                <c:pt idx="20">
                  <c:v>91.667000000000002</c:v>
                </c:pt>
                <c:pt idx="21">
                  <c:v>91.667000000000002</c:v>
                </c:pt>
                <c:pt idx="22">
                  <c:v>91.667000000000002</c:v>
                </c:pt>
                <c:pt idx="23">
                  <c:v>91.667000000000002</c:v>
                </c:pt>
                <c:pt idx="24">
                  <c:v>91.667000000000002</c:v>
                </c:pt>
                <c:pt idx="25">
                  <c:v>91.667000000000002</c:v>
                </c:pt>
                <c:pt idx="26">
                  <c:v>91.667000000000002</c:v>
                </c:pt>
                <c:pt idx="27">
                  <c:v>91.667000000000002</c:v>
                </c:pt>
                <c:pt idx="28">
                  <c:v>91.667000000000002</c:v>
                </c:pt>
                <c:pt idx="29">
                  <c:v>91.667000000000002</c:v>
                </c:pt>
                <c:pt idx="30">
                  <c:v>91.667000000000002</c:v>
                </c:pt>
                <c:pt idx="31">
                  <c:v>91.667000000000002</c:v>
                </c:pt>
                <c:pt idx="32">
                  <c:v>91.667000000000002</c:v>
                </c:pt>
                <c:pt idx="33">
                  <c:v>91.667000000000002</c:v>
                </c:pt>
                <c:pt idx="34">
                  <c:v>88.802000000000007</c:v>
                </c:pt>
                <c:pt idx="35">
                  <c:v>88.802000000000007</c:v>
                </c:pt>
                <c:pt idx="36">
                  <c:v>88.802000000000007</c:v>
                </c:pt>
                <c:pt idx="37">
                  <c:v>88.802000000000007</c:v>
                </c:pt>
                <c:pt idx="38">
                  <c:v>88.802000000000007</c:v>
                </c:pt>
                <c:pt idx="39">
                  <c:v>88.802000000000007</c:v>
                </c:pt>
                <c:pt idx="40">
                  <c:v>88.802000000000007</c:v>
                </c:pt>
                <c:pt idx="41">
                  <c:v>88.802000000000007</c:v>
                </c:pt>
                <c:pt idx="42">
                  <c:v>88.802000000000007</c:v>
                </c:pt>
                <c:pt idx="43">
                  <c:v>88.802000000000007</c:v>
                </c:pt>
                <c:pt idx="44">
                  <c:v>88.802000000000007</c:v>
                </c:pt>
                <c:pt idx="45">
                  <c:v>88.802000000000007</c:v>
                </c:pt>
                <c:pt idx="46">
                  <c:v>88.802000000000007</c:v>
                </c:pt>
                <c:pt idx="47">
                  <c:v>88.802000000000007</c:v>
                </c:pt>
                <c:pt idx="48">
                  <c:v>88.802000000000007</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-20% - &lt;-10% (N=101)</c:v>
                </c:pt>
              </c:strCache>
            </c:strRef>
          </c:tx>
          <c:spPr>
            <a:ln w="41275">
              <a:solidFill>
                <a:srgbClr val="0070C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100</c:v>
                </c:pt>
                <c:pt idx="2">
                  <c:v>100</c:v>
                </c:pt>
                <c:pt idx="3">
                  <c:v>99</c:v>
                </c:pt>
                <c:pt idx="4">
                  <c:v>99</c:v>
                </c:pt>
                <c:pt idx="5">
                  <c:v>99</c:v>
                </c:pt>
                <c:pt idx="6">
                  <c:v>99</c:v>
                </c:pt>
                <c:pt idx="7">
                  <c:v>99</c:v>
                </c:pt>
                <c:pt idx="8">
                  <c:v>99</c:v>
                </c:pt>
                <c:pt idx="9">
                  <c:v>99</c:v>
                </c:pt>
                <c:pt idx="10">
                  <c:v>99</c:v>
                </c:pt>
                <c:pt idx="11">
                  <c:v>99</c:v>
                </c:pt>
                <c:pt idx="12">
                  <c:v>99</c:v>
                </c:pt>
                <c:pt idx="13">
                  <c:v>97.947000000000003</c:v>
                </c:pt>
                <c:pt idx="14">
                  <c:v>97.947000000000003</c:v>
                </c:pt>
                <c:pt idx="15">
                  <c:v>97.947000000000003</c:v>
                </c:pt>
                <c:pt idx="16">
                  <c:v>97.947000000000003</c:v>
                </c:pt>
                <c:pt idx="17">
                  <c:v>97.947000000000003</c:v>
                </c:pt>
                <c:pt idx="18">
                  <c:v>96.882000000000005</c:v>
                </c:pt>
                <c:pt idx="19">
                  <c:v>95.817999999999998</c:v>
                </c:pt>
                <c:pt idx="20">
                  <c:v>95.817999999999998</c:v>
                </c:pt>
                <c:pt idx="21">
                  <c:v>95.817999999999998</c:v>
                </c:pt>
                <c:pt idx="22">
                  <c:v>95.817999999999998</c:v>
                </c:pt>
                <c:pt idx="23">
                  <c:v>95.817999999999998</c:v>
                </c:pt>
                <c:pt idx="24">
                  <c:v>94.753</c:v>
                </c:pt>
                <c:pt idx="25">
                  <c:v>94.753</c:v>
                </c:pt>
                <c:pt idx="26">
                  <c:v>94.753</c:v>
                </c:pt>
                <c:pt idx="27">
                  <c:v>94.753</c:v>
                </c:pt>
                <c:pt idx="28">
                  <c:v>94.753</c:v>
                </c:pt>
                <c:pt idx="29">
                  <c:v>94.753</c:v>
                </c:pt>
                <c:pt idx="30">
                  <c:v>93.688000000000002</c:v>
                </c:pt>
                <c:pt idx="31">
                  <c:v>93.688000000000002</c:v>
                </c:pt>
                <c:pt idx="32">
                  <c:v>93.688000000000002</c:v>
                </c:pt>
                <c:pt idx="33">
                  <c:v>92.611000000000004</c:v>
                </c:pt>
                <c:pt idx="34">
                  <c:v>92.611000000000004</c:v>
                </c:pt>
                <c:pt idx="35">
                  <c:v>92.611000000000004</c:v>
                </c:pt>
                <c:pt idx="36">
                  <c:v>92.611000000000004</c:v>
                </c:pt>
                <c:pt idx="37">
                  <c:v>92.611000000000004</c:v>
                </c:pt>
                <c:pt idx="38">
                  <c:v>92.611000000000004</c:v>
                </c:pt>
                <c:pt idx="39">
                  <c:v>91.534000000000006</c:v>
                </c:pt>
                <c:pt idx="40">
                  <c:v>91.534000000000006</c:v>
                </c:pt>
                <c:pt idx="41">
                  <c:v>91.534000000000006</c:v>
                </c:pt>
                <c:pt idx="42">
                  <c:v>91.534000000000006</c:v>
                </c:pt>
                <c:pt idx="43">
                  <c:v>91.534000000000006</c:v>
                </c:pt>
                <c:pt idx="44">
                  <c:v>91.534000000000006</c:v>
                </c:pt>
                <c:pt idx="45">
                  <c:v>91.534000000000006</c:v>
                </c:pt>
                <c:pt idx="46">
                  <c:v>91.534000000000006</c:v>
                </c:pt>
                <c:pt idx="47">
                  <c:v>90.444999999999993</c:v>
                </c:pt>
                <c:pt idx="48">
                  <c:v>90.444999999999993</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-10% - 10% (N=447)</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98.656999999999996</c:v>
                </c:pt>
                <c:pt idx="2">
                  <c:v>97.754000000000005</c:v>
                </c:pt>
                <c:pt idx="3">
                  <c:v>96.623999999999995</c:v>
                </c:pt>
                <c:pt idx="4">
                  <c:v>95.715999999999994</c:v>
                </c:pt>
                <c:pt idx="5">
                  <c:v>94.805000000000007</c:v>
                </c:pt>
                <c:pt idx="6">
                  <c:v>94.349000000000004</c:v>
                </c:pt>
                <c:pt idx="7">
                  <c:v>93.430999999999997</c:v>
                </c:pt>
                <c:pt idx="8">
                  <c:v>93.430999999999997</c:v>
                </c:pt>
                <c:pt idx="9">
                  <c:v>93.430999999999997</c:v>
                </c:pt>
                <c:pt idx="10">
                  <c:v>93.200999999999993</c:v>
                </c:pt>
                <c:pt idx="11">
                  <c:v>92.971999999999994</c:v>
                </c:pt>
                <c:pt idx="12">
                  <c:v>92.971999999999994</c:v>
                </c:pt>
                <c:pt idx="13">
                  <c:v>92.742000000000004</c:v>
                </c:pt>
                <c:pt idx="14">
                  <c:v>92.510999999999996</c:v>
                </c:pt>
                <c:pt idx="15">
                  <c:v>92.048000000000002</c:v>
                </c:pt>
                <c:pt idx="16">
                  <c:v>92.048000000000002</c:v>
                </c:pt>
                <c:pt idx="17">
                  <c:v>92.048000000000002</c:v>
                </c:pt>
                <c:pt idx="18">
                  <c:v>91.816999999999993</c:v>
                </c:pt>
                <c:pt idx="19">
                  <c:v>91.120999999999995</c:v>
                </c:pt>
                <c:pt idx="20">
                  <c:v>90.656999999999996</c:v>
                </c:pt>
                <c:pt idx="21">
                  <c:v>90.656999999999996</c:v>
                </c:pt>
                <c:pt idx="22">
                  <c:v>90.656999999999996</c:v>
                </c:pt>
                <c:pt idx="23">
                  <c:v>90.656999999999996</c:v>
                </c:pt>
                <c:pt idx="24">
                  <c:v>90.656999999999996</c:v>
                </c:pt>
                <c:pt idx="25">
                  <c:v>90.424000000000007</c:v>
                </c:pt>
                <c:pt idx="26">
                  <c:v>90.424000000000007</c:v>
                </c:pt>
                <c:pt idx="27">
                  <c:v>89.953999999999994</c:v>
                </c:pt>
                <c:pt idx="28">
                  <c:v>89.953999999999994</c:v>
                </c:pt>
                <c:pt idx="29">
                  <c:v>89.953999999999994</c:v>
                </c:pt>
                <c:pt idx="30">
                  <c:v>89.953999999999994</c:v>
                </c:pt>
                <c:pt idx="31">
                  <c:v>89.953999999999994</c:v>
                </c:pt>
                <c:pt idx="32">
                  <c:v>89.718000000000004</c:v>
                </c:pt>
                <c:pt idx="33">
                  <c:v>89.718000000000004</c:v>
                </c:pt>
                <c:pt idx="34">
                  <c:v>89.718000000000004</c:v>
                </c:pt>
                <c:pt idx="35">
                  <c:v>89.718000000000004</c:v>
                </c:pt>
                <c:pt idx="36">
                  <c:v>89.481999999999999</c:v>
                </c:pt>
                <c:pt idx="37">
                  <c:v>89.481999999999999</c:v>
                </c:pt>
                <c:pt idx="38">
                  <c:v>89.481999999999999</c:v>
                </c:pt>
                <c:pt idx="39">
                  <c:v>89.481999999999999</c:v>
                </c:pt>
                <c:pt idx="40">
                  <c:v>89.244</c:v>
                </c:pt>
                <c:pt idx="41">
                  <c:v>89.244</c:v>
                </c:pt>
                <c:pt idx="42">
                  <c:v>89.244</c:v>
                </c:pt>
                <c:pt idx="43">
                  <c:v>89.244</c:v>
                </c:pt>
                <c:pt idx="44">
                  <c:v>89.244</c:v>
                </c:pt>
                <c:pt idx="45">
                  <c:v>89.244</c:v>
                </c:pt>
                <c:pt idx="46">
                  <c:v>89.244</c:v>
                </c:pt>
                <c:pt idx="47">
                  <c:v>89.244</c:v>
                </c:pt>
                <c:pt idx="48">
                  <c:v>89.001000000000005</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&gt;10% - 20% (N=220)</c:v>
                </c:pt>
              </c:strCache>
            </c:strRef>
          </c:tx>
          <c:spPr>
            <a:ln w="41275">
              <a:solidFill>
                <a:srgbClr val="0099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99.545000000000002</c:v>
                </c:pt>
                <c:pt idx="2">
                  <c:v>99.088999999999999</c:v>
                </c:pt>
                <c:pt idx="3">
                  <c:v>97.712999999999994</c:v>
                </c:pt>
                <c:pt idx="4">
                  <c:v>97.254000000000005</c:v>
                </c:pt>
                <c:pt idx="5">
                  <c:v>97.254000000000005</c:v>
                </c:pt>
                <c:pt idx="6">
                  <c:v>97.254000000000005</c:v>
                </c:pt>
                <c:pt idx="7">
                  <c:v>97.254000000000005</c:v>
                </c:pt>
                <c:pt idx="8">
                  <c:v>96.784000000000006</c:v>
                </c:pt>
                <c:pt idx="9">
                  <c:v>96.313999999999993</c:v>
                </c:pt>
                <c:pt idx="10">
                  <c:v>96.313999999999993</c:v>
                </c:pt>
                <c:pt idx="11">
                  <c:v>96.313999999999993</c:v>
                </c:pt>
                <c:pt idx="12">
                  <c:v>96.313999999999993</c:v>
                </c:pt>
                <c:pt idx="13">
                  <c:v>96.313999999999993</c:v>
                </c:pt>
                <c:pt idx="14">
                  <c:v>96.313999999999993</c:v>
                </c:pt>
                <c:pt idx="15">
                  <c:v>96.313999999999993</c:v>
                </c:pt>
                <c:pt idx="16">
                  <c:v>96.313999999999993</c:v>
                </c:pt>
                <c:pt idx="17">
                  <c:v>96.313999999999993</c:v>
                </c:pt>
                <c:pt idx="18">
                  <c:v>96.313999999999993</c:v>
                </c:pt>
                <c:pt idx="19">
                  <c:v>96.313999999999993</c:v>
                </c:pt>
                <c:pt idx="20">
                  <c:v>96.313999999999993</c:v>
                </c:pt>
                <c:pt idx="21">
                  <c:v>96.313999999999993</c:v>
                </c:pt>
                <c:pt idx="22">
                  <c:v>96.313999999999993</c:v>
                </c:pt>
                <c:pt idx="23">
                  <c:v>95.841999999999999</c:v>
                </c:pt>
                <c:pt idx="24">
                  <c:v>95.841999999999999</c:v>
                </c:pt>
                <c:pt idx="25">
                  <c:v>95.841999999999999</c:v>
                </c:pt>
                <c:pt idx="26">
                  <c:v>95.841999999999999</c:v>
                </c:pt>
                <c:pt idx="27">
                  <c:v>95.841999999999999</c:v>
                </c:pt>
                <c:pt idx="28">
                  <c:v>95.841999999999999</c:v>
                </c:pt>
                <c:pt idx="29">
                  <c:v>95.841999999999999</c:v>
                </c:pt>
                <c:pt idx="30">
                  <c:v>95.841999999999999</c:v>
                </c:pt>
                <c:pt idx="31">
                  <c:v>95.841999999999999</c:v>
                </c:pt>
                <c:pt idx="32">
                  <c:v>95.841999999999999</c:v>
                </c:pt>
                <c:pt idx="33">
                  <c:v>95.841999999999999</c:v>
                </c:pt>
                <c:pt idx="34">
                  <c:v>95.841999999999999</c:v>
                </c:pt>
                <c:pt idx="35">
                  <c:v>95.841999999999999</c:v>
                </c:pt>
                <c:pt idx="36">
                  <c:v>95.841999999999999</c:v>
                </c:pt>
                <c:pt idx="37">
                  <c:v>95.841999999999999</c:v>
                </c:pt>
                <c:pt idx="38">
                  <c:v>95.841999999999999</c:v>
                </c:pt>
                <c:pt idx="39">
                  <c:v>95.841999999999999</c:v>
                </c:pt>
                <c:pt idx="40">
                  <c:v>95.841999999999999</c:v>
                </c:pt>
                <c:pt idx="41">
                  <c:v>95.841999999999999</c:v>
                </c:pt>
                <c:pt idx="42">
                  <c:v>95.841999999999999</c:v>
                </c:pt>
                <c:pt idx="43">
                  <c:v>95.841999999999999</c:v>
                </c:pt>
                <c:pt idx="44">
                  <c:v>95.841999999999999</c:v>
                </c:pt>
                <c:pt idx="45">
                  <c:v>95.841999999999999</c:v>
                </c:pt>
                <c:pt idx="46">
                  <c:v>95.364999999999995</c:v>
                </c:pt>
                <c:pt idx="47">
                  <c:v>95.364999999999995</c:v>
                </c:pt>
                <c:pt idx="48">
                  <c:v>95.364999999999995</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&gt;20% (N=432)</c:v>
                </c:pt>
              </c:strCache>
            </c:strRef>
          </c:tx>
          <c:spPr>
            <a:ln w="41275">
              <a:solidFill>
                <a:schemeClr val="accent5">
                  <a:lumMod val="25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99.305999999999997</c:v>
                </c:pt>
                <c:pt idx="2">
                  <c:v>98.840999999999994</c:v>
                </c:pt>
                <c:pt idx="3">
                  <c:v>98.608000000000004</c:v>
                </c:pt>
                <c:pt idx="4">
                  <c:v>98.608000000000004</c:v>
                </c:pt>
                <c:pt idx="5">
                  <c:v>98.135000000000005</c:v>
                </c:pt>
                <c:pt idx="6">
                  <c:v>97.897000000000006</c:v>
                </c:pt>
                <c:pt idx="7">
                  <c:v>97.415999999999997</c:v>
                </c:pt>
                <c:pt idx="8">
                  <c:v>97.415999999999997</c:v>
                </c:pt>
                <c:pt idx="9">
                  <c:v>97.174000000000007</c:v>
                </c:pt>
                <c:pt idx="10">
                  <c:v>97.174000000000007</c:v>
                </c:pt>
                <c:pt idx="11">
                  <c:v>97.174000000000007</c:v>
                </c:pt>
                <c:pt idx="12">
                  <c:v>96.932000000000002</c:v>
                </c:pt>
                <c:pt idx="13">
                  <c:v>96.932000000000002</c:v>
                </c:pt>
                <c:pt idx="14">
                  <c:v>96.688999999999993</c:v>
                </c:pt>
                <c:pt idx="15">
                  <c:v>96.444000000000003</c:v>
                </c:pt>
                <c:pt idx="16">
                  <c:v>96.2</c:v>
                </c:pt>
                <c:pt idx="17">
                  <c:v>95.956000000000003</c:v>
                </c:pt>
                <c:pt idx="18">
                  <c:v>95.956000000000003</c:v>
                </c:pt>
                <c:pt idx="19">
                  <c:v>95.712000000000003</c:v>
                </c:pt>
                <c:pt idx="20">
                  <c:v>95.712000000000003</c:v>
                </c:pt>
                <c:pt idx="21">
                  <c:v>95.712000000000003</c:v>
                </c:pt>
                <c:pt idx="22">
                  <c:v>95.712000000000003</c:v>
                </c:pt>
                <c:pt idx="23">
                  <c:v>95.712000000000003</c:v>
                </c:pt>
                <c:pt idx="24">
                  <c:v>95.224000000000004</c:v>
                </c:pt>
                <c:pt idx="25">
                  <c:v>95.224000000000004</c:v>
                </c:pt>
                <c:pt idx="26">
                  <c:v>95.224000000000004</c:v>
                </c:pt>
                <c:pt idx="27">
                  <c:v>94.977999999999994</c:v>
                </c:pt>
                <c:pt idx="28">
                  <c:v>94.977999999999994</c:v>
                </c:pt>
                <c:pt idx="29">
                  <c:v>94.977999999999994</c:v>
                </c:pt>
                <c:pt idx="30">
                  <c:v>94.977999999999994</c:v>
                </c:pt>
                <c:pt idx="31">
                  <c:v>94.977999999999994</c:v>
                </c:pt>
                <c:pt idx="32">
                  <c:v>94.977999999999994</c:v>
                </c:pt>
                <c:pt idx="33">
                  <c:v>94.727999999999994</c:v>
                </c:pt>
                <c:pt idx="34">
                  <c:v>94.727999999999994</c:v>
                </c:pt>
                <c:pt idx="35">
                  <c:v>94.727999999999994</c:v>
                </c:pt>
                <c:pt idx="36">
                  <c:v>94.727999999999994</c:v>
                </c:pt>
                <c:pt idx="37">
                  <c:v>94.727999999999994</c:v>
                </c:pt>
                <c:pt idx="38">
                  <c:v>94.477999999999994</c:v>
                </c:pt>
                <c:pt idx="39">
                  <c:v>94.227999999999994</c:v>
                </c:pt>
                <c:pt idx="40">
                  <c:v>94.227999999999994</c:v>
                </c:pt>
                <c:pt idx="41">
                  <c:v>94.227999999999994</c:v>
                </c:pt>
                <c:pt idx="42">
                  <c:v>94.227999999999994</c:v>
                </c:pt>
                <c:pt idx="43">
                  <c:v>94.227999999999994</c:v>
                </c:pt>
                <c:pt idx="44">
                  <c:v>94.227999999999994</c:v>
                </c:pt>
                <c:pt idx="45">
                  <c:v>93.972999999999999</c:v>
                </c:pt>
                <c:pt idx="46">
                  <c:v>93.972999999999999</c:v>
                </c:pt>
                <c:pt idx="47">
                  <c:v>93.715000000000003</c:v>
                </c:pt>
                <c:pt idx="48">
                  <c:v>93.715000000000003</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6718935774053869E-2"/>
          <c:y val="0.69597312457168103"/>
          <c:w val="0.85630722007206717"/>
          <c:h val="0.14148831805860332"/>
        </c:manualLayout>
      </c:layout>
      <c:overlay val="1"/>
      <c:spPr>
        <a:noFill/>
        <a:ln>
          <a:solidFill>
            <a:srgbClr val="0070C0"/>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0105693519079368"/>
        </c:manualLayout>
      </c:layout>
      <c:scatterChart>
        <c:scatterStyle val="lineMarker"/>
        <c:varyColors val="0"/>
        <c:ser>
          <c:idx val="0"/>
          <c:order val="0"/>
          <c:tx>
            <c:strRef>
              <c:f>Sheet1!#REF!</c:f>
              <c:strCache>
                <c:ptCount val="1"/>
                <c:pt idx="0">
                  <c:v>#REF!</c:v>
                </c:pt>
              </c:strCache>
            </c:strRef>
          </c:tx>
          <c:spPr>
            <a:ln w="41275">
              <a:solidFill>
                <a:srgbClr val="00297A"/>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Sheet1!#REF!</c:f>
              <c:numCache>
                <c:formatCode>General</c:formatCode>
                <c:ptCount val="1"/>
                <c:pt idx="0">
                  <c:v>1</c:v>
                </c:pt>
              </c:numCache>
            </c:numRef>
          </c:yVal>
          <c:smooth val="0"/>
          <c:extLst>
            <c:ext xmlns:c16="http://schemas.microsoft.com/office/drawing/2014/chart" uri="{C3380CC4-5D6E-409C-BE32-E72D297353CC}">
              <c16:uniqueId val="{00000000-917F-4CC6-AF60-5BD2817FFF02}"/>
            </c:ext>
          </c:extLst>
        </c:ser>
        <c:ser>
          <c:idx val="1"/>
          <c:order val="1"/>
          <c:tx>
            <c:strRef>
              <c:f>Sheet1!$B$1</c:f>
              <c:strCache>
                <c:ptCount val="1"/>
                <c:pt idx="0">
                  <c:v>-20% - &lt;-10% (N=38)</c:v>
                </c:pt>
              </c:strCache>
            </c:strRef>
          </c:tx>
          <c:spPr>
            <a:ln w="41275">
              <a:solidFill>
                <a:srgbClr val="0070C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100</c:v>
                </c:pt>
                <c:pt idx="3">
                  <c:v>100</c:v>
                </c:pt>
                <c:pt idx="4">
                  <c:v>97.296999999999997</c:v>
                </c:pt>
                <c:pt idx="5">
                  <c:v>97.296999999999997</c:v>
                </c:pt>
                <c:pt idx="6">
                  <c:v>97.296999999999997</c:v>
                </c:pt>
                <c:pt idx="7">
                  <c:v>97.296999999999997</c:v>
                </c:pt>
                <c:pt idx="8">
                  <c:v>97.296999999999997</c:v>
                </c:pt>
                <c:pt idx="9">
                  <c:v>97.296999999999997</c:v>
                </c:pt>
                <c:pt idx="10">
                  <c:v>97.296999999999997</c:v>
                </c:pt>
                <c:pt idx="11">
                  <c:v>97.296999999999997</c:v>
                </c:pt>
                <c:pt idx="12">
                  <c:v>97.296999999999997</c:v>
                </c:pt>
                <c:pt idx="13">
                  <c:v>97.296999999999997</c:v>
                </c:pt>
                <c:pt idx="14">
                  <c:v>97.296999999999997</c:v>
                </c:pt>
                <c:pt idx="15">
                  <c:v>97.296999999999997</c:v>
                </c:pt>
                <c:pt idx="16">
                  <c:v>97.296999999999997</c:v>
                </c:pt>
                <c:pt idx="17">
                  <c:v>97.296999999999997</c:v>
                </c:pt>
                <c:pt idx="18">
                  <c:v>97.296999999999997</c:v>
                </c:pt>
                <c:pt idx="19">
                  <c:v>97.296999999999997</c:v>
                </c:pt>
                <c:pt idx="20">
                  <c:v>97.296999999999997</c:v>
                </c:pt>
                <c:pt idx="21">
                  <c:v>97.296999999999997</c:v>
                </c:pt>
                <c:pt idx="22">
                  <c:v>97.296999999999997</c:v>
                </c:pt>
                <c:pt idx="23">
                  <c:v>97.296999999999997</c:v>
                </c:pt>
                <c:pt idx="24">
                  <c:v>97.296999999999997</c:v>
                </c:pt>
                <c:pt idx="25">
                  <c:v>97.296999999999997</c:v>
                </c:pt>
                <c:pt idx="26">
                  <c:v>97.296999999999997</c:v>
                </c:pt>
                <c:pt idx="27">
                  <c:v>97.296999999999997</c:v>
                </c:pt>
                <c:pt idx="28">
                  <c:v>97.296999999999997</c:v>
                </c:pt>
                <c:pt idx="29">
                  <c:v>97.296999999999997</c:v>
                </c:pt>
                <c:pt idx="30">
                  <c:v>97.296999999999997</c:v>
                </c:pt>
                <c:pt idx="31">
                  <c:v>97.296999999999997</c:v>
                </c:pt>
                <c:pt idx="32">
                  <c:v>97.296999999999997</c:v>
                </c:pt>
                <c:pt idx="33">
                  <c:v>97.296999999999997</c:v>
                </c:pt>
                <c:pt idx="34">
                  <c:v>97.296999999999997</c:v>
                </c:pt>
                <c:pt idx="35">
                  <c:v>97.296999999999997</c:v>
                </c:pt>
                <c:pt idx="36">
                  <c:v>97.296999999999997</c:v>
                </c:pt>
                <c:pt idx="37">
                  <c:v>97.296999999999997</c:v>
                </c:pt>
                <c:pt idx="38">
                  <c:v>97.296999999999997</c:v>
                </c:pt>
                <c:pt idx="39">
                  <c:v>94.516999999999996</c:v>
                </c:pt>
                <c:pt idx="40">
                  <c:v>94.516999999999996</c:v>
                </c:pt>
                <c:pt idx="41">
                  <c:v>94.516999999999996</c:v>
                </c:pt>
                <c:pt idx="42">
                  <c:v>94.516999999999996</c:v>
                </c:pt>
                <c:pt idx="43">
                  <c:v>94.516999999999996</c:v>
                </c:pt>
                <c:pt idx="44">
                  <c:v>94.516999999999996</c:v>
                </c:pt>
                <c:pt idx="45">
                  <c:v>94.516999999999996</c:v>
                </c:pt>
                <c:pt idx="46">
                  <c:v>94.516999999999996</c:v>
                </c:pt>
                <c:pt idx="47">
                  <c:v>94.516999999999996</c:v>
                </c:pt>
                <c:pt idx="48">
                  <c:v>94.516999999999996</c:v>
                </c:pt>
              </c:numCache>
            </c:numRef>
          </c:yVal>
          <c:smooth val="0"/>
          <c:extLst>
            <c:ext xmlns:c16="http://schemas.microsoft.com/office/drawing/2014/chart" uri="{C3380CC4-5D6E-409C-BE32-E72D297353CC}">
              <c16:uniqueId val="{00000001-917F-4CC6-AF60-5BD2817FFF02}"/>
            </c:ext>
          </c:extLst>
        </c:ser>
        <c:ser>
          <c:idx val="2"/>
          <c:order val="2"/>
          <c:tx>
            <c:strRef>
              <c:f>Sheet1!$C$1</c:f>
              <c:strCache>
                <c:ptCount val="1"/>
                <c:pt idx="0">
                  <c:v>-10% - 10% (N=277)</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98.194999999999993</c:v>
                </c:pt>
                <c:pt idx="2">
                  <c:v>97.096000000000004</c:v>
                </c:pt>
                <c:pt idx="3">
                  <c:v>96.727999999999994</c:v>
                </c:pt>
                <c:pt idx="4">
                  <c:v>96.727999999999994</c:v>
                </c:pt>
                <c:pt idx="5">
                  <c:v>96.727999999999994</c:v>
                </c:pt>
                <c:pt idx="6">
                  <c:v>96.727999999999994</c:v>
                </c:pt>
                <c:pt idx="7">
                  <c:v>96.727999999999994</c:v>
                </c:pt>
                <c:pt idx="8">
                  <c:v>96.727999999999994</c:v>
                </c:pt>
                <c:pt idx="9">
                  <c:v>96.727999999999994</c:v>
                </c:pt>
                <c:pt idx="10">
                  <c:v>96.727999999999994</c:v>
                </c:pt>
                <c:pt idx="11">
                  <c:v>96.349000000000004</c:v>
                </c:pt>
                <c:pt idx="12">
                  <c:v>96.349000000000004</c:v>
                </c:pt>
                <c:pt idx="13">
                  <c:v>96.349000000000004</c:v>
                </c:pt>
                <c:pt idx="14">
                  <c:v>95.968999999999994</c:v>
                </c:pt>
                <c:pt idx="15">
                  <c:v>95.587999999999994</c:v>
                </c:pt>
                <c:pt idx="16">
                  <c:v>95.587999999999994</c:v>
                </c:pt>
                <c:pt idx="17">
                  <c:v>95.587999999999994</c:v>
                </c:pt>
                <c:pt idx="18">
                  <c:v>95.207999999999998</c:v>
                </c:pt>
                <c:pt idx="19">
                  <c:v>94.826999999999998</c:v>
                </c:pt>
                <c:pt idx="20">
                  <c:v>94.826999999999998</c:v>
                </c:pt>
                <c:pt idx="21">
                  <c:v>94.826999999999998</c:v>
                </c:pt>
                <c:pt idx="22">
                  <c:v>94.826999999999998</c:v>
                </c:pt>
                <c:pt idx="23">
                  <c:v>94.826999999999998</c:v>
                </c:pt>
                <c:pt idx="24">
                  <c:v>94.826999999999998</c:v>
                </c:pt>
                <c:pt idx="25">
                  <c:v>94.826999999999998</c:v>
                </c:pt>
                <c:pt idx="26">
                  <c:v>94.826999999999998</c:v>
                </c:pt>
                <c:pt idx="27">
                  <c:v>94.826999999999998</c:v>
                </c:pt>
                <c:pt idx="28">
                  <c:v>94.826999999999998</c:v>
                </c:pt>
                <c:pt idx="29">
                  <c:v>94.826999999999998</c:v>
                </c:pt>
                <c:pt idx="30">
                  <c:v>94.826999999999998</c:v>
                </c:pt>
                <c:pt idx="31">
                  <c:v>94.826999999999998</c:v>
                </c:pt>
                <c:pt idx="32">
                  <c:v>94.826999999999998</c:v>
                </c:pt>
                <c:pt idx="33">
                  <c:v>94.826999999999998</c:v>
                </c:pt>
                <c:pt idx="34">
                  <c:v>94.826999999999998</c:v>
                </c:pt>
                <c:pt idx="35">
                  <c:v>94.826999999999998</c:v>
                </c:pt>
                <c:pt idx="36">
                  <c:v>94.826999999999998</c:v>
                </c:pt>
                <c:pt idx="37">
                  <c:v>94.826999999999998</c:v>
                </c:pt>
                <c:pt idx="38">
                  <c:v>94.826999999999998</c:v>
                </c:pt>
                <c:pt idx="39">
                  <c:v>94.826999999999998</c:v>
                </c:pt>
                <c:pt idx="40">
                  <c:v>94.826999999999998</c:v>
                </c:pt>
                <c:pt idx="41">
                  <c:v>94.826999999999998</c:v>
                </c:pt>
                <c:pt idx="42">
                  <c:v>94.826999999999998</c:v>
                </c:pt>
                <c:pt idx="43">
                  <c:v>94.826999999999998</c:v>
                </c:pt>
                <c:pt idx="44">
                  <c:v>94.826999999999998</c:v>
                </c:pt>
                <c:pt idx="45">
                  <c:v>94.826999999999998</c:v>
                </c:pt>
                <c:pt idx="46">
                  <c:v>94.826999999999998</c:v>
                </c:pt>
                <c:pt idx="47">
                  <c:v>94.826999999999998</c:v>
                </c:pt>
                <c:pt idx="48">
                  <c:v>94.826999999999998</c:v>
                </c:pt>
              </c:numCache>
            </c:numRef>
          </c:yVal>
          <c:smooth val="0"/>
          <c:extLst>
            <c:ext xmlns:c16="http://schemas.microsoft.com/office/drawing/2014/chart" uri="{C3380CC4-5D6E-409C-BE32-E72D297353CC}">
              <c16:uniqueId val="{00000002-917F-4CC6-AF60-5BD2817FFF02}"/>
            </c:ext>
          </c:extLst>
        </c:ser>
        <c:ser>
          <c:idx val="3"/>
          <c:order val="3"/>
          <c:tx>
            <c:strRef>
              <c:f>Sheet1!$D$1</c:f>
              <c:strCache>
                <c:ptCount val="1"/>
                <c:pt idx="0">
                  <c:v>&gt;10% - 20% (N=208)</c:v>
                </c:pt>
              </c:strCache>
            </c:strRef>
          </c:tx>
          <c:spPr>
            <a:ln w="41275">
              <a:solidFill>
                <a:srgbClr val="60923B"/>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97.103999999999999</c:v>
                </c:pt>
                <c:pt idx="2">
                  <c:v>96.620999999999995</c:v>
                </c:pt>
                <c:pt idx="3">
                  <c:v>96.620999999999995</c:v>
                </c:pt>
                <c:pt idx="4">
                  <c:v>96.620999999999995</c:v>
                </c:pt>
                <c:pt idx="5">
                  <c:v>96.620999999999995</c:v>
                </c:pt>
                <c:pt idx="6">
                  <c:v>96.620999999999995</c:v>
                </c:pt>
                <c:pt idx="7">
                  <c:v>96.620999999999995</c:v>
                </c:pt>
                <c:pt idx="8">
                  <c:v>96.620999999999995</c:v>
                </c:pt>
                <c:pt idx="9">
                  <c:v>96.620999999999995</c:v>
                </c:pt>
                <c:pt idx="10">
                  <c:v>96.117000000000004</c:v>
                </c:pt>
                <c:pt idx="11">
                  <c:v>96.117000000000004</c:v>
                </c:pt>
                <c:pt idx="12">
                  <c:v>95.608999999999995</c:v>
                </c:pt>
                <c:pt idx="13">
                  <c:v>95.608999999999995</c:v>
                </c:pt>
                <c:pt idx="14">
                  <c:v>95.608999999999995</c:v>
                </c:pt>
                <c:pt idx="15">
                  <c:v>95.608999999999995</c:v>
                </c:pt>
                <c:pt idx="16">
                  <c:v>95.608999999999995</c:v>
                </c:pt>
                <c:pt idx="17">
                  <c:v>95.608999999999995</c:v>
                </c:pt>
                <c:pt idx="18">
                  <c:v>95.608999999999995</c:v>
                </c:pt>
                <c:pt idx="19">
                  <c:v>95.608999999999995</c:v>
                </c:pt>
                <c:pt idx="20">
                  <c:v>95.608999999999995</c:v>
                </c:pt>
                <c:pt idx="21">
                  <c:v>95.608999999999995</c:v>
                </c:pt>
                <c:pt idx="22">
                  <c:v>95.608999999999995</c:v>
                </c:pt>
                <c:pt idx="23">
                  <c:v>95.608999999999995</c:v>
                </c:pt>
                <c:pt idx="24">
                  <c:v>95.608999999999995</c:v>
                </c:pt>
                <c:pt idx="25">
                  <c:v>95.608999999999995</c:v>
                </c:pt>
                <c:pt idx="26">
                  <c:v>95.608999999999995</c:v>
                </c:pt>
                <c:pt idx="27">
                  <c:v>95.608999999999995</c:v>
                </c:pt>
                <c:pt idx="28">
                  <c:v>95.608999999999995</c:v>
                </c:pt>
                <c:pt idx="29">
                  <c:v>95.608999999999995</c:v>
                </c:pt>
                <c:pt idx="30">
                  <c:v>95.608999999999995</c:v>
                </c:pt>
                <c:pt idx="31">
                  <c:v>95.608999999999995</c:v>
                </c:pt>
                <c:pt idx="32">
                  <c:v>95.608999999999995</c:v>
                </c:pt>
                <c:pt idx="33">
                  <c:v>95.091999999999999</c:v>
                </c:pt>
                <c:pt idx="34">
                  <c:v>95.091999999999999</c:v>
                </c:pt>
                <c:pt idx="35">
                  <c:v>95.091999999999999</c:v>
                </c:pt>
                <c:pt idx="36">
                  <c:v>95.091999999999999</c:v>
                </c:pt>
                <c:pt idx="37">
                  <c:v>95.091999999999999</c:v>
                </c:pt>
                <c:pt idx="38">
                  <c:v>95.091999999999999</c:v>
                </c:pt>
                <c:pt idx="39">
                  <c:v>95.091999999999999</c:v>
                </c:pt>
                <c:pt idx="40">
                  <c:v>95.091999999999999</c:v>
                </c:pt>
                <c:pt idx="41">
                  <c:v>95.091999999999999</c:v>
                </c:pt>
                <c:pt idx="42">
                  <c:v>95.091999999999999</c:v>
                </c:pt>
                <c:pt idx="43">
                  <c:v>95.091999999999999</c:v>
                </c:pt>
                <c:pt idx="44">
                  <c:v>95.091999999999999</c:v>
                </c:pt>
                <c:pt idx="45">
                  <c:v>95.091999999999999</c:v>
                </c:pt>
                <c:pt idx="46">
                  <c:v>95.091999999999999</c:v>
                </c:pt>
                <c:pt idx="47">
                  <c:v>95.091999999999999</c:v>
                </c:pt>
                <c:pt idx="48">
                  <c:v>95.091999999999999</c:v>
                </c:pt>
              </c:numCache>
            </c:numRef>
          </c:yVal>
          <c:smooth val="0"/>
          <c:extLst>
            <c:ext xmlns:c16="http://schemas.microsoft.com/office/drawing/2014/chart" uri="{C3380CC4-5D6E-409C-BE32-E72D297353CC}">
              <c16:uniqueId val="{00000003-917F-4CC6-AF60-5BD2817FFF02}"/>
            </c:ext>
          </c:extLst>
        </c:ser>
        <c:ser>
          <c:idx val="4"/>
          <c:order val="4"/>
          <c:tx>
            <c:strRef>
              <c:f>Sheet1!$E$1</c:f>
              <c:strCache>
                <c:ptCount val="1"/>
                <c:pt idx="0">
                  <c:v>&gt;20% (N=236)</c:v>
                </c:pt>
              </c:strCache>
            </c:strRef>
          </c:tx>
          <c:spPr>
            <a:ln w="41275">
              <a:solidFill>
                <a:schemeClr val="accent5">
                  <a:lumMod val="25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97.031999999999996</c:v>
                </c:pt>
                <c:pt idx="2">
                  <c:v>94.468999999999994</c:v>
                </c:pt>
                <c:pt idx="3">
                  <c:v>94.468999999999994</c:v>
                </c:pt>
                <c:pt idx="4">
                  <c:v>94.468999999999994</c:v>
                </c:pt>
                <c:pt idx="5">
                  <c:v>94.036000000000001</c:v>
                </c:pt>
                <c:pt idx="6">
                  <c:v>93.602000000000004</c:v>
                </c:pt>
                <c:pt idx="7">
                  <c:v>93.602000000000004</c:v>
                </c:pt>
                <c:pt idx="8">
                  <c:v>93.165000000000006</c:v>
                </c:pt>
                <c:pt idx="9">
                  <c:v>92.725999999999999</c:v>
                </c:pt>
                <c:pt idx="10">
                  <c:v>92.725999999999999</c:v>
                </c:pt>
                <c:pt idx="11">
                  <c:v>92.286000000000001</c:v>
                </c:pt>
                <c:pt idx="12">
                  <c:v>92.286000000000001</c:v>
                </c:pt>
                <c:pt idx="13">
                  <c:v>91.846999999999994</c:v>
                </c:pt>
                <c:pt idx="14">
                  <c:v>91.846999999999994</c:v>
                </c:pt>
                <c:pt idx="15">
                  <c:v>91.846999999999994</c:v>
                </c:pt>
                <c:pt idx="16">
                  <c:v>91.846999999999994</c:v>
                </c:pt>
                <c:pt idx="17">
                  <c:v>91.846999999999994</c:v>
                </c:pt>
                <c:pt idx="18">
                  <c:v>91.846999999999994</c:v>
                </c:pt>
                <c:pt idx="19">
                  <c:v>91.846999999999994</c:v>
                </c:pt>
                <c:pt idx="20">
                  <c:v>91.405000000000001</c:v>
                </c:pt>
                <c:pt idx="21">
                  <c:v>91.405000000000001</c:v>
                </c:pt>
                <c:pt idx="22">
                  <c:v>90.963999999999999</c:v>
                </c:pt>
                <c:pt idx="23">
                  <c:v>90.963999999999999</c:v>
                </c:pt>
                <c:pt idx="24">
                  <c:v>90.963999999999999</c:v>
                </c:pt>
                <c:pt idx="25">
                  <c:v>90.515000000000001</c:v>
                </c:pt>
                <c:pt idx="26">
                  <c:v>90.515000000000001</c:v>
                </c:pt>
                <c:pt idx="27">
                  <c:v>90.515000000000001</c:v>
                </c:pt>
                <c:pt idx="28">
                  <c:v>90.515000000000001</c:v>
                </c:pt>
                <c:pt idx="29">
                  <c:v>90.515000000000001</c:v>
                </c:pt>
                <c:pt idx="30">
                  <c:v>90.066999999999993</c:v>
                </c:pt>
                <c:pt idx="31">
                  <c:v>90.066999999999993</c:v>
                </c:pt>
                <c:pt idx="32">
                  <c:v>90.066999999999993</c:v>
                </c:pt>
                <c:pt idx="33">
                  <c:v>90.066999999999993</c:v>
                </c:pt>
                <c:pt idx="34">
                  <c:v>90.066999999999993</c:v>
                </c:pt>
                <c:pt idx="35">
                  <c:v>90.066999999999993</c:v>
                </c:pt>
                <c:pt idx="36">
                  <c:v>90.066999999999993</c:v>
                </c:pt>
                <c:pt idx="37">
                  <c:v>90.066999999999993</c:v>
                </c:pt>
                <c:pt idx="38">
                  <c:v>90.066999999999993</c:v>
                </c:pt>
                <c:pt idx="39">
                  <c:v>89.619</c:v>
                </c:pt>
                <c:pt idx="40">
                  <c:v>89.619</c:v>
                </c:pt>
                <c:pt idx="41">
                  <c:v>89.171000000000006</c:v>
                </c:pt>
                <c:pt idx="42">
                  <c:v>89.171000000000006</c:v>
                </c:pt>
                <c:pt idx="43">
                  <c:v>89.171000000000006</c:v>
                </c:pt>
                <c:pt idx="44">
                  <c:v>89.171000000000006</c:v>
                </c:pt>
                <c:pt idx="45">
                  <c:v>89.171000000000006</c:v>
                </c:pt>
                <c:pt idx="46">
                  <c:v>89.171000000000006</c:v>
                </c:pt>
                <c:pt idx="47">
                  <c:v>89.171000000000006</c:v>
                </c:pt>
                <c:pt idx="48">
                  <c:v>89.171000000000006</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egendEntry>
        <c:idx val="0"/>
        <c:delete val="1"/>
      </c:legendEntry>
      <c:layout>
        <c:manualLayout>
          <c:xMode val="edge"/>
          <c:yMode val="edge"/>
          <c:x val="9.3869932925051025E-2"/>
          <c:y val="0.67122391463362163"/>
          <c:w val="0.85630722007206717"/>
          <c:h val="0.1414883180586033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0105693519079368"/>
        </c:manualLayout>
      </c:layout>
      <c:scatterChart>
        <c:scatterStyle val="lineMarker"/>
        <c:varyColors val="0"/>
        <c:ser>
          <c:idx val="0"/>
          <c:order val="0"/>
          <c:tx>
            <c:strRef>
              <c:f>Sheet1!$B$1</c:f>
              <c:strCache>
                <c:ptCount val="1"/>
                <c:pt idx="0">
                  <c:v>-20% - &lt;-10% (N=65)</c:v>
                </c:pt>
              </c:strCache>
            </c:strRef>
          </c:tx>
          <c:spPr>
            <a:ln w="41275">
              <a:solidFill>
                <a:srgbClr val="0070C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98.460999999999999</c:v>
                </c:pt>
                <c:pt idx="2">
                  <c:v>98.460999999999999</c:v>
                </c:pt>
                <c:pt idx="3">
                  <c:v>98.460999999999999</c:v>
                </c:pt>
                <c:pt idx="4">
                  <c:v>98.460999999999999</c:v>
                </c:pt>
                <c:pt idx="5">
                  <c:v>98.460999999999999</c:v>
                </c:pt>
                <c:pt idx="6">
                  <c:v>96.899000000000001</c:v>
                </c:pt>
                <c:pt idx="7">
                  <c:v>96.899000000000001</c:v>
                </c:pt>
                <c:pt idx="8">
                  <c:v>96.899000000000001</c:v>
                </c:pt>
                <c:pt idx="9">
                  <c:v>96.899000000000001</c:v>
                </c:pt>
                <c:pt idx="10">
                  <c:v>96.899000000000001</c:v>
                </c:pt>
                <c:pt idx="11">
                  <c:v>96.899000000000001</c:v>
                </c:pt>
                <c:pt idx="12">
                  <c:v>96.899000000000001</c:v>
                </c:pt>
                <c:pt idx="13">
                  <c:v>96.899000000000001</c:v>
                </c:pt>
                <c:pt idx="14">
                  <c:v>96.899000000000001</c:v>
                </c:pt>
                <c:pt idx="15">
                  <c:v>96.899000000000001</c:v>
                </c:pt>
                <c:pt idx="16">
                  <c:v>96.899000000000001</c:v>
                </c:pt>
                <c:pt idx="17">
                  <c:v>96.899000000000001</c:v>
                </c:pt>
                <c:pt idx="18">
                  <c:v>96.899000000000001</c:v>
                </c:pt>
                <c:pt idx="19">
                  <c:v>96.899000000000001</c:v>
                </c:pt>
                <c:pt idx="20">
                  <c:v>96.899000000000001</c:v>
                </c:pt>
                <c:pt idx="21">
                  <c:v>96.899000000000001</c:v>
                </c:pt>
                <c:pt idx="22">
                  <c:v>96.899000000000001</c:v>
                </c:pt>
                <c:pt idx="23">
                  <c:v>96.899000000000001</c:v>
                </c:pt>
                <c:pt idx="24">
                  <c:v>96.899000000000001</c:v>
                </c:pt>
                <c:pt idx="25">
                  <c:v>96.899000000000001</c:v>
                </c:pt>
                <c:pt idx="26">
                  <c:v>96.899000000000001</c:v>
                </c:pt>
                <c:pt idx="27">
                  <c:v>96.899000000000001</c:v>
                </c:pt>
                <c:pt idx="28">
                  <c:v>96.899000000000001</c:v>
                </c:pt>
                <c:pt idx="29">
                  <c:v>96.899000000000001</c:v>
                </c:pt>
                <c:pt idx="30">
                  <c:v>96.899000000000001</c:v>
                </c:pt>
                <c:pt idx="31">
                  <c:v>96.899000000000001</c:v>
                </c:pt>
                <c:pt idx="32">
                  <c:v>96.899000000000001</c:v>
                </c:pt>
                <c:pt idx="33">
                  <c:v>96.899000000000001</c:v>
                </c:pt>
                <c:pt idx="34">
                  <c:v>96.899000000000001</c:v>
                </c:pt>
                <c:pt idx="35">
                  <c:v>95.284000000000006</c:v>
                </c:pt>
                <c:pt idx="36">
                  <c:v>95.284000000000006</c:v>
                </c:pt>
                <c:pt idx="37">
                  <c:v>95.284000000000006</c:v>
                </c:pt>
                <c:pt idx="38">
                  <c:v>95.284000000000006</c:v>
                </c:pt>
                <c:pt idx="39">
                  <c:v>95.284000000000006</c:v>
                </c:pt>
                <c:pt idx="40">
                  <c:v>95.284000000000006</c:v>
                </c:pt>
                <c:pt idx="41">
                  <c:v>95.284000000000006</c:v>
                </c:pt>
                <c:pt idx="42">
                  <c:v>95.284000000000006</c:v>
                </c:pt>
                <c:pt idx="43">
                  <c:v>95.284000000000006</c:v>
                </c:pt>
                <c:pt idx="44">
                  <c:v>95.284000000000006</c:v>
                </c:pt>
                <c:pt idx="45">
                  <c:v>95.284000000000006</c:v>
                </c:pt>
                <c:pt idx="46">
                  <c:v>95.284000000000006</c:v>
                </c:pt>
                <c:pt idx="47">
                  <c:v>95.284000000000006</c:v>
                </c:pt>
                <c:pt idx="48">
                  <c:v>95.284000000000006</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-10% - 10% (N=1,403)</c:v>
                </c:pt>
              </c:strCache>
            </c:strRef>
          </c:tx>
          <c:spPr>
            <a:ln w="41275">
              <a:solidFill>
                <a:srgbClr val="00B0F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98.787000000000006</c:v>
                </c:pt>
                <c:pt idx="2">
                  <c:v>98.072999999999993</c:v>
                </c:pt>
                <c:pt idx="3">
                  <c:v>98.001000000000005</c:v>
                </c:pt>
                <c:pt idx="4">
                  <c:v>97.712999999999994</c:v>
                </c:pt>
                <c:pt idx="5">
                  <c:v>97.641000000000005</c:v>
                </c:pt>
                <c:pt idx="6">
                  <c:v>97.421999999999997</c:v>
                </c:pt>
                <c:pt idx="7">
                  <c:v>97.349000000000004</c:v>
                </c:pt>
                <c:pt idx="8">
                  <c:v>97.349000000000004</c:v>
                </c:pt>
                <c:pt idx="9">
                  <c:v>97.129000000000005</c:v>
                </c:pt>
                <c:pt idx="10">
                  <c:v>97.055999999999997</c:v>
                </c:pt>
                <c:pt idx="11">
                  <c:v>96.981999999999999</c:v>
                </c:pt>
                <c:pt idx="12">
                  <c:v>96.981999999999999</c:v>
                </c:pt>
                <c:pt idx="13">
                  <c:v>96.834999999999994</c:v>
                </c:pt>
                <c:pt idx="14">
                  <c:v>96.762</c:v>
                </c:pt>
                <c:pt idx="15">
                  <c:v>96.614000000000004</c:v>
                </c:pt>
                <c:pt idx="16">
                  <c:v>96.614000000000004</c:v>
                </c:pt>
                <c:pt idx="17">
                  <c:v>96.466999999999999</c:v>
                </c:pt>
                <c:pt idx="18">
                  <c:v>96.466999999999999</c:v>
                </c:pt>
                <c:pt idx="19">
                  <c:v>96.393000000000001</c:v>
                </c:pt>
                <c:pt idx="20">
                  <c:v>96.32</c:v>
                </c:pt>
                <c:pt idx="21">
                  <c:v>96.245999999999995</c:v>
                </c:pt>
                <c:pt idx="22">
                  <c:v>95.878</c:v>
                </c:pt>
                <c:pt idx="23">
                  <c:v>95.804000000000002</c:v>
                </c:pt>
                <c:pt idx="24">
                  <c:v>95.804000000000002</c:v>
                </c:pt>
                <c:pt idx="25">
                  <c:v>95.804000000000002</c:v>
                </c:pt>
                <c:pt idx="26">
                  <c:v>95.73</c:v>
                </c:pt>
                <c:pt idx="27">
                  <c:v>95.73</c:v>
                </c:pt>
                <c:pt idx="28">
                  <c:v>95.581999999999994</c:v>
                </c:pt>
                <c:pt idx="29">
                  <c:v>95.581999999999994</c:v>
                </c:pt>
                <c:pt idx="30">
                  <c:v>95.581999999999994</c:v>
                </c:pt>
                <c:pt idx="31">
                  <c:v>95.581999999999994</c:v>
                </c:pt>
                <c:pt idx="32">
                  <c:v>95.433000000000007</c:v>
                </c:pt>
                <c:pt idx="33">
                  <c:v>95.358999999999995</c:v>
                </c:pt>
                <c:pt idx="34">
                  <c:v>95.284000000000006</c:v>
                </c:pt>
                <c:pt idx="35">
                  <c:v>95.284000000000006</c:v>
                </c:pt>
                <c:pt idx="36">
                  <c:v>95.21</c:v>
                </c:pt>
                <c:pt idx="37">
                  <c:v>95.135000000000005</c:v>
                </c:pt>
                <c:pt idx="38">
                  <c:v>95.135000000000005</c:v>
                </c:pt>
                <c:pt idx="39">
                  <c:v>94.986000000000004</c:v>
                </c:pt>
                <c:pt idx="40">
                  <c:v>94.763000000000005</c:v>
                </c:pt>
                <c:pt idx="41">
                  <c:v>94.763000000000005</c:v>
                </c:pt>
                <c:pt idx="42">
                  <c:v>94.613</c:v>
                </c:pt>
                <c:pt idx="43">
                  <c:v>94.613</c:v>
                </c:pt>
                <c:pt idx="44">
                  <c:v>94.462999999999994</c:v>
                </c:pt>
                <c:pt idx="45">
                  <c:v>94.462999999999994</c:v>
                </c:pt>
                <c:pt idx="46">
                  <c:v>94.387</c:v>
                </c:pt>
                <c:pt idx="47">
                  <c:v>94.311000000000007</c:v>
                </c:pt>
                <c:pt idx="48">
                  <c:v>94.311000000000007</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&gt;10% - 20% (N=386)</c:v>
                </c:pt>
              </c:strCache>
            </c:strRef>
          </c:tx>
          <c:spPr>
            <a:ln w="41275">
              <a:solidFill>
                <a:srgbClr val="60923B"/>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98.445999999999998</c:v>
                </c:pt>
                <c:pt idx="2">
                  <c:v>97.927000000000007</c:v>
                </c:pt>
                <c:pt idx="3">
                  <c:v>97.665999999999997</c:v>
                </c:pt>
                <c:pt idx="4">
                  <c:v>96.882999999999996</c:v>
                </c:pt>
                <c:pt idx="5">
                  <c:v>96.358000000000004</c:v>
                </c:pt>
                <c:pt idx="6">
                  <c:v>95.828999999999994</c:v>
                </c:pt>
                <c:pt idx="7">
                  <c:v>95.563999999999993</c:v>
                </c:pt>
                <c:pt idx="8">
                  <c:v>95.3</c:v>
                </c:pt>
                <c:pt idx="9">
                  <c:v>95.3</c:v>
                </c:pt>
                <c:pt idx="10">
                  <c:v>95.3</c:v>
                </c:pt>
                <c:pt idx="11">
                  <c:v>95.3</c:v>
                </c:pt>
                <c:pt idx="12">
                  <c:v>95.3</c:v>
                </c:pt>
                <c:pt idx="13">
                  <c:v>94.77</c:v>
                </c:pt>
                <c:pt idx="14">
                  <c:v>94.77</c:v>
                </c:pt>
                <c:pt idx="15">
                  <c:v>94.77</c:v>
                </c:pt>
                <c:pt idx="16">
                  <c:v>94.77</c:v>
                </c:pt>
                <c:pt idx="17">
                  <c:v>94.77</c:v>
                </c:pt>
                <c:pt idx="18">
                  <c:v>94.504999999999995</c:v>
                </c:pt>
                <c:pt idx="19">
                  <c:v>94.504999999999995</c:v>
                </c:pt>
                <c:pt idx="20">
                  <c:v>94.239000000000004</c:v>
                </c:pt>
                <c:pt idx="21">
                  <c:v>94.239000000000004</c:v>
                </c:pt>
                <c:pt idx="22">
                  <c:v>93.707999999999998</c:v>
                </c:pt>
                <c:pt idx="23">
                  <c:v>93.707999999999998</c:v>
                </c:pt>
                <c:pt idx="24">
                  <c:v>93.707999999999998</c:v>
                </c:pt>
                <c:pt idx="25">
                  <c:v>93.707999999999998</c:v>
                </c:pt>
                <c:pt idx="26">
                  <c:v>93.707999999999998</c:v>
                </c:pt>
                <c:pt idx="27">
                  <c:v>93.707999999999998</c:v>
                </c:pt>
                <c:pt idx="28">
                  <c:v>93.707999999999998</c:v>
                </c:pt>
                <c:pt idx="29">
                  <c:v>93.707999999999998</c:v>
                </c:pt>
                <c:pt idx="30">
                  <c:v>93.707999999999998</c:v>
                </c:pt>
                <c:pt idx="31">
                  <c:v>93.707999999999998</c:v>
                </c:pt>
                <c:pt idx="32">
                  <c:v>93.441000000000003</c:v>
                </c:pt>
                <c:pt idx="33">
                  <c:v>93.441000000000003</c:v>
                </c:pt>
                <c:pt idx="34">
                  <c:v>93.174000000000007</c:v>
                </c:pt>
                <c:pt idx="35">
                  <c:v>93.174000000000007</c:v>
                </c:pt>
                <c:pt idx="36">
                  <c:v>93.174000000000007</c:v>
                </c:pt>
                <c:pt idx="37">
                  <c:v>93.174000000000007</c:v>
                </c:pt>
                <c:pt idx="38">
                  <c:v>93.174000000000007</c:v>
                </c:pt>
                <c:pt idx="39">
                  <c:v>93.174000000000007</c:v>
                </c:pt>
                <c:pt idx="40">
                  <c:v>93.174000000000007</c:v>
                </c:pt>
                <c:pt idx="41">
                  <c:v>92.906999999999996</c:v>
                </c:pt>
                <c:pt idx="42">
                  <c:v>92.906999999999996</c:v>
                </c:pt>
                <c:pt idx="43">
                  <c:v>92.906999999999996</c:v>
                </c:pt>
                <c:pt idx="44">
                  <c:v>92.906999999999996</c:v>
                </c:pt>
                <c:pt idx="45">
                  <c:v>92.906999999999996</c:v>
                </c:pt>
                <c:pt idx="46">
                  <c:v>92.634</c:v>
                </c:pt>
                <c:pt idx="47">
                  <c:v>92.634</c:v>
                </c:pt>
                <c:pt idx="48">
                  <c:v>92.634</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&gt;20% (N=72)</c:v>
                </c:pt>
              </c:strCache>
            </c:strRef>
          </c:tx>
          <c:spPr>
            <a:ln w="41275">
              <a:solidFill>
                <a:srgbClr val="00297A"/>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100</c:v>
                </c:pt>
                <c:pt idx="2">
                  <c:v>100</c:v>
                </c:pt>
                <c:pt idx="3">
                  <c:v>100</c:v>
                </c:pt>
                <c:pt idx="4">
                  <c:v>100</c:v>
                </c:pt>
                <c:pt idx="5">
                  <c:v>100</c:v>
                </c:pt>
                <c:pt idx="6">
                  <c:v>98.570999999999998</c:v>
                </c:pt>
                <c:pt idx="7">
                  <c:v>98.570999999999998</c:v>
                </c:pt>
                <c:pt idx="8">
                  <c:v>98.570999999999998</c:v>
                </c:pt>
                <c:pt idx="9">
                  <c:v>97.143000000000001</c:v>
                </c:pt>
                <c:pt idx="10">
                  <c:v>95.713999999999999</c:v>
                </c:pt>
                <c:pt idx="11">
                  <c:v>95.713999999999999</c:v>
                </c:pt>
                <c:pt idx="12">
                  <c:v>95.713999999999999</c:v>
                </c:pt>
                <c:pt idx="13">
                  <c:v>95.713999999999999</c:v>
                </c:pt>
                <c:pt idx="14">
                  <c:v>95.713999999999999</c:v>
                </c:pt>
                <c:pt idx="15">
                  <c:v>95.713999999999999</c:v>
                </c:pt>
                <c:pt idx="16">
                  <c:v>95.713999999999999</c:v>
                </c:pt>
                <c:pt idx="17">
                  <c:v>95.713999999999999</c:v>
                </c:pt>
                <c:pt idx="18">
                  <c:v>95.713999999999999</c:v>
                </c:pt>
                <c:pt idx="19">
                  <c:v>94.242000000000004</c:v>
                </c:pt>
                <c:pt idx="20">
                  <c:v>92.769000000000005</c:v>
                </c:pt>
                <c:pt idx="21">
                  <c:v>92.769000000000005</c:v>
                </c:pt>
                <c:pt idx="22">
                  <c:v>92.769000000000005</c:v>
                </c:pt>
                <c:pt idx="23">
                  <c:v>92.769000000000005</c:v>
                </c:pt>
                <c:pt idx="24">
                  <c:v>92.769000000000005</c:v>
                </c:pt>
                <c:pt idx="25">
                  <c:v>92.769000000000005</c:v>
                </c:pt>
                <c:pt idx="26">
                  <c:v>92.769000000000005</c:v>
                </c:pt>
                <c:pt idx="27">
                  <c:v>92.769000000000005</c:v>
                </c:pt>
                <c:pt idx="28">
                  <c:v>92.769000000000005</c:v>
                </c:pt>
                <c:pt idx="29">
                  <c:v>92.769000000000005</c:v>
                </c:pt>
                <c:pt idx="30">
                  <c:v>92.769000000000005</c:v>
                </c:pt>
                <c:pt idx="31">
                  <c:v>92.769000000000005</c:v>
                </c:pt>
                <c:pt idx="32">
                  <c:v>92.769000000000005</c:v>
                </c:pt>
                <c:pt idx="33">
                  <c:v>92.769000000000005</c:v>
                </c:pt>
                <c:pt idx="34">
                  <c:v>92.769000000000005</c:v>
                </c:pt>
                <c:pt idx="35">
                  <c:v>92.769000000000005</c:v>
                </c:pt>
                <c:pt idx="36">
                  <c:v>92.769000000000005</c:v>
                </c:pt>
                <c:pt idx="37">
                  <c:v>91.272999999999996</c:v>
                </c:pt>
                <c:pt idx="38">
                  <c:v>91.272999999999996</c:v>
                </c:pt>
                <c:pt idx="39">
                  <c:v>91.272999999999996</c:v>
                </c:pt>
                <c:pt idx="40">
                  <c:v>91.272999999999996</c:v>
                </c:pt>
                <c:pt idx="41">
                  <c:v>89.751999999999995</c:v>
                </c:pt>
                <c:pt idx="42">
                  <c:v>89.751999999999995</c:v>
                </c:pt>
                <c:pt idx="43">
                  <c:v>89.751999999999995</c:v>
                </c:pt>
                <c:pt idx="44">
                  <c:v>89.751999999999995</c:v>
                </c:pt>
                <c:pt idx="45">
                  <c:v>89.751999999999995</c:v>
                </c:pt>
                <c:pt idx="46">
                  <c:v>89.751999999999995</c:v>
                </c:pt>
                <c:pt idx="47">
                  <c:v>89.751999999999995</c:v>
                </c:pt>
                <c:pt idx="48">
                  <c:v>89.751999999999995</c:v>
                </c:pt>
              </c:numCache>
            </c:numRef>
          </c:yVal>
          <c:smooth val="0"/>
          <c:extLst>
            <c:ext xmlns:c16="http://schemas.microsoft.com/office/drawing/2014/chart" uri="{C3380CC4-5D6E-409C-BE32-E72D297353CC}">
              <c16:uniqueId val="{00000003-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0.1258328285887341"/>
          <c:y val="0.66484432156805029"/>
          <c:w val="0.74881104605514048"/>
          <c:h val="0.15320313515227874"/>
        </c:manualLayout>
      </c:layout>
      <c:overlay val="0"/>
      <c:spPr>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6593663039930174E-2"/>
          <c:w val="0.90442489489698741"/>
          <c:h val="0.82109783171293416"/>
        </c:manualLayout>
      </c:layout>
      <c:scatterChart>
        <c:scatterStyle val="lineMarker"/>
        <c:varyColors val="0"/>
        <c:ser>
          <c:idx val="0"/>
          <c:order val="0"/>
          <c:tx>
            <c:strRef>
              <c:f>Sheet1!$B$1</c:f>
              <c:strCache>
                <c:ptCount val="1"/>
                <c:pt idx="0">
                  <c:v>&lt;-30% (N=51)</c:v>
                </c:pt>
              </c:strCache>
            </c:strRef>
          </c:tx>
          <c:spPr>
            <a:ln w="41275">
              <a:solidFill>
                <a:srgbClr val="0039AC"/>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98.039000000000001</c:v>
                </c:pt>
                <c:pt idx="3">
                  <c:v>92.156999999999996</c:v>
                </c:pt>
                <c:pt idx="4">
                  <c:v>88.234999999999999</c:v>
                </c:pt>
                <c:pt idx="5">
                  <c:v>88.234999999999999</c:v>
                </c:pt>
                <c:pt idx="6">
                  <c:v>88.234999999999999</c:v>
                </c:pt>
                <c:pt idx="7">
                  <c:v>88.234999999999999</c:v>
                </c:pt>
                <c:pt idx="8">
                  <c:v>88.234999999999999</c:v>
                </c:pt>
                <c:pt idx="9">
                  <c:v>88.234999999999999</c:v>
                </c:pt>
                <c:pt idx="10">
                  <c:v>88.234999999999999</c:v>
                </c:pt>
                <c:pt idx="11">
                  <c:v>88.234999999999999</c:v>
                </c:pt>
                <c:pt idx="12">
                  <c:v>88.234999999999999</c:v>
                </c:pt>
                <c:pt idx="13">
                  <c:v>88.234999999999999</c:v>
                </c:pt>
                <c:pt idx="14">
                  <c:v>88.234999999999999</c:v>
                </c:pt>
                <c:pt idx="15">
                  <c:v>88.234999999999999</c:v>
                </c:pt>
                <c:pt idx="16">
                  <c:v>88.234999999999999</c:v>
                </c:pt>
                <c:pt idx="17">
                  <c:v>88.234999999999999</c:v>
                </c:pt>
                <c:pt idx="18">
                  <c:v>88.234999999999999</c:v>
                </c:pt>
                <c:pt idx="19">
                  <c:v>88.234999999999999</c:v>
                </c:pt>
                <c:pt idx="20">
                  <c:v>88.234999999999999</c:v>
                </c:pt>
                <c:pt idx="21">
                  <c:v>88.234999999999999</c:v>
                </c:pt>
                <c:pt idx="22">
                  <c:v>88.234999999999999</c:v>
                </c:pt>
                <c:pt idx="23">
                  <c:v>88.234999999999999</c:v>
                </c:pt>
                <c:pt idx="24">
                  <c:v>88.234999999999999</c:v>
                </c:pt>
                <c:pt idx="25">
                  <c:v>88.234999999999999</c:v>
                </c:pt>
                <c:pt idx="26">
                  <c:v>88.234999999999999</c:v>
                </c:pt>
                <c:pt idx="27">
                  <c:v>88.234999999999999</c:v>
                </c:pt>
                <c:pt idx="28">
                  <c:v>88.234999999999999</c:v>
                </c:pt>
                <c:pt idx="29">
                  <c:v>88.234999999999999</c:v>
                </c:pt>
                <c:pt idx="30">
                  <c:v>86.183000000000007</c:v>
                </c:pt>
                <c:pt idx="31">
                  <c:v>86.183000000000007</c:v>
                </c:pt>
                <c:pt idx="32">
                  <c:v>86.183000000000007</c:v>
                </c:pt>
                <c:pt idx="33">
                  <c:v>86.183000000000007</c:v>
                </c:pt>
                <c:pt idx="34">
                  <c:v>86.183000000000007</c:v>
                </c:pt>
                <c:pt idx="35">
                  <c:v>86.183000000000007</c:v>
                </c:pt>
                <c:pt idx="36">
                  <c:v>86.183000000000007</c:v>
                </c:pt>
                <c:pt idx="37">
                  <c:v>86.183000000000007</c:v>
                </c:pt>
                <c:pt idx="38">
                  <c:v>86.183000000000007</c:v>
                </c:pt>
                <c:pt idx="39">
                  <c:v>86.183000000000007</c:v>
                </c:pt>
                <c:pt idx="40">
                  <c:v>86.183000000000007</c:v>
                </c:pt>
                <c:pt idx="41">
                  <c:v>86.183000000000007</c:v>
                </c:pt>
                <c:pt idx="42">
                  <c:v>84.131</c:v>
                </c:pt>
                <c:pt idx="43">
                  <c:v>84.131</c:v>
                </c:pt>
                <c:pt idx="44">
                  <c:v>84.131</c:v>
                </c:pt>
                <c:pt idx="45">
                  <c:v>84.131</c:v>
                </c:pt>
                <c:pt idx="46">
                  <c:v>84.131</c:v>
                </c:pt>
                <c:pt idx="47">
                  <c:v>82.078999999999994</c:v>
                </c:pt>
                <c:pt idx="48">
                  <c:v>82.078999999999994</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-30% - &lt;-20% (N=137)</c:v>
                </c:pt>
              </c:strCache>
            </c:strRef>
          </c:tx>
          <c:spPr>
            <a:ln w="41275">
              <a:solidFill>
                <a:srgbClr val="0070C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97.81</c:v>
                </c:pt>
                <c:pt idx="2">
                  <c:v>95.62</c:v>
                </c:pt>
                <c:pt idx="3">
                  <c:v>95.62</c:v>
                </c:pt>
                <c:pt idx="4">
                  <c:v>94.891000000000005</c:v>
                </c:pt>
                <c:pt idx="5">
                  <c:v>94.161000000000001</c:v>
                </c:pt>
                <c:pt idx="6">
                  <c:v>93.430999999999997</c:v>
                </c:pt>
                <c:pt idx="7">
                  <c:v>92.700999999999993</c:v>
                </c:pt>
                <c:pt idx="8">
                  <c:v>92.700999999999993</c:v>
                </c:pt>
                <c:pt idx="9">
                  <c:v>92.700999999999993</c:v>
                </c:pt>
                <c:pt idx="10">
                  <c:v>92.700999999999993</c:v>
                </c:pt>
                <c:pt idx="11">
                  <c:v>92.700999999999993</c:v>
                </c:pt>
                <c:pt idx="12">
                  <c:v>92.700999999999993</c:v>
                </c:pt>
                <c:pt idx="13">
                  <c:v>91.959000000000003</c:v>
                </c:pt>
                <c:pt idx="14">
                  <c:v>91.959000000000003</c:v>
                </c:pt>
                <c:pt idx="15">
                  <c:v>91.959000000000003</c:v>
                </c:pt>
                <c:pt idx="16">
                  <c:v>91.959000000000003</c:v>
                </c:pt>
                <c:pt idx="17">
                  <c:v>91.959000000000003</c:v>
                </c:pt>
                <c:pt idx="18">
                  <c:v>91.959000000000003</c:v>
                </c:pt>
                <c:pt idx="19">
                  <c:v>91.959000000000003</c:v>
                </c:pt>
                <c:pt idx="20">
                  <c:v>91.959000000000003</c:v>
                </c:pt>
                <c:pt idx="21">
                  <c:v>91.959000000000003</c:v>
                </c:pt>
                <c:pt idx="22">
                  <c:v>91.959000000000003</c:v>
                </c:pt>
                <c:pt idx="23">
                  <c:v>91.959000000000003</c:v>
                </c:pt>
                <c:pt idx="24">
                  <c:v>91.959000000000003</c:v>
                </c:pt>
                <c:pt idx="25">
                  <c:v>91.959000000000003</c:v>
                </c:pt>
                <c:pt idx="26">
                  <c:v>91.959000000000003</c:v>
                </c:pt>
                <c:pt idx="27">
                  <c:v>91.959000000000003</c:v>
                </c:pt>
                <c:pt idx="28">
                  <c:v>91.959000000000003</c:v>
                </c:pt>
                <c:pt idx="29">
                  <c:v>91.959000000000003</c:v>
                </c:pt>
                <c:pt idx="30">
                  <c:v>91.959000000000003</c:v>
                </c:pt>
                <c:pt idx="31">
                  <c:v>91.959000000000003</c:v>
                </c:pt>
                <c:pt idx="32">
                  <c:v>91.959000000000003</c:v>
                </c:pt>
                <c:pt idx="33">
                  <c:v>91.959000000000003</c:v>
                </c:pt>
                <c:pt idx="34">
                  <c:v>91.198999999999998</c:v>
                </c:pt>
                <c:pt idx="35">
                  <c:v>91.198999999999998</c:v>
                </c:pt>
                <c:pt idx="36">
                  <c:v>91.198999999999998</c:v>
                </c:pt>
                <c:pt idx="37">
                  <c:v>91.198999999999998</c:v>
                </c:pt>
                <c:pt idx="38">
                  <c:v>91.198999999999998</c:v>
                </c:pt>
                <c:pt idx="39">
                  <c:v>91.198999999999998</c:v>
                </c:pt>
                <c:pt idx="40">
                  <c:v>91.198999999999998</c:v>
                </c:pt>
                <c:pt idx="41">
                  <c:v>91.198999999999998</c:v>
                </c:pt>
                <c:pt idx="42">
                  <c:v>91.198999999999998</c:v>
                </c:pt>
                <c:pt idx="43">
                  <c:v>91.198999999999998</c:v>
                </c:pt>
                <c:pt idx="44">
                  <c:v>91.198999999999998</c:v>
                </c:pt>
                <c:pt idx="45">
                  <c:v>91.198999999999998</c:v>
                </c:pt>
                <c:pt idx="46">
                  <c:v>91.198999999999998</c:v>
                </c:pt>
                <c:pt idx="47">
                  <c:v>91.198999999999998</c:v>
                </c:pt>
                <c:pt idx="48">
                  <c:v>91.198999999999998</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-20% - 20% (N=1,999)</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98.647999999999996</c:v>
                </c:pt>
                <c:pt idx="2">
                  <c:v>97.795000000000002</c:v>
                </c:pt>
                <c:pt idx="3">
                  <c:v>97.242000000000004</c:v>
                </c:pt>
                <c:pt idx="4">
                  <c:v>96.888999999999996</c:v>
                </c:pt>
                <c:pt idx="5">
                  <c:v>96.534000000000006</c:v>
                </c:pt>
                <c:pt idx="6">
                  <c:v>96.179000000000002</c:v>
                </c:pt>
                <c:pt idx="7">
                  <c:v>95.873000000000005</c:v>
                </c:pt>
                <c:pt idx="8">
                  <c:v>95.718999999999994</c:v>
                </c:pt>
                <c:pt idx="9">
                  <c:v>95.463999999999999</c:v>
                </c:pt>
                <c:pt idx="10">
                  <c:v>95.259</c:v>
                </c:pt>
                <c:pt idx="11">
                  <c:v>95.105000000000004</c:v>
                </c:pt>
                <c:pt idx="12">
                  <c:v>95.054000000000002</c:v>
                </c:pt>
                <c:pt idx="13">
                  <c:v>94.9</c:v>
                </c:pt>
                <c:pt idx="14">
                  <c:v>94.9</c:v>
                </c:pt>
                <c:pt idx="15">
                  <c:v>94.745999999999995</c:v>
                </c:pt>
                <c:pt idx="16">
                  <c:v>94.745999999999995</c:v>
                </c:pt>
                <c:pt idx="17">
                  <c:v>94.745999999999995</c:v>
                </c:pt>
                <c:pt idx="18">
                  <c:v>94.590999999999994</c:v>
                </c:pt>
                <c:pt idx="19">
                  <c:v>94.334000000000003</c:v>
                </c:pt>
                <c:pt idx="20">
                  <c:v>94.076999999999998</c:v>
                </c:pt>
                <c:pt idx="21">
                  <c:v>93.974000000000004</c:v>
                </c:pt>
                <c:pt idx="22">
                  <c:v>93.870999999999995</c:v>
                </c:pt>
                <c:pt idx="23">
                  <c:v>93.82</c:v>
                </c:pt>
                <c:pt idx="24">
                  <c:v>93.82</c:v>
                </c:pt>
                <c:pt idx="25">
                  <c:v>93.768000000000001</c:v>
                </c:pt>
                <c:pt idx="26">
                  <c:v>93.664000000000001</c:v>
                </c:pt>
                <c:pt idx="27">
                  <c:v>93.613</c:v>
                </c:pt>
                <c:pt idx="28">
                  <c:v>93.561000000000007</c:v>
                </c:pt>
                <c:pt idx="29">
                  <c:v>93.509</c:v>
                </c:pt>
                <c:pt idx="30">
                  <c:v>93.456999999999994</c:v>
                </c:pt>
                <c:pt idx="31">
                  <c:v>93.456999999999994</c:v>
                </c:pt>
                <c:pt idx="32">
                  <c:v>93.197999999999993</c:v>
                </c:pt>
                <c:pt idx="33">
                  <c:v>93.093999999999994</c:v>
                </c:pt>
                <c:pt idx="34">
                  <c:v>93.042000000000002</c:v>
                </c:pt>
                <c:pt idx="35">
                  <c:v>92.99</c:v>
                </c:pt>
                <c:pt idx="36">
                  <c:v>92.938000000000002</c:v>
                </c:pt>
                <c:pt idx="37">
                  <c:v>92.885999999999996</c:v>
                </c:pt>
                <c:pt idx="38">
                  <c:v>92.834000000000003</c:v>
                </c:pt>
                <c:pt idx="39">
                  <c:v>92.728999999999999</c:v>
                </c:pt>
                <c:pt idx="40">
                  <c:v>92.625</c:v>
                </c:pt>
                <c:pt idx="41">
                  <c:v>92.468000000000004</c:v>
                </c:pt>
                <c:pt idx="42">
                  <c:v>92.363</c:v>
                </c:pt>
                <c:pt idx="43">
                  <c:v>92.363</c:v>
                </c:pt>
                <c:pt idx="44">
                  <c:v>92.259</c:v>
                </c:pt>
                <c:pt idx="45">
                  <c:v>92.206000000000003</c:v>
                </c:pt>
                <c:pt idx="46">
                  <c:v>92.153000000000006</c:v>
                </c:pt>
                <c:pt idx="47">
                  <c:v>92.1</c:v>
                </c:pt>
                <c:pt idx="48">
                  <c:v>92.046999999999997</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&gt;20% - 30% (N=524)</c:v>
                </c:pt>
              </c:strCache>
            </c:strRef>
          </c:tx>
          <c:spPr>
            <a:ln w="41275">
              <a:solidFill>
                <a:schemeClr val="accent5">
                  <a:lumMod val="50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99.427000000000007</c:v>
                </c:pt>
                <c:pt idx="2">
                  <c:v>99.046000000000006</c:v>
                </c:pt>
                <c:pt idx="3">
                  <c:v>98.471999999999994</c:v>
                </c:pt>
                <c:pt idx="4">
                  <c:v>97.51</c:v>
                </c:pt>
                <c:pt idx="5">
                  <c:v>97.123999999999995</c:v>
                </c:pt>
                <c:pt idx="6">
                  <c:v>96.736999999999995</c:v>
                </c:pt>
                <c:pt idx="7">
                  <c:v>96.35</c:v>
                </c:pt>
                <c:pt idx="8">
                  <c:v>96.35</c:v>
                </c:pt>
                <c:pt idx="9">
                  <c:v>96.156999999999996</c:v>
                </c:pt>
                <c:pt idx="10">
                  <c:v>95.962999999999994</c:v>
                </c:pt>
                <c:pt idx="11">
                  <c:v>95.962999999999994</c:v>
                </c:pt>
                <c:pt idx="12">
                  <c:v>95.769000000000005</c:v>
                </c:pt>
                <c:pt idx="13">
                  <c:v>95.381</c:v>
                </c:pt>
                <c:pt idx="14">
                  <c:v>94.992999999999995</c:v>
                </c:pt>
                <c:pt idx="15">
                  <c:v>94.215999999999994</c:v>
                </c:pt>
                <c:pt idx="16">
                  <c:v>94.022000000000006</c:v>
                </c:pt>
                <c:pt idx="17">
                  <c:v>93.632999999999996</c:v>
                </c:pt>
                <c:pt idx="18">
                  <c:v>93.242999999999995</c:v>
                </c:pt>
                <c:pt idx="19">
                  <c:v>93.049000000000007</c:v>
                </c:pt>
                <c:pt idx="20">
                  <c:v>92.853999999999999</c:v>
                </c:pt>
                <c:pt idx="21">
                  <c:v>92.853999999999999</c:v>
                </c:pt>
                <c:pt idx="22">
                  <c:v>92.853999999999999</c:v>
                </c:pt>
                <c:pt idx="23">
                  <c:v>92.853999999999999</c:v>
                </c:pt>
                <c:pt idx="24">
                  <c:v>92.463999999999999</c:v>
                </c:pt>
                <c:pt idx="25">
                  <c:v>92.463999999999999</c:v>
                </c:pt>
                <c:pt idx="26">
                  <c:v>92.463999999999999</c:v>
                </c:pt>
                <c:pt idx="27">
                  <c:v>92.463999999999999</c:v>
                </c:pt>
                <c:pt idx="28">
                  <c:v>92.463999999999999</c:v>
                </c:pt>
                <c:pt idx="29">
                  <c:v>92.268000000000001</c:v>
                </c:pt>
                <c:pt idx="30">
                  <c:v>92.268000000000001</c:v>
                </c:pt>
                <c:pt idx="31">
                  <c:v>92.268000000000001</c:v>
                </c:pt>
                <c:pt idx="32">
                  <c:v>92.268000000000001</c:v>
                </c:pt>
                <c:pt idx="33">
                  <c:v>92.072999999999993</c:v>
                </c:pt>
                <c:pt idx="34">
                  <c:v>92.072999999999993</c:v>
                </c:pt>
                <c:pt idx="35">
                  <c:v>92.072999999999993</c:v>
                </c:pt>
                <c:pt idx="36">
                  <c:v>91.876999999999995</c:v>
                </c:pt>
                <c:pt idx="37">
                  <c:v>91.680999999999997</c:v>
                </c:pt>
                <c:pt idx="38">
                  <c:v>91.680999999999997</c:v>
                </c:pt>
                <c:pt idx="39">
                  <c:v>91.484999999999999</c:v>
                </c:pt>
                <c:pt idx="40">
                  <c:v>91.484999999999999</c:v>
                </c:pt>
                <c:pt idx="41">
                  <c:v>91.484999999999999</c:v>
                </c:pt>
                <c:pt idx="42">
                  <c:v>91.484999999999999</c:v>
                </c:pt>
                <c:pt idx="43">
                  <c:v>91.484999999999999</c:v>
                </c:pt>
                <c:pt idx="44">
                  <c:v>91.484999999999999</c:v>
                </c:pt>
                <c:pt idx="45">
                  <c:v>91.484999999999999</c:v>
                </c:pt>
                <c:pt idx="46">
                  <c:v>91.287000000000006</c:v>
                </c:pt>
                <c:pt idx="47">
                  <c:v>91.287000000000006</c:v>
                </c:pt>
                <c:pt idx="48">
                  <c:v>91.084999999999994</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&gt;30% (N=2,576)</c:v>
                </c:pt>
              </c:strCache>
            </c:strRef>
          </c:tx>
          <c:spPr>
            <a:ln w="41275">
              <a:solidFill>
                <a:schemeClr val="accent5">
                  <a:lumMod val="25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98.64</c:v>
                </c:pt>
                <c:pt idx="2">
                  <c:v>97.781000000000006</c:v>
                </c:pt>
                <c:pt idx="3">
                  <c:v>97.466999999999999</c:v>
                </c:pt>
                <c:pt idx="4">
                  <c:v>97.031999999999996</c:v>
                </c:pt>
                <c:pt idx="5">
                  <c:v>96.754000000000005</c:v>
                </c:pt>
                <c:pt idx="6">
                  <c:v>96.393000000000001</c:v>
                </c:pt>
                <c:pt idx="7">
                  <c:v>96.111999999999995</c:v>
                </c:pt>
                <c:pt idx="8">
                  <c:v>95.95</c:v>
                </c:pt>
                <c:pt idx="9">
                  <c:v>95.546000000000006</c:v>
                </c:pt>
                <c:pt idx="10">
                  <c:v>95.302999999999997</c:v>
                </c:pt>
                <c:pt idx="11">
                  <c:v>95.221999999999994</c:v>
                </c:pt>
                <c:pt idx="12">
                  <c:v>94.938000000000002</c:v>
                </c:pt>
                <c:pt idx="13">
                  <c:v>94.775999999999996</c:v>
                </c:pt>
                <c:pt idx="14">
                  <c:v>94.572000000000003</c:v>
                </c:pt>
                <c:pt idx="15">
                  <c:v>94.45</c:v>
                </c:pt>
                <c:pt idx="16">
                  <c:v>94.367999999999995</c:v>
                </c:pt>
                <c:pt idx="17">
                  <c:v>94.245999999999995</c:v>
                </c:pt>
                <c:pt idx="18">
                  <c:v>94.123000000000005</c:v>
                </c:pt>
                <c:pt idx="19">
                  <c:v>93.837000000000003</c:v>
                </c:pt>
                <c:pt idx="20">
                  <c:v>93.837000000000003</c:v>
                </c:pt>
                <c:pt idx="21">
                  <c:v>93.796999999999997</c:v>
                </c:pt>
                <c:pt idx="22">
                  <c:v>93.429000000000002</c:v>
                </c:pt>
                <c:pt idx="23">
                  <c:v>93.347999999999999</c:v>
                </c:pt>
                <c:pt idx="24">
                  <c:v>93.224999999999994</c:v>
                </c:pt>
                <c:pt idx="25">
                  <c:v>93.143000000000001</c:v>
                </c:pt>
                <c:pt idx="26">
                  <c:v>93.102000000000004</c:v>
                </c:pt>
                <c:pt idx="27">
                  <c:v>92.978999999999999</c:v>
                </c:pt>
                <c:pt idx="28">
                  <c:v>92.897000000000006</c:v>
                </c:pt>
                <c:pt idx="29">
                  <c:v>92.855999999999995</c:v>
                </c:pt>
                <c:pt idx="30">
                  <c:v>92.814999999999998</c:v>
                </c:pt>
                <c:pt idx="31">
                  <c:v>92.731999999999999</c:v>
                </c:pt>
                <c:pt idx="32">
                  <c:v>92.731999999999999</c:v>
                </c:pt>
                <c:pt idx="33">
                  <c:v>92.525999999999996</c:v>
                </c:pt>
                <c:pt idx="34">
                  <c:v>92.444000000000003</c:v>
                </c:pt>
                <c:pt idx="35">
                  <c:v>92.402000000000001</c:v>
                </c:pt>
                <c:pt idx="36">
                  <c:v>92.32</c:v>
                </c:pt>
                <c:pt idx="37">
                  <c:v>92.32</c:v>
                </c:pt>
                <c:pt idx="38">
                  <c:v>92.278999999999996</c:v>
                </c:pt>
                <c:pt idx="39">
                  <c:v>92.155000000000001</c:v>
                </c:pt>
                <c:pt idx="40">
                  <c:v>91.989000000000004</c:v>
                </c:pt>
                <c:pt idx="41">
                  <c:v>91.864999999999995</c:v>
                </c:pt>
                <c:pt idx="42">
                  <c:v>91.823999999999998</c:v>
                </c:pt>
                <c:pt idx="43">
                  <c:v>91.741</c:v>
                </c:pt>
                <c:pt idx="44">
                  <c:v>91.7</c:v>
                </c:pt>
                <c:pt idx="45">
                  <c:v>91.658000000000001</c:v>
                </c:pt>
                <c:pt idx="46">
                  <c:v>91.531999999999996</c:v>
                </c:pt>
                <c:pt idx="47">
                  <c:v>91.49</c:v>
                </c:pt>
                <c:pt idx="48">
                  <c:v>91.49</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3869932925051025E-2"/>
          <c:y val="0.67122391463362163"/>
          <c:w val="0.85630722007206717"/>
          <c:h val="0.1414883180586033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1275291246488923"/>
        </c:manualLayout>
      </c:layout>
      <c:scatterChart>
        <c:scatterStyle val="lineMarker"/>
        <c:varyColors val="0"/>
        <c:ser>
          <c:idx val="0"/>
          <c:order val="0"/>
          <c:tx>
            <c:strRef>
              <c:f>Sheet1!$B$1</c:f>
              <c:strCache>
                <c:ptCount val="1"/>
                <c:pt idx="0">
                  <c:v>&lt;-30% (N=19)</c:v>
                </c:pt>
              </c:strCache>
            </c:strRef>
          </c:tx>
          <c:spPr>
            <a:ln w="41275">
              <a:solidFill>
                <a:srgbClr val="0039AC"/>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94.736999999999995</c:v>
                </c:pt>
                <c:pt idx="3">
                  <c:v>89.474000000000004</c:v>
                </c:pt>
                <c:pt idx="4">
                  <c:v>84.210999999999999</c:v>
                </c:pt>
                <c:pt idx="5">
                  <c:v>84.210999999999999</c:v>
                </c:pt>
                <c:pt idx="6">
                  <c:v>84.210999999999999</c:v>
                </c:pt>
                <c:pt idx="7">
                  <c:v>84.210999999999999</c:v>
                </c:pt>
                <c:pt idx="8">
                  <c:v>84.210999999999999</c:v>
                </c:pt>
                <c:pt idx="9">
                  <c:v>84.210999999999999</c:v>
                </c:pt>
                <c:pt idx="10">
                  <c:v>84.210999999999999</c:v>
                </c:pt>
                <c:pt idx="11">
                  <c:v>84.210999999999999</c:v>
                </c:pt>
                <c:pt idx="12">
                  <c:v>84.210999999999999</c:v>
                </c:pt>
                <c:pt idx="13">
                  <c:v>84.210999999999999</c:v>
                </c:pt>
                <c:pt idx="14">
                  <c:v>84.210999999999999</c:v>
                </c:pt>
                <c:pt idx="15">
                  <c:v>84.210999999999999</c:v>
                </c:pt>
                <c:pt idx="16">
                  <c:v>84.210999999999999</c:v>
                </c:pt>
                <c:pt idx="17">
                  <c:v>84.210999999999999</c:v>
                </c:pt>
                <c:pt idx="18">
                  <c:v>84.210999999999999</c:v>
                </c:pt>
                <c:pt idx="19">
                  <c:v>84.210999999999999</c:v>
                </c:pt>
                <c:pt idx="20">
                  <c:v>84.210999999999999</c:v>
                </c:pt>
                <c:pt idx="21">
                  <c:v>84.210999999999999</c:v>
                </c:pt>
                <c:pt idx="22">
                  <c:v>84.210999999999999</c:v>
                </c:pt>
                <c:pt idx="23">
                  <c:v>84.210999999999999</c:v>
                </c:pt>
                <c:pt idx="24">
                  <c:v>84.210999999999999</c:v>
                </c:pt>
                <c:pt idx="25">
                  <c:v>84.210999999999999</c:v>
                </c:pt>
                <c:pt idx="26">
                  <c:v>84.210999999999999</c:v>
                </c:pt>
                <c:pt idx="27">
                  <c:v>84.210999999999999</c:v>
                </c:pt>
                <c:pt idx="28">
                  <c:v>84.210999999999999</c:v>
                </c:pt>
                <c:pt idx="29">
                  <c:v>84.210999999999999</c:v>
                </c:pt>
                <c:pt idx="30">
                  <c:v>78.947000000000003</c:v>
                </c:pt>
                <c:pt idx="31">
                  <c:v>78.947000000000003</c:v>
                </c:pt>
                <c:pt idx="32">
                  <c:v>78.947000000000003</c:v>
                </c:pt>
                <c:pt idx="33">
                  <c:v>78.947000000000003</c:v>
                </c:pt>
                <c:pt idx="34">
                  <c:v>78.947000000000003</c:v>
                </c:pt>
                <c:pt idx="35">
                  <c:v>78.947000000000003</c:v>
                </c:pt>
                <c:pt idx="36">
                  <c:v>78.947000000000003</c:v>
                </c:pt>
                <c:pt idx="37">
                  <c:v>78.947000000000003</c:v>
                </c:pt>
                <c:pt idx="38">
                  <c:v>78.947000000000003</c:v>
                </c:pt>
                <c:pt idx="39">
                  <c:v>78.947000000000003</c:v>
                </c:pt>
                <c:pt idx="40">
                  <c:v>78.947000000000003</c:v>
                </c:pt>
                <c:pt idx="41">
                  <c:v>78.947000000000003</c:v>
                </c:pt>
                <c:pt idx="42">
                  <c:v>73.683999999999997</c:v>
                </c:pt>
                <c:pt idx="43">
                  <c:v>73.683999999999997</c:v>
                </c:pt>
                <c:pt idx="44">
                  <c:v>73.683999999999997</c:v>
                </c:pt>
                <c:pt idx="45">
                  <c:v>73.683999999999997</c:v>
                </c:pt>
                <c:pt idx="46">
                  <c:v>73.683999999999997</c:v>
                </c:pt>
                <c:pt idx="47">
                  <c:v>73.683999999999997</c:v>
                </c:pt>
                <c:pt idx="48">
                  <c:v>73.683999999999997</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-30% - &lt;-20% (N=35)</c:v>
                </c:pt>
              </c:strCache>
            </c:strRef>
          </c:tx>
          <c:spPr>
            <a:ln w="41275">
              <a:solidFill>
                <a:srgbClr val="0070C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97.143000000000001</c:v>
                </c:pt>
                <c:pt idx="2">
                  <c:v>88.570999999999998</c:v>
                </c:pt>
                <c:pt idx="3">
                  <c:v>88.570999999999998</c:v>
                </c:pt>
                <c:pt idx="4">
                  <c:v>85.713999999999999</c:v>
                </c:pt>
                <c:pt idx="5">
                  <c:v>85.713999999999999</c:v>
                </c:pt>
                <c:pt idx="6">
                  <c:v>85.713999999999999</c:v>
                </c:pt>
                <c:pt idx="7">
                  <c:v>85.713999999999999</c:v>
                </c:pt>
                <c:pt idx="8">
                  <c:v>85.713999999999999</c:v>
                </c:pt>
                <c:pt idx="9">
                  <c:v>85.713999999999999</c:v>
                </c:pt>
                <c:pt idx="10">
                  <c:v>85.713999999999999</c:v>
                </c:pt>
                <c:pt idx="11">
                  <c:v>85.713999999999999</c:v>
                </c:pt>
                <c:pt idx="12">
                  <c:v>85.713999999999999</c:v>
                </c:pt>
                <c:pt idx="13">
                  <c:v>85.713999999999999</c:v>
                </c:pt>
                <c:pt idx="14">
                  <c:v>85.713999999999999</c:v>
                </c:pt>
                <c:pt idx="15">
                  <c:v>85.713999999999999</c:v>
                </c:pt>
                <c:pt idx="16">
                  <c:v>85.713999999999999</c:v>
                </c:pt>
                <c:pt idx="17">
                  <c:v>85.713999999999999</c:v>
                </c:pt>
                <c:pt idx="18">
                  <c:v>85.713999999999999</c:v>
                </c:pt>
                <c:pt idx="19">
                  <c:v>85.713999999999999</c:v>
                </c:pt>
                <c:pt idx="20">
                  <c:v>85.713999999999999</c:v>
                </c:pt>
                <c:pt idx="21">
                  <c:v>85.713999999999999</c:v>
                </c:pt>
                <c:pt idx="22">
                  <c:v>85.713999999999999</c:v>
                </c:pt>
                <c:pt idx="23">
                  <c:v>85.713999999999999</c:v>
                </c:pt>
                <c:pt idx="24">
                  <c:v>85.713999999999999</c:v>
                </c:pt>
                <c:pt idx="25">
                  <c:v>85.713999999999999</c:v>
                </c:pt>
                <c:pt idx="26">
                  <c:v>85.713999999999999</c:v>
                </c:pt>
                <c:pt idx="27">
                  <c:v>85.713999999999999</c:v>
                </c:pt>
                <c:pt idx="28">
                  <c:v>85.713999999999999</c:v>
                </c:pt>
                <c:pt idx="29">
                  <c:v>85.713999999999999</c:v>
                </c:pt>
                <c:pt idx="30">
                  <c:v>85.713999999999999</c:v>
                </c:pt>
                <c:pt idx="31">
                  <c:v>85.713999999999999</c:v>
                </c:pt>
                <c:pt idx="32">
                  <c:v>85.713999999999999</c:v>
                </c:pt>
                <c:pt idx="33">
                  <c:v>85.713999999999999</c:v>
                </c:pt>
                <c:pt idx="34">
                  <c:v>85.713999999999999</c:v>
                </c:pt>
                <c:pt idx="35">
                  <c:v>85.713999999999999</c:v>
                </c:pt>
                <c:pt idx="36">
                  <c:v>85.713999999999999</c:v>
                </c:pt>
                <c:pt idx="37">
                  <c:v>85.713999999999999</c:v>
                </c:pt>
                <c:pt idx="38">
                  <c:v>85.713999999999999</c:v>
                </c:pt>
                <c:pt idx="39">
                  <c:v>85.713999999999999</c:v>
                </c:pt>
                <c:pt idx="40">
                  <c:v>85.713999999999999</c:v>
                </c:pt>
                <c:pt idx="41">
                  <c:v>85.713999999999999</c:v>
                </c:pt>
                <c:pt idx="42">
                  <c:v>85.713999999999999</c:v>
                </c:pt>
                <c:pt idx="43">
                  <c:v>85.713999999999999</c:v>
                </c:pt>
                <c:pt idx="44">
                  <c:v>85.713999999999999</c:v>
                </c:pt>
                <c:pt idx="45">
                  <c:v>85.713999999999999</c:v>
                </c:pt>
                <c:pt idx="46">
                  <c:v>85.713999999999999</c:v>
                </c:pt>
                <c:pt idx="47">
                  <c:v>85.713999999999999</c:v>
                </c:pt>
                <c:pt idx="48">
                  <c:v>85.713999999999999</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-20% - 20% (N=401)</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98.004999999999995</c:v>
                </c:pt>
                <c:pt idx="2">
                  <c:v>97.007000000000005</c:v>
                </c:pt>
                <c:pt idx="3">
                  <c:v>96.006</c:v>
                </c:pt>
                <c:pt idx="4">
                  <c:v>94.998999999999995</c:v>
                </c:pt>
                <c:pt idx="5">
                  <c:v>93.989000000000004</c:v>
                </c:pt>
                <c:pt idx="6">
                  <c:v>93.481999999999999</c:v>
                </c:pt>
                <c:pt idx="7">
                  <c:v>92.466999999999999</c:v>
                </c:pt>
                <c:pt idx="8">
                  <c:v>91.959000000000003</c:v>
                </c:pt>
                <c:pt idx="9">
                  <c:v>91.195999999999998</c:v>
                </c:pt>
                <c:pt idx="10">
                  <c:v>90.683999999999997</c:v>
                </c:pt>
                <c:pt idx="11">
                  <c:v>90.683999999999997</c:v>
                </c:pt>
                <c:pt idx="12">
                  <c:v>90.427999999999997</c:v>
                </c:pt>
                <c:pt idx="13">
                  <c:v>90.171999999999997</c:v>
                </c:pt>
                <c:pt idx="14">
                  <c:v>90.171999999999997</c:v>
                </c:pt>
                <c:pt idx="15">
                  <c:v>89.915999999999997</c:v>
                </c:pt>
                <c:pt idx="16">
                  <c:v>89.915999999999997</c:v>
                </c:pt>
                <c:pt idx="17">
                  <c:v>89.915999999999997</c:v>
                </c:pt>
                <c:pt idx="18">
                  <c:v>89.66</c:v>
                </c:pt>
                <c:pt idx="19">
                  <c:v>89.147000000000006</c:v>
                </c:pt>
                <c:pt idx="20">
                  <c:v>89.147000000000006</c:v>
                </c:pt>
                <c:pt idx="21">
                  <c:v>88.635000000000005</c:v>
                </c:pt>
                <c:pt idx="22">
                  <c:v>88.635000000000005</c:v>
                </c:pt>
                <c:pt idx="23">
                  <c:v>88.635000000000005</c:v>
                </c:pt>
                <c:pt idx="24">
                  <c:v>88.635000000000005</c:v>
                </c:pt>
                <c:pt idx="25">
                  <c:v>88.379000000000005</c:v>
                </c:pt>
                <c:pt idx="26">
                  <c:v>88.122</c:v>
                </c:pt>
                <c:pt idx="27">
                  <c:v>88.122</c:v>
                </c:pt>
                <c:pt idx="28">
                  <c:v>88.122</c:v>
                </c:pt>
                <c:pt idx="29">
                  <c:v>87.864000000000004</c:v>
                </c:pt>
                <c:pt idx="30">
                  <c:v>87.864000000000004</c:v>
                </c:pt>
                <c:pt idx="31">
                  <c:v>87.864000000000004</c:v>
                </c:pt>
                <c:pt idx="32">
                  <c:v>87.605999999999995</c:v>
                </c:pt>
                <c:pt idx="33">
                  <c:v>87.349000000000004</c:v>
                </c:pt>
                <c:pt idx="34">
                  <c:v>87.349000000000004</c:v>
                </c:pt>
                <c:pt idx="35">
                  <c:v>87.349000000000004</c:v>
                </c:pt>
                <c:pt idx="36">
                  <c:v>87.349000000000004</c:v>
                </c:pt>
                <c:pt idx="37">
                  <c:v>87.349000000000004</c:v>
                </c:pt>
                <c:pt idx="38">
                  <c:v>87.349000000000004</c:v>
                </c:pt>
                <c:pt idx="39">
                  <c:v>87.349000000000004</c:v>
                </c:pt>
                <c:pt idx="40">
                  <c:v>87.349000000000004</c:v>
                </c:pt>
                <c:pt idx="41">
                  <c:v>86.83</c:v>
                </c:pt>
                <c:pt idx="42">
                  <c:v>86.57</c:v>
                </c:pt>
                <c:pt idx="43">
                  <c:v>86.57</c:v>
                </c:pt>
                <c:pt idx="44">
                  <c:v>86.57</c:v>
                </c:pt>
                <c:pt idx="45">
                  <c:v>86.308999999999997</c:v>
                </c:pt>
                <c:pt idx="46">
                  <c:v>86.048000000000002</c:v>
                </c:pt>
                <c:pt idx="47">
                  <c:v>86.048000000000002</c:v>
                </c:pt>
                <c:pt idx="48">
                  <c:v>86.048000000000002</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&gt;20% - 30% (N=126)</c:v>
                </c:pt>
              </c:strCache>
            </c:strRef>
          </c:tx>
          <c:spPr>
            <a:ln w="41275">
              <a:solidFill>
                <a:schemeClr val="accent5">
                  <a:lumMod val="50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100</c:v>
                </c:pt>
                <c:pt idx="2">
                  <c:v>99.206000000000003</c:v>
                </c:pt>
                <c:pt idx="3">
                  <c:v>98.412999999999997</c:v>
                </c:pt>
                <c:pt idx="4">
                  <c:v>96.012</c:v>
                </c:pt>
                <c:pt idx="5">
                  <c:v>95.212000000000003</c:v>
                </c:pt>
                <c:pt idx="6">
                  <c:v>94.412000000000006</c:v>
                </c:pt>
                <c:pt idx="7">
                  <c:v>93.611999999999995</c:v>
                </c:pt>
                <c:pt idx="8">
                  <c:v>93.611999999999995</c:v>
                </c:pt>
                <c:pt idx="9">
                  <c:v>93.611999999999995</c:v>
                </c:pt>
                <c:pt idx="10">
                  <c:v>92.811999999999998</c:v>
                </c:pt>
                <c:pt idx="11">
                  <c:v>92.811999999999998</c:v>
                </c:pt>
                <c:pt idx="12">
                  <c:v>92.012</c:v>
                </c:pt>
                <c:pt idx="13">
                  <c:v>92.012</c:v>
                </c:pt>
                <c:pt idx="14">
                  <c:v>90.412000000000006</c:v>
                </c:pt>
                <c:pt idx="15">
                  <c:v>88.010999999999996</c:v>
                </c:pt>
                <c:pt idx="16">
                  <c:v>87.210999999999999</c:v>
                </c:pt>
                <c:pt idx="17">
                  <c:v>86.411000000000001</c:v>
                </c:pt>
                <c:pt idx="18">
                  <c:v>86.411000000000001</c:v>
                </c:pt>
                <c:pt idx="19">
                  <c:v>86.411000000000001</c:v>
                </c:pt>
                <c:pt idx="20">
                  <c:v>86.411000000000001</c:v>
                </c:pt>
                <c:pt idx="21">
                  <c:v>86.411000000000001</c:v>
                </c:pt>
                <c:pt idx="22">
                  <c:v>86.411000000000001</c:v>
                </c:pt>
                <c:pt idx="23">
                  <c:v>86.411000000000001</c:v>
                </c:pt>
                <c:pt idx="24">
                  <c:v>86.411000000000001</c:v>
                </c:pt>
                <c:pt idx="25">
                  <c:v>86.411000000000001</c:v>
                </c:pt>
                <c:pt idx="26">
                  <c:v>86.411000000000001</c:v>
                </c:pt>
                <c:pt idx="27">
                  <c:v>86.411000000000001</c:v>
                </c:pt>
                <c:pt idx="28">
                  <c:v>86.411000000000001</c:v>
                </c:pt>
                <c:pt idx="29">
                  <c:v>85.603999999999999</c:v>
                </c:pt>
                <c:pt idx="30">
                  <c:v>85.603999999999999</c:v>
                </c:pt>
                <c:pt idx="31">
                  <c:v>85.603999999999999</c:v>
                </c:pt>
                <c:pt idx="32">
                  <c:v>85.603999999999999</c:v>
                </c:pt>
                <c:pt idx="33">
                  <c:v>85.603999999999999</c:v>
                </c:pt>
                <c:pt idx="34">
                  <c:v>85.603999999999999</c:v>
                </c:pt>
                <c:pt idx="35">
                  <c:v>85.603999999999999</c:v>
                </c:pt>
                <c:pt idx="36">
                  <c:v>84.796000000000006</c:v>
                </c:pt>
                <c:pt idx="37">
                  <c:v>84.796000000000006</c:v>
                </c:pt>
                <c:pt idx="38">
                  <c:v>84.796000000000006</c:v>
                </c:pt>
                <c:pt idx="39">
                  <c:v>84.796000000000006</c:v>
                </c:pt>
                <c:pt idx="40">
                  <c:v>84.796000000000006</c:v>
                </c:pt>
                <c:pt idx="41">
                  <c:v>84.796000000000006</c:v>
                </c:pt>
                <c:pt idx="42">
                  <c:v>84.796000000000006</c:v>
                </c:pt>
                <c:pt idx="43">
                  <c:v>84.796000000000006</c:v>
                </c:pt>
                <c:pt idx="44">
                  <c:v>84.796000000000006</c:v>
                </c:pt>
                <c:pt idx="45">
                  <c:v>84.796000000000006</c:v>
                </c:pt>
                <c:pt idx="46">
                  <c:v>83.988</c:v>
                </c:pt>
                <c:pt idx="47">
                  <c:v>83.988</c:v>
                </c:pt>
                <c:pt idx="48">
                  <c:v>83.165000000000006</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&gt;30% (N=776)</c:v>
                </c:pt>
              </c:strCache>
            </c:strRef>
          </c:tx>
          <c:spPr>
            <a:ln w="41275">
              <a:solidFill>
                <a:schemeClr val="accent5">
                  <a:lumMod val="25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99.225999999999999</c:v>
                </c:pt>
                <c:pt idx="2">
                  <c:v>98.322000000000003</c:v>
                </c:pt>
                <c:pt idx="3">
                  <c:v>97.673000000000002</c:v>
                </c:pt>
                <c:pt idx="4">
                  <c:v>97.150999999999996</c:v>
                </c:pt>
                <c:pt idx="5">
                  <c:v>96.888999999999996</c:v>
                </c:pt>
                <c:pt idx="6">
                  <c:v>96.363</c:v>
                </c:pt>
                <c:pt idx="7">
                  <c:v>95.966999999999999</c:v>
                </c:pt>
                <c:pt idx="8">
                  <c:v>95.701999999999998</c:v>
                </c:pt>
                <c:pt idx="9">
                  <c:v>94.908000000000001</c:v>
                </c:pt>
                <c:pt idx="10">
                  <c:v>94.378</c:v>
                </c:pt>
                <c:pt idx="11">
                  <c:v>94.245000000000005</c:v>
                </c:pt>
                <c:pt idx="12">
                  <c:v>93.58</c:v>
                </c:pt>
                <c:pt idx="13">
                  <c:v>93.313999999999993</c:v>
                </c:pt>
                <c:pt idx="14">
                  <c:v>93.18</c:v>
                </c:pt>
                <c:pt idx="15">
                  <c:v>93.18</c:v>
                </c:pt>
                <c:pt idx="16">
                  <c:v>93.046999999999997</c:v>
                </c:pt>
                <c:pt idx="17">
                  <c:v>92.912999999999997</c:v>
                </c:pt>
                <c:pt idx="18">
                  <c:v>92.512</c:v>
                </c:pt>
                <c:pt idx="19">
                  <c:v>92.111000000000004</c:v>
                </c:pt>
                <c:pt idx="20">
                  <c:v>92.111000000000004</c:v>
                </c:pt>
                <c:pt idx="21">
                  <c:v>92.111000000000004</c:v>
                </c:pt>
                <c:pt idx="22">
                  <c:v>91.71</c:v>
                </c:pt>
                <c:pt idx="23">
                  <c:v>91.575999999999993</c:v>
                </c:pt>
                <c:pt idx="24">
                  <c:v>91.308999999999997</c:v>
                </c:pt>
                <c:pt idx="25">
                  <c:v>91.308999999999997</c:v>
                </c:pt>
                <c:pt idx="26">
                  <c:v>91.174999999999997</c:v>
                </c:pt>
                <c:pt idx="27">
                  <c:v>91.040999999999997</c:v>
                </c:pt>
                <c:pt idx="28">
                  <c:v>90.908000000000001</c:v>
                </c:pt>
                <c:pt idx="29">
                  <c:v>90.774000000000001</c:v>
                </c:pt>
                <c:pt idx="30">
                  <c:v>90.774000000000001</c:v>
                </c:pt>
                <c:pt idx="31">
                  <c:v>90.504999999999995</c:v>
                </c:pt>
                <c:pt idx="32">
                  <c:v>90.504999999999995</c:v>
                </c:pt>
                <c:pt idx="33">
                  <c:v>90.102000000000004</c:v>
                </c:pt>
                <c:pt idx="34">
                  <c:v>89.968000000000004</c:v>
                </c:pt>
                <c:pt idx="35">
                  <c:v>89.832999999999998</c:v>
                </c:pt>
                <c:pt idx="36">
                  <c:v>89.698999999999998</c:v>
                </c:pt>
                <c:pt idx="37">
                  <c:v>89.698999999999998</c:v>
                </c:pt>
                <c:pt idx="38">
                  <c:v>89.563999999999993</c:v>
                </c:pt>
                <c:pt idx="39">
                  <c:v>89.563999999999993</c:v>
                </c:pt>
                <c:pt idx="40">
                  <c:v>89.295000000000002</c:v>
                </c:pt>
                <c:pt idx="41">
                  <c:v>89.16</c:v>
                </c:pt>
                <c:pt idx="42">
                  <c:v>89.16</c:v>
                </c:pt>
                <c:pt idx="43">
                  <c:v>88.891000000000005</c:v>
                </c:pt>
                <c:pt idx="44">
                  <c:v>88.756</c:v>
                </c:pt>
                <c:pt idx="45">
                  <c:v>88.756</c:v>
                </c:pt>
                <c:pt idx="46">
                  <c:v>88.756</c:v>
                </c:pt>
                <c:pt idx="47">
                  <c:v>88.756</c:v>
                </c:pt>
                <c:pt idx="48">
                  <c:v>88.756</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3869932925051025E-2"/>
          <c:y val="0.67122391463362163"/>
          <c:w val="0.85630722007206717"/>
          <c:h val="0.1414883180586033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449716221369764E-2"/>
          <c:y val="6.0949371768444324E-2"/>
          <c:w val="0.90442489489698741"/>
          <c:h val="0.81275291246488923"/>
        </c:manualLayout>
      </c:layout>
      <c:scatterChart>
        <c:scatterStyle val="lineMarker"/>
        <c:varyColors val="0"/>
        <c:ser>
          <c:idx val="0"/>
          <c:order val="0"/>
          <c:tx>
            <c:strRef>
              <c:f>Sheet1!$B$1</c:f>
              <c:strCache>
                <c:ptCount val="1"/>
                <c:pt idx="0">
                  <c:v>&lt;-30% (N=12)</c:v>
                </c:pt>
              </c:strCache>
            </c:strRef>
          </c:tx>
          <c:spPr>
            <a:ln w="41275">
              <a:solidFill>
                <a:srgbClr val="0039AC"/>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-30% - &lt;-20% (N=36)</c:v>
                </c:pt>
              </c:strCache>
            </c:strRef>
          </c:tx>
          <c:spPr>
            <a:ln w="41275">
              <a:solidFill>
                <a:srgbClr val="0070C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97.810180664000001</c:v>
                </c:pt>
                <c:pt idx="2">
                  <c:v>95.620422363000003</c:v>
                </c:pt>
                <c:pt idx="3">
                  <c:v>95.620422363000003</c:v>
                </c:pt>
                <c:pt idx="4">
                  <c:v>94.890502929999997</c:v>
                </c:pt>
                <c:pt idx="5">
                  <c:v>94.160583496000001</c:v>
                </c:pt>
                <c:pt idx="6">
                  <c:v>93.430603027000004</c:v>
                </c:pt>
                <c:pt idx="7">
                  <c:v>92.700683593999997</c:v>
                </c:pt>
                <c:pt idx="8">
                  <c:v>92.700683593999997</c:v>
                </c:pt>
                <c:pt idx="9">
                  <c:v>92.700683593999997</c:v>
                </c:pt>
                <c:pt idx="10">
                  <c:v>92.700683593999997</c:v>
                </c:pt>
                <c:pt idx="11">
                  <c:v>92.700683593999997</c:v>
                </c:pt>
                <c:pt idx="12">
                  <c:v>92.700683593999997</c:v>
                </c:pt>
                <c:pt idx="13">
                  <c:v>91.959106445000003</c:v>
                </c:pt>
                <c:pt idx="14">
                  <c:v>91.959106445000003</c:v>
                </c:pt>
                <c:pt idx="15">
                  <c:v>91.959106445000003</c:v>
                </c:pt>
                <c:pt idx="16">
                  <c:v>91.959106445000003</c:v>
                </c:pt>
                <c:pt idx="17">
                  <c:v>91.959106445000003</c:v>
                </c:pt>
                <c:pt idx="18">
                  <c:v>91.959106445000003</c:v>
                </c:pt>
                <c:pt idx="19">
                  <c:v>91.959106445000003</c:v>
                </c:pt>
                <c:pt idx="20">
                  <c:v>91.959106445000003</c:v>
                </c:pt>
                <c:pt idx="21">
                  <c:v>91.959106445000003</c:v>
                </c:pt>
                <c:pt idx="22">
                  <c:v>91.959106445000003</c:v>
                </c:pt>
                <c:pt idx="23">
                  <c:v>91.959106445000003</c:v>
                </c:pt>
                <c:pt idx="24">
                  <c:v>91.959106445000003</c:v>
                </c:pt>
                <c:pt idx="25">
                  <c:v>91.959106445000003</c:v>
                </c:pt>
                <c:pt idx="26">
                  <c:v>91.959106445000003</c:v>
                </c:pt>
                <c:pt idx="27">
                  <c:v>91.959106445000003</c:v>
                </c:pt>
                <c:pt idx="28">
                  <c:v>91.959106445000003</c:v>
                </c:pt>
                <c:pt idx="29">
                  <c:v>91.959106445000003</c:v>
                </c:pt>
                <c:pt idx="30">
                  <c:v>91.959106445000003</c:v>
                </c:pt>
                <c:pt idx="31">
                  <c:v>91.959106445000003</c:v>
                </c:pt>
                <c:pt idx="32">
                  <c:v>91.959106445000003</c:v>
                </c:pt>
                <c:pt idx="33">
                  <c:v>91.959106445000003</c:v>
                </c:pt>
                <c:pt idx="34">
                  <c:v>91.199096679999997</c:v>
                </c:pt>
                <c:pt idx="35">
                  <c:v>91.199096679999997</c:v>
                </c:pt>
                <c:pt idx="36">
                  <c:v>91.199096679999997</c:v>
                </c:pt>
                <c:pt idx="37">
                  <c:v>91.199096679999997</c:v>
                </c:pt>
                <c:pt idx="38">
                  <c:v>91.199096679999997</c:v>
                </c:pt>
                <c:pt idx="39">
                  <c:v>91.199096679999997</c:v>
                </c:pt>
                <c:pt idx="40">
                  <c:v>91.199096679999997</c:v>
                </c:pt>
                <c:pt idx="41">
                  <c:v>91.199096679999997</c:v>
                </c:pt>
                <c:pt idx="42">
                  <c:v>91.199096679999997</c:v>
                </c:pt>
                <c:pt idx="43">
                  <c:v>91.199096679999997</c:v>
                </c:pt>
                <c:pt idx="44">
                  <c:v>91.199096679999997</c:v>
                </c:pt>
                <c:pt idx="45">
                  <c:v>91.199096679999997</c:v>
                </c:pt>
                <c:pt idx="46">
                  <c:v>91.199096679999997</c:v>
                </c:pt>
                <c:pt idx="47">
                  <c:v>91.199096679999997</c:v>
                </c:pt>
                <c:pt idx="48">
                  <c:v>91.199096679999997</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-20% - 20% (N=454)</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98.648376464999998</c:v>
                </c:pt>
                <c:pt idx="2">
                  <c:v>97.795288085999999</c:v>
                </c:pt>
                <c:pt idx="3">
                  <c:v>97.242065429999997</c:v>
                </c:pt>
                <c:pt idx="4">
                  <c:v>96.888732910000002</c:v>
                </c:pt>
                <c:pt idx="5">
                  <c:v>96.534362793</c:v>
                </c:pt>
                <c:pt idx="6">
                  <c:v>96.178833007999998</c:v>
                </c:pt>
                <c:pt idx="7">
                  <c:v>95.872619628999999</c:v>
                </c:pt>
                <c:pt idx="8">
                  <c:v>95.719299316000004</c:v>
                </c:pt>
                <c:pt idx="9">
                  <c:v>95.463562011999997</c:v>
                </c:pt>
                <c:pt idx="10">
                  <c:v>95.258605957</c:v>
                </c:pt>
                <c:pt idx="11">
                  <c:v>95.104797363000003</c:v>
                </c:pt>
                <c:pt idx="12">
                  <c:v>95.053527832</c:v>
                </c:pt>
                <c:pt idx="13">
                  <c:v>94.899719238000003</c:v>
                </c:pt>
                <c:pt idx="14">
                  <c:v>94.899719238000003</c:v>
                </c:pt>
                <c:pt idx="15">
                  <c:v>94.745544433999996</c:v>
                </c:pt>
                <c:pt idx="16">
                  <c:v>94.745544433999996</c:v>
                </c:pt>
                <c:pt idx="17">
                  <c:v>94.745544433999996</c:v>
                </c:pt>
                <c:pt idx="18">
                  <c:v>94.591247558999996</c:v>
                </c:pt>
                <c:pt idx="19">
                  <c:v>94.334045410000002</c:v>
                </c:pt>
                <c:pt idx="20">
                  <c:v>94.076904296999999</c:v>
                </c:pt>
                <c:pt idx="21">
                  <c:v>93.973999023000005</c:v>
                </c:pt>
                <c:pt idx="22">
                  <c:v>93.87109375</c:v>
                </c:pt>
                <c:pt idx="23">
                  <c:v>93.819580078000001</c:v>
                </c:pt>
                <c:pt idx="24">
                  <c:v>93.819580078000001</c:v>
                </c:pt>
                <c:pt idx="25">
                  <c:v>93.767944335999999</c:v>
                </c:pt>
                <c:pt idx="26">
                  <c:v>93.664428710999999</c:v>
                </c:pt>
                <c:pt idx="27">
                  <c:v>93.612609863000003</c:v>
                </c:pt>
                <c:pt idx="28">
                  <c:v>93.560729980000005</c:v>
                </c:pt>
                <c:pt idx="29">
                  <c:v>93.508850097999996</c:v>
                </c:pt>
                <c:pt idx="30">
                  <c:v>93.45703125</c:v>
                </c:pt>
                <c:pt idx="31">
                  <c:v>93.45703125</c:v>
                </c:pt>
                <c:pt idx="32">
                  <c:v>93.197570800999998</c:v>
                </c:pt>
                <c:pt idx="33">
                  <c:v>93.09375</c:v>
                </c:pt>
                <c:pt idx="34">
                  <c:v>93.041809082</c:v>
                </c:pt>
                <c:pt idx="35">
                  <c:v>92.989807128999999</c:v>
                </c:pt>
                <c:pt idx="36">
                  <c:v>92.937744140999996</c:v>
                </c:pt>
                <c:pt idx="37">
                  <c:v>92.885681152000004</c:v>
                </c:pt>
                <c:pt idx="38">
                  <c:v>92.833557128999999</c:v>
                </c:pt>
                <c:pt idx="39">
                  <c:v>92.729248046999999</c:v>
                </c:pt>
                <c:pt idx="40">
                  <c:v>92.624877929999997</c:v>
                </c:pt>
                <c:pt idx="41">
                  <c:v>92.468017578000001</c:v>
                </c:pt>
                <c:pt idx="42">
                  <c:v>92.363342285000002</c:v>
                </c:pt>
                <c:pt idx="43">
                  <c:v>92.363342285000002</c:v>
                </c:pt>
                <c:pt idx="44">
                  <c:v>92.258544921999999</c:v>
                </c:pt>
                <c:pt idx="45">
                  <c:v>92.205993652000004</c:v>
                </c:pt>
                <c:pt idx="46">
                  <c:v>92.153320312999995</c:v>
                </c:pt>
                <c:pt idx="47">
                  <c:v>92.100158691000004</c:v>
                </c:pt>
                <c:pt idx="48">
                  <c:v>92.046691894999995</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&gt;20% - 30% (N=112)</c:v>
                </c:pt>
              </c:strCache>
            </c:strRef>
          </c:tx>
          <c:spPr>
            <a:ln w="41275">
              <a:solidFill>
                <a:schemeClr val="accent5">
                  <a:lumMod val="50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99.427429199000002</c:v>
                </c:pt>
                <c:pt idx="2">
                  <c:v>99.045776367000002</c:v>
                </c:pt>
                <c:pt idx="3">
                  <c:v>98.472167968999997</c:v>
                </c:pt>
                <c:pt idx="4">
                  <c:v>97.510131835999999</c:v>
                </c:pt>
                <c:pt idx="5">
                  <c:v>97.123962402000004</c:v>
                </c:pt>
                <c:pt idx="6">
                  <c:v>96.736999511999997</c:v>
                </c:pt>
                <c:pt idx="7">
                  <c:v>96.350036621000001</c:v>
                </c:pt>
                <c:pt idx="8">
                  <c:v>96.350036621000001</c:v>
                </c:pt>
                <c:pt idx="9">
                  <c:v>96.156555175999998</c:v>
                </c:pt>
                <c:pt idx="10">
                  <c:v>95.963073730000005</c:v>
                </c:pt>
                <c:pt idx="11">
                  <c:v>95.963073730000005</c:v>
                </c:pt>
                <c:pt idx="12">
                  <c:v>95.769226074000002</c:v>
                </c:pt>
                <c:pt idx="13">
                  <c:v>95.381469726999995</c:v>
                </c:pt>
                <c:pt idx="14">
                  <c:v>94.992980957</c:v>
                </c:pt>
                <c:pt idx="15">
                  <c:v>94.215942382999998</c:v>
                </c:pt>
                <c:pt idx="16">
                  <c:v>94.021667480000005</c:v>
                </c:pt>
                <c:pt idx="17">
                  <c:v>93.632751464999998</c:v>
                </c:pt>
                <c:pt idx="18">
                  <c:v>93.243408203000001</c:v>
                </c:pt>
                <c:pt idx="19">
                  <c:v>93.048767089999998</c:v>
                </c:pt>
                <c:pt idx="20">
                  <c:v>92.854125976999995</c:v>
                </c:pt>
                <c:pt idx="21">
                  <c:v>92.854125976999995</c:v>
                </c:pt>
                <c:pt idx="22">
                  <c:v>92.854125976999995</c:v>
                </c:pt>
                <c:pt idx="23">
                  <c:v>92.854125976999995</c:v>
                </c:pt>
                <c:pt idx="24">
                  <c:v>92.463989257999998</c:v>
                </c:pt>
                <c:pt idx="25">
                  <c:v>92.463989257999998</c:v>
                </c:pt>
                <c:pt idx="26">
                  <c:v>92.463989257999998</c:v>
                </c:pt>
                <c:pt idx="27">
                  <c:v>92.463989257999998</c:v>
                </c:pt>
                <c:pt idx="28">
                  <c:v>92.463989257999998</c:v>
                </c:pt>
                <c:pt idx="29">
                  <c:v>92.268493652000004</c:v>
                </c:pt>
                <c:pt idx="30">
                  <c:v>92.268493652000004</c:v>
                </c:pt>
                <c:pt idx="31">
                  <c:v>92.268493652000004</c:v>
                </c:pt>
                <c:pt idx="32">
                  <c:v>92.268493652000004</c:v>
                </c:pt>
                <c:pt idx="33">
                  <c:v>92.072570800999998</c:v>
                </c:pt>
                <c:pt idx="34">
                  <c:v>92.072570800999998</c:v>
                </c:pt>
                <c:pt idx="35">
                  <c:v>92.072570800999998</c:v>
                </c:pt>
                <c:pt idx="36">
                  <c:v>91.876708984000004</c:v>
                </c:pt>
                <c:pt idx="37">
                  <c:v>91.680786132999998</c:v>
                </c:pt>
                <c:pt idx="38">
                  <c:v>91.680786132999998</c:v>
                </c:pt>
                <c:pt idx="39">
                  <c:v>91.484863281000003</c:v>
                </c:pt>
                <c:pt idx="40">
                  <c:v>91.484863281000003</c:v>
                </c:pt>
                <c:pt idx="41">
                  <c:v>91.484863281000003</c:v>
                </c:pt>
                <c:pt idx="42">
                  <c:v>91.484863281000003</c:v>
                </c:pt>
                <c:pt idx="43">
                  <c:v>91.484863281000003</c:v>
                </c:pt>
                <c:pt idx="44">
                  <c:v>91.484863281000003</c:v>
                </c:pt>
                <c:pt idx="45">
                  <c:v>91.484863281000003</c:v>
                </c:pt>
                <c:pt idx="46">
                  <c:v>91.286865234000004</c:v>
                </c:pt>
                <c:pt idx="47">
                  <c:v>91.286865234000004</c:v>
                </c:pt>
                <c:pt idx="48">
                  <c:v>91.084899902000004</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&gt;30% (N=622)</c:v>
                </c:pt>
              </c:strCache>
            </c:strRef>
          </c:tx>
          <c:spPr>
            <a:ln w="41275">
              <a:solidFill>
                <a:schemeClr val="accent5">
                  <a:lumMod val="25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98.640136718999997</c:v>
                </c:pt>
                <c:pt idx="2">
                  <c:v>97.781494140999996</c:v>
                </c:pt>
                <c:pt idx="3">
                  <c:v>97.467285156000003</c:v>
                </c:pt>
                <c:pt idx="4">
                  <c:v>97.032409668</c:v>
                </c:pt>
                <c:pt idx="5">
                  <c:v>96.753601074000002</c:v>
                </c:pt>
                <c:pt idx="6">
                  <c:v>96.393493652000004</c:v>
                </c:pt>
                <c:pt idx="7">
                  <c:v>96.111755371000001</c:v>
                </c:pt>
                <c:pt idx="8">
                  <c:v>95.950378418</c:v>
                </c:pt>
                <c:pt idx="9">
                  <c:v>95.546081543</c:v>
                </c:pt>
                <c:pt idx="10">
                  <c:v>95.303222656000003</c:v>
                </c:pt>
                <c:pt idx="11">
                  <c:v>95.222229003999999</c:v>
                </c:pt>
                <c:pt idx="12">
                  <c:v>94.938171386999997</c:v>
                </c:pt>
                <c:pt idx="13">
                  <c:v>94.775512695000003</c:v>
                </c:pt>
                <c:pt idx="14">
                  <c:v>94.571960449000002</c:v>
                </c:pt>
                <c:pt idx="15">
                  <c:v>94.449645996000001</c:v>
                </c:pt>
                <c:pt idx="16">
                  <c:v>94.367980957</c:v>
                </c:pt>
                <c:pt idx="17">
                  <c:v>94.245544433999996</c:v>
                </c:pt>
                <c:pt idx="18">
                  <c:v>94.123107910000002</c:v>
                </c:pt>
                <c:pt idx="19">
                  <c:v>93.837402343999997</c:v>
                </c:pt>
                <c:pt idx="20">
                  <c:v>93.837402343999997</c:v>
                </c:pt>
                <c:pt idx="21">
                  <c:v>93.796569824000002</c:v>
                </c:pt>
                <c:pt idx="22">
                  <c:v>93.429199218999997</c:v>
                </c:pt>
                <c:pt idx="23">
                  <c:v>93.347534179999997</c:v>
                </c:pt>
                <c:pt idx="24">
                  <c:v>93.224914550999998</c:v>
                </c:pt>
                <c:pt idx="25">
                  <c:v>93.143127441000004</c:v>
                </c:pt>
                <c:pt idx="26">
                  <c:v>93.102172851999995</c:v>
                </c:pt>
                <c:pt idx="27">
                  <c:v>92.979125976999995</c:v>
                </c:pt>
                <c:pt idx="28">
                  <c:v>92.897033691000004</c:v>
                </c:pt>
                <c:pt idx="29">
                  <c:v>92.855957031000003</c:v>
                </c:pt>
                <c:pt idx="30">
                  <c:v>92.814819335999999</c:v>
                </c:pt>
                <c:pt idx="31">
                  <c:v>92.732482910000002</c:v>
                </c:pt>
                <c:pt idx="32">
                  <c:v>92.732482910000002</c:v>
                </c:pt>
                <c:pt idx="33">
                  <c:v>92.526245117000002</c:v>
                </c:pt>
                <c:pt idx="34">
                  <c:v>92.443725585999999</c:v>
                </c:pt>
                <c:pt idx="35">
                  <c:v>92.402465820000003</c:v>
                </c:pt>
                <c:pt idx="36">
                  <c:v>92.319946289000001</c:v>
                </c:pt>
                <c:pt idx="37">
                  <c:v>92.319946289000001</c:v>
                </c:pt>
                <c:pt idx="38">
                  <c:v>92.278686523000005</c:v>
                </c:pt>
                <c:pt idx="39">
                  <c:v>92.154724121000001</c:v>
                </c:pt>
                <c:pt idx="40">
                  <c:v>91.989440918</c:v>
                </c:pt>
                <c:pt idx="41">
                  <c:v>91.865478515999996</c:v>
                </c:pt>
                <c:pt idx="42">
                  <c:v>91.824096679999997</c:v>
                </c:pt>
                <c:pt idx="43">
                  <c:v>91.741210937999995</c:v>
                </c:pt>
                <c:pt idx="44">
                  <c:v>91.699584960999999</c:v>
                </c:pt>
                <c:pt idx="45">
                  <c:v>91.657958984000004</c:v>
                </c:pt>
                <c:pt idx="46">
                  <c:v>91.532470703000001</c:v>
                </c:pt>
                <c:pt idx="47">
                  <c:v>91.490295410000002</c:v>
                </c:pt>
                <c:pt idx="48">
                  <c:v>91.490295410000002</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egendEntry>
        <c:idx val="0"/>
        <c:delete val="1"/>
      </c:legendEntry>
      <c:layout>
        <c:manualLayout>
          <c:xMode val="edge"/>
          <c:yMode val="edge"/>
          <c:x val="9.2445431500549596E-2"/>
          <c:y val="0.69946822647045015"/>
          <c:w val="0.85630722007206717"/>
          <c:h val="0.1414883180586033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1275291246488923"/>
        </c:manualLayout>
      </c:layout>
      <c:scatterChart>
        <c:scatterStyle val="lineMarker"/>
        <c:varyColors val="0"/>
        <c:ser>
          <c:idx val="0"/>
          <c:order val="0"/>
          <c:tx>
            <c:strRef>
              <c:f>Sheet1!$B$1</c:f>
              <c:strCache>
                <c:ptCount val="1"/>
                <c:pt idx="0">
                  <c:v>&lt;-30% (N=3)</c:v>
                </c:pt>
              </c:strCache>
            </c:strRef>
          </c:tx>
          <c:spPr>
            <a:ln w="41275">
              <a:solidFill>
                <a:srgbClr val="0039AC"/>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-30% - &lt;-20% (N=12)</c:v>
                </c:pt>
              </c:strCache>
            </c:strRef>
          </c:tx>
          <c:spPr>
            <a:ln w="41275">
              <a:solidFill>
                <a:srgbClr val="0070C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-20% - 20% (N=252)</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99.206298828000001</c:v>
                </c:pt>
                <c:pt idx="2">
                  <c:v>98.403015136999997</c:v>
                </c:pt>
                <c:pt idx="3">
                  <c:v>98.001403808999996</c:v>
                </c:pt>
                <c:pt idx="4">
                  <c:v>97.599731445000003</c:v>
                </c:pt>
                <c:pt idx="5">
                  <c:v>97.599731445000003</c:v>
                </c:pt>
                <c:pt idx="6">
                  <c:v>97.599731445000003</c:v>
                </c:pt>
                <c:pt idx="7">
                  <c:v>97.599731445000003</c:v>
                </c:pt>
                <c:pt idx="8">
                  <c:v>97.599731445000003</c:v>
                </c:pt>
                <c:pt idx="9">
                  <c:v>97.599731445000003</c:v>
                </c:pt>
                <c:pt idx="10">
                  <c:v>97.599731445000003</c:v>
                </c:pt>
                <c:pt idx="11">
                  <c:v>97.189636230000005</c:v>
                </c:pt>
                <c:pt idx="12">
                  <c:v>97.189636230000005</c:v>
                </c:pt>
                <c:pt idx="13">
                  <c:v>97.189636230000005</c:v>
                </c:pt>
                <c:pt idx="14">
                  <c:v>97.189636230000005</c:v>
                </c:pt>
                <c:pt idx="15">
                  <c:v>97.189636230000005</c:v>
                </c:pt>
                <c:pt idx="16">
                  <c:v>97.189636230000005</c:v>
                </c:pt>
                <c:pt idx="17">
                  <c:v>97.189636230000005</c:v>
                </c:pt>
                <c:pt idx="18">
                  <c:v>97.189636230000005</c:v>
                </c:pt>
                <c:pt idx="19">
                  <c:v>97.189636230000005</c:v>
                </c:pt>
                <c:pt idx="20">
                  <c:v>96.779602050999998</c:v>
                </c:pt>
                <c:pt idx="21">
                  <c:v>96.779602050999998</c:v>
                </c:pt>
                <c:pt idx="22">
                  <c:v>96.779602050999998</c:v>
                </c:pt>
                <c:pt idx="23">
                  <c:v>96.779602050999998</c:v>
                </c:pt>
                <c:pt idx="24">
                  <c:v>96.779602050999998</c:v>
                </c:pt>
                <c:pt idx="25">
                  <c:v>96.779602050999998</c:v>
                </c:pt>
                <c:pt idx="26">
                  <c:v>96.779602050999998</c:v>
                </c:pt>
                <c:pt idx="27">
                  <c:v>96.779602050999998</c:v>
                </c:pt>
                <c:pt idx="28">
                  <c:v>96.779602050999998</c:v>
                </c:pt>
                <c:pt idx="29">
                  <c:v>96.779602050999998</c:v>
                </c:pt>
                <c:pt idx="30">
                  <c:v>96.779602050999998</c:v>
                </c:pt>
                <c:pt idx="31">
                  <c:v>96.779602050999998</c:v>
                </c:pt>
                <c:pt idx="32">
                  <c:v>96.779602050999998</c:v>
                </c:pt>
                <c:pt idx="33">
                  <c:v>96.779602050999998</c:v>
                </c:pt>
                <c:pt idx="34">
                  <c:v>96.779602050999998</c:v>
                </c:pt>
                <c:pt idx="35">
                  <c:v>96.779602050999998</c:v>
                </c:pt>
                <c:pt idx="36">
                  <c:v>96.779602050999998</c:v>
                </c:pt>
                <c:pt idx="37">
                  <c:v>96.779602050999998</c:v>
                </c:pt>
                <c:pt idx="38">
                  <c:v>96.779602050999998</c:v>
                </c:pt>
                <c:pt idx="39">
                  <c:v>96.364196777000004</c:v>
                </c:pt>
                <c:pt idx="40">
                  <c:v>96.364196777000004</c:v>
                </c:pt>
                <c:pt idx="41">
                  <c:v>95.948852539000001</c:v>
                </c:pt>
                <c:pt idx="42">
                  <c:v>95.948852539000001</c:v>
                </c:pt>
                <c:pt idx="43">
                  <c:v>95.948852539000001</c:v>
                </c:pt>
                <c:pt idx="44">
                  <c:v>95.948852539000001</c:v>
                </c:pt>
                <c:pt idx="45">
                  <c:v>95.948852539000001</c:v>
                </c:pt>
                <c:pt idx="46">
                  <c:v>95.948852539000001</c:v>
                </c:pt>
                <c:pt idx="47">
                  <c:v>95.948852539000001</c:v>
                </c:pt>
                <c:pt idx="48">
                  <c:v>95.948852539000001</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&gt;20% - 30% (N=56)</c:v>
                </c:pt>
              </c:strCache>
            </c:strRef>
          </c:tx>
          <c:spPr>
            <a:ln w="41275">
              <a:solidFill>
                <a:schemeClr val="accent5">
                  <a:lumMod val="50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96.428527832</c:v>
                </c:pt>
                <c:pt idx="2">
                  <c:v>96.428527832</c:v>
                </c:pt>
                <c:pt idx="3">
                  <c:v>96.428527832</c:v>
                </c:pt>
                <c:pt idx="4">
                  <c:v>96.428527832</c:v>
                </c:pt>
                <c:pt idx="5">
                  <c:v>96.428527832</c:v>
                </c:pt>
                <c:pt idx="6">
                  <c:v>96.428527832</c:v>
                </c:pt>
                <c:pt idx="7">
                  <c:v>96.428527832</c:v>
                </c:pt>
                <c:pt idx="8">
                  <c:v>96.428527832</c:v>
                </c:pt>
                <c:pt idx="9">
                  <c:v>96.428527832</c:v>
                </c:pt>
                <c:pt idx="10">
                  <c:v>96.428527832</c:v>
                </c:pt>
                <c:pt idx="11">
                  <c:v>96.428527832</c:v>
                </c:pt>
                <c:pt idx="12">
                  <c:v>96.428527832</c:v>
                </c:pt>
                <c:pt idx="13">
                  <c:v>96.428527832</c:v>
                </c:pt>
                <c:pt idx="14">
                  <c:v>96.428527832</c:v>
                </c:pt>
                <c:pt idx="15">
                  <c:v>94.609130859000004</c:v>
                </c:pt>
                <c:pt idx="16">
                  <c:v>94.609130859000004</c:v>
                </c:pt>
                <c:pt idx="17">
                  <c:v>94.609130859000004</c:v>
                </c:pt>
                <c:pt idx="18">
                  <c:v>92.789733886999997</c:v>
                </c:pt>
                <c:pt idx="19">
                  <c:v>92.789733886999997</c:v>
                </c:pt>
                <c:pt idx="20">
                  <c:v>92.789733886999997</c:v>
                </c:pt>
                <c:pt idx="21">
                  <c:v>92.789733886999997</c:v>
                </c:pt>
                <c:pt idx="22">
                  <c:v>92.789733886999997</c:v>
                </c:pt>
                <c:pt idx="23">
                  <c:v>92.789733886999997</c:v>
                </c:pt>
                <c:pt idx="24">
                  <c:v>92.789733886999997</c:v>
                </c:pt>
                <c:pt idx="25">
                  <c:v>92.789733886999997</c:v>
                </c:pt>
                <c:pt idx="26">
                  <c:v>92.789733886999997</c:v>
                </c:pt>
                <c:pt idx="27">
                  <c:v>92.789733886999997</c:v>
                </c:pt>
                <c:pt idx="28">
                  <c:v>92.789733886999997</c:v>
                </c:pt>
                <c:pt idx="29">
                  <c:v>92.789733886999997</c:v>
                </c:pt>
                <c:pt idx="30">
                  <c:v>92.789733886999997</c:v>
                </c:pt>
                <c:pt idx="31">
                  <c:v>92.789733886999997</c:v>
                </c:pt>
                <c:pt idx="32">
                  <c:v>92.789733886999997</c:v>
                </c:pt>
                <c:pt idx="33">
                  <c:v>92.789733886999997</c:v>
                </c:pt>
                <c:pt idx="34">
                  <c:v>92.789733886999997</c:v>
                </c:pt>
                <c:pt idx="35">
                  <c:v>92.789733886999997</c:v>
                </c:pt>
                <c:pt idx="36">
                  <c:v>92.789733886999997</c:v>
                </c:pt>
                <c:pt idx="37">
                  <c:v>92.789733886999997</c:v>
                </c:pt>
                <c:pt idx="38">
                  <c:v>92.789733886999997</c:v>
                </c:pt>
                <c:pt idx="39">
                  <c:v>92.789733886999997</c:v>
                </c:pt>
                <c:pt idx="40">
                  <c:v>92.789733886999997</c:v>
                </c:pt>
                <c:pt idx="41">
                  <c:v>92.789733886999997</c:v>
                </c:pt>
                <c:pt idx="42">
                  <c:v>92.789733886999997</c:v>
                </c:pt>
                <c:pt idx="43">
                  <c:v>92.789733886999997</c:v>
                </c:pt>
                <c:pt idx="44">
                  <c:v>92.789733886999997</c:v>
                </c:pt>
                <c:pt idx="45">
                  <c:v>92.789733886999997</c:v>
                </c:pt>
                <c:pt idx="46">
                  <c:v>92.789733886999997</c:v>
                </c:pt>
                <c:pt idx="47">
                  <c:v>92.789733886999997</c:v>
                </c:pt>
                <c:pt idx="48">
                  <c:v>92.789733886999997</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&gt;30% (N=445)</c:v>
                </c:pt>
              </c:strCache>
            </c:strRef>
          </c:tx>
          <c:spPr>
            <a:ln w="41275">
              <a:solidFill>
                <a:schemeClr val="accent5">
                  <a:lumMod val="25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96.848205566000004</c:v>
                </c:pt>
                <c:pt idx="2">
                  <c:v>95.033630371000001</c:v>
                </c:pt>
                <c:pt idx="3">
                  <c:v>95.033630371000001</c:v>
                </c:pt>
                <c:pt idx="4">
                  <c:v>95.033630371000001</c:v>
                </c:pt>
                <c:pt idx="5">
                  <c:v>94.800170898000005</c:v>
                </c:pt>
                <c:pt idx="6">
                  <c:v>94.565490722999996</c:v>
                </c:pt>
                <c:pt idx="7">
                  <c:v>94.565490722999996</c:v>
                </c:pt>
                <c:pt idx="8">
                  <c:v>94.328491210999999</c:v>
                </c:pt>
                <c:pt idx="9">
                  <c:v>94.090881347999996</c:v>
                </c:pt>
                <c:pt idx="10">
                  <c:v>93.853271484000004</c:v>
                </c:pt>
                <c:pt idx="11">
                  <c:v>93.615112304999997</c:v>
                </c:pt>
                <c:pt idx="12">
                  <c:v>93.376281738000003</c:v>
                </c:pt>
                <c:pt idx="13">
                  <c:v>93.136840820000003</c:v>
                </c:pt>
                <c:pt idx="14">
                  <c:v>92.896789550999998</c:v>
                </c:pt>
                <c:pt idx="15">
                  <c:v>92.896789550999998</c:v>
                </c:pt>
                <c:pt idx="16">
                  <c:v>92.896789550999998</c:v>
                </c:pt>
                <c:pt idx="17">
                  <c:v>92.896789550999998</c:v>
                </c:pt>
                <c:pt idx="18">
                  <c:v>92.896789550999998</c:v>
                </c:pt>
                <c:pt idx="19">
                  <c:v>92.655517578000001</c:v>
                </c:pt>
                <c:pt idx="20">
                  <c:v>92.655517578000001</c:v>
                </c:pt>
                <c:pt idx="21">
                  <c:v>92.655517578000001</c:v>
                </c:pt>
                <c:pt idx="22">
                  <c:v>92.414245605000005</c:v>
                </c:pt>
                <c:pt idx="23">
                  <c:v>92.414245605000005</c:v>
                </c:pt>
                <c:pt idx="24">
                  <c:v>92.414245605000005</c:v>
                </c:pt>
                <c:pt idx="25">
                  <c:v>92.170410156000003</c:v>
                </c:pt>
                <c:pt idx="26">
                  <c:v>92.170410156000003</c:v>
                </c:pt>
                <c:pt idx="27">
                  <c:v>92.170410156000003</c:v>
                </c:pt>
                <c:pt idx="28">
                  <c:v>92.170410156000003</c:v>
                </c:pt>
                <c:pt idx="29">
                  <c:v>92.170410156000003</c:v>
                </c:pt>
                <c:pt idx="30">
                  <c:v>91.926574707</c:v>
                </c:pt>
                <c:pt idx="31">
                  <c:v>91.926574707</c:v>
                </c:pt>
                <c:pt idx="32">
                  <c:v>91.926574707</c:v>
                </c:pt>
                <c:pt idx="33">
                  <c:v>91.682678222999996</c:v>
                </c:pt>
                <c:pt idx="34">
                  <c:v>91.682678222999996</c:v>
                </c:pt>
                <c:pt idx="35">
                  <c:v>91.682678222999996</c:v>
                </c:pt>
                <c:pt idx="36">
                  <c:v>91.682678222999996</c:v>
                </c:pt>
                <c:pt idx="37">
                  <c:v>91.682678222999996</c:v>
                </c:pt>
                <c:pt idx="38">
                  <c:v>91.682678222999996</c:v>
                </c:pt>
                <c:pt idx="39">
                  <c:v>91.438842773000005</c:v>
                </c:pt>
                <c:pt idx="40">
                  <c:v>91.438842773000005</c:v>
                </c:pt>
                <c:pt idx="41">
                  <c:v>91.438842773000005</c:v>
                </c:pt>
                <c:pt idx="42">
                  <c:v>91.438842773000005</c:v>
                </c:pt>
                <c:pt idx="43">
                  <c:v>91.438842773000005</c:v>
                </c:pt>
                <c:pt idx="44">
                  <c:v>91.438842773000005</c:v>
                </c:pt>
                <c:pt idx="45">
                  <c:v>91.438842773000005</c:v>
                </c:pt>
                <c:pt idx="46">
                  <c:v>91.438842773000005</c:v>
                </c:pt>
                <c:pt idx="47">
                  <c:v>91.438842773000005</c:v>
                </c:pt>
                <c:pt idx="48">
                  <c:v>91.438842773000005</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egendEntry>
        <c:idx val="0"/>
        <c:delete val="1"/>
      </c:legendEntry>
      <c:legendEntry>
        <c:idx val="1"/>
        <c:delete val="1"/>
      </c:legendEntry>
      <c:layout>
        <c:manualLayout>
          <c:xMode val="edge"/>
          <c:yMode val="edge"/>
          <c:x val="9.3869932925051025E-2"/>
          <c:y val="0.69381934200281425"/>
          <c:w val="0.85630722007206717"/>
          <c:h val="0.11889278306081914"/>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C6F5-4DA4-B9F9-A63F31C88EC0}"/>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C6F5-4DA4-B9F9-A63F31C88EC0}"/>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C6F5-4DA4-B9F9-A63F31C88EC0}"/>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C6F5-4DA4-B9F9-A63F31C88EC0}"/>
              </c:ext>
            </c:extLst>
          </c:dPt>
          <c:dLbls>
            <c:dLbl>
              <c:idx val="1"/>
              <c:layout>
                <c:manualLayout>
                  <c:x val="-8.0952380952380956E-2"/>
                  <c:y val="2.222222222222222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6F5-4DA4-B9F9-A63F31C88EC0}"/>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6F5-4DA4-B9F9-A63F31C88EC0}"/>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6F5-4DA4-B9F9-A63F31C88EC0}"/>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0.36677999999999999</c:v>
                </c:pt>
                <c:pt idx="1">
                  <c:v>0.47038999999999997</c:v>
                </c:pt>
                <c:pt idx="2">
                  <c:v>2.4670999999999998E-2</c:v>
                </c:pt>
                <c:pt idx="3">
                  <c:v>0.13816000000000001</c:v>
                </c:pt>
              </c:numCache>
            </c:numRef>
          </c:val>
          <c:extLst>
            <c:ext xmlns:c16="http://schemas.microsoft.com/office/drawing/2014/chart" uri="{C3380CC4-5D6E-409C-BE32-E72D297353CC}">
              <c16:uniqueId val="{00000008-C6F5-4DA4-B9F9-A63F31C88EC0}"/>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0419910049298751E-2"/>
          <c:w val="0.90442492765327409"/>
          <c:h val="0.84900820934143129"/>
        </c:manualLayout>
      </c:layout>
      <c:scatterChart>
        <c:scatterStyle val="lineMarker"/>
        <c:varyColors val="0"/>
        <c:ser>
          <c:idx val="0"/>
          <c:order val="0"/>
          <c:tx>
            <c:strRef>
              <c:f>Sheet1!$B$1</c:f>
              <c:strCache>
                <c:ptCount val="1"/>
                <c:pt idx="0">
                  <c:v>&lt;-30% (N=17)</c:v>
                </c:pt>
              </c:strCache>
            </c:strRef>
          </c:tx>
          <c:spPr>
            <a:ln w="41275">
              <a:solidFill>
                <a:srgbClr val="0039AC"/>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-30% - &lt;-20% (N=54)</c:v>
                </c:pt>
              </c:strCache>
            </c:strRef>
          </c:tx>
          <c:spPr>
            <a:ln w="41275">
              <a:solidFill>
                <a:srgbClr val="0070C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98.147999999999996</c:v>
                </c:pt>
                <c:pt idx="2">
                  <c:v>98.147999999999996</c:v>
                </c:pt>
                <c:pt idx="3">
                  <c:v>98.147999999999996</c:v>
                </c:pt>
                <c:pt idx="4">
                  <c:v>98.147999999999996</c:v>
                </c:pt>
                <c:pt idx="5">
                  <c:v>98.147999999999996</c:v>
                </c:pt>
                <c:pt idx="6">
                  <c:v>98.147999999999996</c:v>
                </c:pt>
                <c:pt idx="7">
                  <c:v>98.147999999999996</c:v>
                </c:pt>
                <c:pt idx="8">
                  <c:v>98.147999999999996</c:v>
                </c:pt>
                <c:pt idx="9">
                  <c:v>98.147999999999996</c:v>
                </c:pt>
                <c:pt idx="10">
                  <c:v>98.147999999999996</c:v>
                </c:pt>
                <c:pt idx="11">
                  <c:v>98.147999999999996</c:v>
                </c:pt>
                <c:pt idx="12">
                  <c:v>98.147999999999996</c:v>
                </c:pt>
                <c:pt idx="13">
                  <c:v>98.147999999999996</c:v>
                </c:pt>
                <c:pt idx="14">
                  <c:v>98.147999999999996</c:v>
                </c:pt>
                <c:pt idx="15">
                  <c:v>98.147999999999996</c:v>
                </c:pt>
                <c:pt idx="16">
                  <c:v>98.147999999999996</c:v>
                </c:pt>
                <c:pt idx="17">
                  <c:v>98.147999999999996</c:v>
                </c:pt>
                <c:pt idx="18">
                  <c:v>98.147999999999996</c:v>
                </c:pt>
                <c:pt idx="19">
                  <c:v>98.147999999999996</c:v>
                </c:pt>
                <c:pt idx="20">
                  <c:v>98.147999999999996</c:v>
                </c:pt>
                <c:pt idx="21">
                  <c:v>98.147999999999996</c:v>
                </c:pt>
                <c:pt idx="22">
                  <c:v>98.147999999999996</c:v>
                </c:pt>
                <c:pt idx="23">
                  <c:v>98.147999999999996</c:v>
                </c:pt>
                <c:pt idx="24">
                  <c:v>98.147999999999996</c:v>
                </c:pt>
                <c:pt idx="25">
                  <c:v>98.147999999999996</c:v>
                </c:pt>
                <c:pt idx="26">
                  <c:v>98.147999999999996</c:v>
                </c:pt>
                <c:pt idx="27">
                  <c:v>98.147999999999996</c:v>
                </c:pt>
                <c:pt idx="28">
                  <c:v>98.147999999999996</c:v>
                </c:pt>
                <c:pt idx="29">
                  <c:v>98.147999999999996</c:v>
                </c:pt>
                <c:pt idx="30">
                  <c:v>98.147999999999996</c:v>
                </c:pt>
                <c:pt idx="31">
                  <c:v>98.147999999999996</c:v>
                </c:pt>
                <c:pt idx="32">
                  <c:v>98.147999999999996</c:v>
                </c:pt>
                <c:pt idx="33">
                  <c:v>98.147999999999996</c:v>
                </c:pt>
                <c:pt idx="34">
                  <c:v>98.147999999999996</c:v>
                </c:pt>
                <c:pt idx="35">
                  <c:v>98.147999999999996</c:v>
                </c:pt>
                <c:pt idx="36">
                  <c:v>98.147999999999996</c:v>
                </c:pt>
                <c:pt idx="37">
                  <c:v>98.147999999999996</c:v>
                </c:pt>
                <c:pt idx="38">
                  <c:v>98.147999999999996</c:v>
                </c:pt>
                <c:pt idx="39">
                  <c:v>98.147999999999996</c:v>
                </c:pt>
                <c:pt idx="40">
                  <c:v>98.147999999999996</c:v>
                </c:pt>
                <c:pt idx="41">
                  <c:v>98.147999999999996</c:v>
                </c:pt>
                <c:pt idx="42">
                  <c:v>98.147999999999996</c:v>
                </c:pt>
                <c:pt idx="43">
                  <c:v>98.147999999999996</c:v>
                </c:pt>
                <c:pt idx="44">
                  <c:v>98.147999999999996</c:v>
                </c:pt>
                <c:pt idx="45">
                  <c:v>98.147999999999996</c:v>
                </c:pt>
                <c:pt idx="46">
                  <c:v>98.147999999999996</c:v>
                </c:pt>
                <c:pt idx="47">
                  <c:v>98.147999999999996</c:v>
                </c:pt>
                <c:pt idx="48">
                  <c:v>98.147999999999996</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-20% - 20% (N=892)</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98.429000000000002</c:v>
                </c:pt>
                <c:pt idx="2">
                  <c:v>97.643000000000001</c:v>
                </c:pt>
                <c:pt idx="3">
                  <c:v>97.643000000000001</c:v>
                </c:pt>
                <c:pt idx="4">
                  <c:v>97.418000000000006</c:v>
                </c:pt>
                <c:pt idx="5">
                  <c:v>97.418000000000006</c:v>
                </c:pt>
                <c:pt idx="6">
                  <c:v>97.078000000000003</c:v>
                </c:pt>
                <c:pt idx="7">
                  <c:v>96.963999999999999</c:v>
                </c:pt>
                <c:pt idx="8">
                  <c:v>96.963999999999999</c:v>
                </c:pt>
                <c:pt idx="9">
                  <c:v>96.85</c:v>
                </c:pt>
                <c:pt idx="10">
                  <c:v>96.736000000000004</c:v>
                </c:pt>
                <c:pt idx="11">
                  <c:v>96.622</c:v>
                </c:pt>
                <c:pt idx="12">
                  <c:v>96.622</c:v>
                </c:pt>
                <c:pt idx="13">
                  <c:v>96.393000000000001</c:v>
                </c:pt>
                <c:pt idx="14">
                  <c:v>96.393000000000001</c:v>
                </c:pt>
                <c:pt idx="15">
                  <c:v>96.165000000000006</c:v>
                </c:pt>
                <c:pt idx="16">
                  <c:v>96.165000000000006</c:v>
                </c:pt>
                <c:pt idx="17">
                  <c:v>96.165000000000006</c:v>
                </c:pt>
                <c:pt idx="18">
                  <c:v>96.05</c:v>
                </c:pt>
                <c:pt idx="19">
                  <c:v>95.936000000000007</c:v>
                </c:pt>
                <c:pt idx="20">
                  <c:v>95.706999999999994</c:v>
                </c:pt>
                <c:pt idx="21">
                  <c:v>95.706999999999994</c:v>
                </c:pt>
                <c:pt idx="22">
                  <c:v>95.477999999999994</c:v>
                </c:pt>
                <c:pt idx="23">
                  <c:v>95.363</c:v>
                </c:pt>
                <c:pt idx="24">
                  <c:v>95.363</c:v>
                </c:pt>
                <c:pt idx="25">
                  <c:v>95.363</c:v>
                </c:pt>
                <c:pt idx="26">
                  <c:v>95.248000000000005</c:v>
                </c:pt>
                <c:pt idx="27">
                  <c:v>95.248000000000005</c:v>
                </c:pt>
                <c:pt idx="28">
                  <c:v>95.132000000000005</c:v>
                </c:pt>
                <c:pt idx="29">
                  <c:v>95.132000000000005</c:v>
                </c:pt>
                <c:pt idx="30">
                  <c:v>95.132000000000005</c:v>
                </c:pt>
                <c:pt idx="31">
                  <c:v>95.132000000000005</c:v>
                </c:pt>
                <c:pt idx="32">
                  <c:v>94.786000000000001</c:v>
                </c:pt>
                <c:pt idx="33">
                  <c:v>94.786000000000001</c:v>
                </c:pt>
                <c:pt idx="34">
                  <c:v>94.67</c:v>
                </c:pt>
                <c:pt idx="35">
                  <c:v>94.554000000000002</c:v>
                </c:pt>
                <c:pt idx="36">
                  <c:v>94.554000000000002</c:v>
                </c:pt>
                <c:pt idx="37">
                  <c:v>94.438000000000002</c:v>
                </c:pt>
                <c:pt idx="38">
                  <c:v>94.438000000000002</c:v>
                </c:pt>
                <c:pt idx="39">
                  <c:v>94.438000000000002</c:v>
                </c:pt>
                <c:pt idx="40">
                  <c:v>94.322000000000003</c:v>
                </c:pt>
                <c:pt idx="41">
                  <c:v>94.322000000000003</c:v>
                </c:pt>
                <c:pt idx="42">
                  <c:v>94.206000000000003</c:v>
                </c:pt>
                <c:pt idx="43">
                  <c:v>94.206000000000003</c:v>
                </c:pt>
                <c:pt idx="44">
                  <c:v>93.972999999999999</c:v>
                </c:pt>
                <c:pt idx="45">
                  <c:v>93.972999999999999</c:v>
                </c:pt>
                <c:pt idx="46">
                  <c:v>93.972999999999999</c:v>
                </c:pt>
                <c:pt idx="47">
                  <c:v>93.853999999999999</c:v>
                </c:pt>
                <c:pt idx="48">
                  <c:v>93.853999999999999</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&gt;20% - 30% (N=230)</c:v>
                </c:pt>
              </c:strCache>
            </c:strRef>
          </c:tx>
          <c:spPr>
            <a:ln w="41275">
              <a:solidFill>
                <a:schemeClr val="accent5">
                  <a:lumMod val="50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99.564999999999998</c:v>
                </c:pt>
                <c:pt idx="2">
                  <c:v>99.13</c:v>
                </c:pt>
                <c:pt idx="3">
                  <c:v>99.13</c:v>
                </c:pt>
                <c:pt idx="4">
                  <c:v>99.13</c:v>
                </c:pt>
                <c:pt idx="5">
                  <c:v>98.688000000000002</c:v>
                </c:pt>
                <c:pt idx="6">
                  <c:v>98.245000000000005</c:v>
                </c:pt>
                <c:pt idx="7">
                  <c:v>98.245000000000005</c:v>
                </c:pt>
                <c:pt idx="8">
                  <c:v>98.245000000000005</c:v>
                </c:pt>
                <c:pt idx="9">
                  <c:v>97.802999999999997</c:v>
                </c:pt>
                <c:pt idx="10">
                  <c:v>97.802999999999997</c:v>
                </c:pt>
                <c:pt idx="11">
                  <c:v>97.802999999999997</c:v>
                </c:pt>
                <c:pt idx="12">
                  <c:v>97.802999999999997</c:v>
                </c:pt>
                <c:pt idx="13">
                  <c:v>97.358000000000004</c:v>
                </c:pt>
                <c:pt idx="14">
                  <c:v>97.358000000000004</c:v>
                </c:pt>
                <c:pt idx="15">
                  <c:v>97.358000000000004</c:v>
                </c:pt>
                <c:pt idx="16">
                  <c:v>97.358000000000004</c:v>
                </c:pt>
                <c:pt idx="17">
                  <c:v>96.914000000000001</c:v>
                </c:pt>
                <c:pt idx="18">
                  <c:v>96.914000000000001</c:v>
                </c:pt>
                <c:pt idx="19">
                  <c:v>96.914000000000001</c:v>
                </c:pt>
                <c:pt idx="20">
                  <c:v>96.468999999999994</c:v>
                </c:pt>
                <c:pt idx="21">
                  <c:v>96.468999999999994</c:v>
                </c:pt>
                <c:pt idx="22">
                  <c:v>96.468999999999994</c:v>
                </c:pt>
                <c:pt idx="23">
                  <c:v>96.468999999999994</c:v>
                </c:pt>
                <c:pt idx="24">
                  <c:v>96.468999999999994</c:v>
                </c:pt>
                <c:pt idx="25">
                  <c:v>96.468999999999994</c:v>
                </c:pt>
                <c:pt idx="26">
                  <c:v>96.468999999999994</c:v>
                </c:pt>
                <c:pt idx="27">
                  <c:v>96.468999999999994</c:v>
                </c:pt>
                <c:pt idx="28">
                  <c:v>96.468999999999994</c:v>
                </c:pt>
                <c:pt idx="29">
                  <c:v>96.468999999999994</c:v>
                </c:pt>
                <c:pt idx="30">
                  <c:v>96.468999999999994</c:v>
                </c:pt>
                <c:pt idx="31">
                  <c:v>96.468999999999994</c:v>
                </c:pt>
                <c:pt idx="32">
                  <c:v>96.468999999999994</c:v>
                </c:pt>
                <c:pt idx="33">
                  <c:v>96.022000000000006</c:v>
                </c:pt>
                <c:pt idx="34">
                  <c:v>96.022000000000006</c:v>
                </c:pt>
                <c:pt idx="35">
                  <c:v>96.022000000000006</c:v>
                </c:pt>
                <c:pt idx="36">
                  <c:v>96.022000000000006</c:v>
                </c:pt>
                <c:pt idx="37">
                  <c:v>95.575999999999993</c:v>
                </c:pt>
                <c:pt idx="38">
                  <c:v>95.575999999999993</c:v>
                </c:pt>
                <c:pt idx="39">
                  <c:v>95.129000000000005</c:v>
                </c:pt>
                <c:pt idx="40">
                  <c:v>95.129000000000005</c:v>
                </c:pt>
                <c:pt idx="41">
                  <c:v>95.129000000000005</c:v>
                </c:pt>
                <c:pt idx="42">
                  <c:v>95.129000000000005</c:v>
                </c:pt>
                <c:pt idx="43">
                  <c:v>95.129000000000005</c:v>
                </c:pt>
                <c:pt idx="44">
                  <c:v>95.129000000000005</c:v>
                </c:pt>
                <c:pt idx="45">
                  <c:v>95.129000000000005</c:v>
                </c:pt>
                <c:pt idx="46">
                  <c:v>95.129000000000005</c:v>
                </c:pt>
                <c:pt idx="47">
                  <c:v>95.129000000000005</c:v>
                </c:pt>
                <c:pt idx="48">
                  <c:v>95.129000000000005</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&gt;30% (N=733)</c:v>
                </c:pt>
              </c:strCache>
            </c:strRef>
          </c:tx>
          <c:spPr>
            <a:ln w="41275">
              <a:solidFill>
                <a:schemeClr val="accent5">
                  <a:lumMod val="25000"/>
                </a:schemeClr>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98.908000000000001</c:v>
                </c:pt>
                <c:pt idx="2">
                  <c:v>98.36</c:v>
                </c:pt>
                <c:pt idx="3">
                  <c:v>98.084000000000003</c:v>
                </c:pt>
                <c:pt idx="4">
                  <c:v>97.388999999999996</c:v>
                </c:pt>
                <c:pt idx="5">
                  <c:v>97.108999999999995</c:v>
                </c:pt>
                <c:pt idx="6">
                  <c:v>96.686000000000007</c:v>
                </c:pt>
                <c:pt idx="7">
                  <c:v>96.543999999999997</c:v>
                </c:pt>
                <c:pt idx="8">
                  <c:v>96.402000000000001</c:v>
                </c:pt>
                <c:pt idx="9">
                  <c:v>96.117000000000004</c:v>
                </c:pt>
                <c:pt idx="10">
                  <c:v>95.974000000000004</c:v>
                </c:pt>
                <c:pt idx="11">
                  <c:v>95.974000000000004</c:v>
                </c:pt>
                <c:pt idx="12">
                  <c:v>95.974000000000004</c:v>
                </c:pt>
                <c:pt idx="13">
                  <c:v>95.831000000000003</c:v>
                </c:pt>
                <c:pt idx="14">
                  <c:v>95.688000000000002</c:v>
                </c:pt>
                <c:pt idx="15">
                  <c:v>95.688000000000002</c:v>
                </c:pt>
                <c:pt idx="16">
                  <c:v>95.688000000000002</c:v>
                </c:pt>
                <c:pt idx="17">
                  <c:v>95.545000000000002</c:v>
                </c:pt>
                <c:pt idx="18">
                  <c:v>95.545000000000002</c:v>
                </c:pt>
                <c:pt idx="19">
                  <c:v>95.400999999999996</c:v>
                </c:pt>
                <c:pt idx="20">
                  <c:v>95.400999999999996</c:v>
                </c:pt>
                <c:pt idx="21">
                  <c:v>95.257999999999996</c:v>
                </c:pt>
                <c:pt idx="22">
                  <c:v>94.540999999999997</c:v>
                </c:pt>
                <c:pt idx="23">
                  <c:v>94.540999999999997</c:v>
                </c:pt>
                <c:pt idx="24">
                  <c:v>94.540999999999997</c:v>
                </c:pt>
                <c:pt idx="25">
                  <c:v>94.540999999999997</c:v>
                </c:pt>
                <c:pt idx="26">
                  <c:v>94.540999999999997</c:v>
                </c:pt>
                <c:pt idx="27">
                  <c:v>94.540999999999997</c:v>
                </c:pt>
                <c:pt idx="28">
                  <c:v>94.396000000000001</c:v>
                </c:pt>
                <c:pt idx="29">
                  <c:v>94.396000000000001</c:v>
                </c:pt>
                <c:pt idx="30">
                  <c:v>94.396000000000001</c:v>
                </c:pt>
                <c:pt idx="31">
                  <c:v>94.396000000000001</c:v>
                </c:pt>
                <c:pt idx="32">
                  <c:v>94.396000000000001</c:v>
                </c:pt>
                <c:pt idx="33">
                  <c:v>94.396000000000001</c:v>
                </c:pt>
                <c:pt idx="34">
                  <c:v>94.251999999999995</c:v>
                </c:pt>
                <c:pt idx="35">
                  <c:v>94.251999999999995</c:v>
                </c:pt>
                <c:pt idx="36">
                  <c:v>94.106999999999999</c:v>
                </c:pt>
                <c:pt idx="37">
                  <c:v>94.106999999999999</c:v>
                </c:pt>
                <c:pt idx="38">
                  <c:v>94.106999999999999</c:v>
                </c:pt>
                <c:pt idx="39">
                  <c:v>93.962000000000003</c:v>
                </c:pt>
                <c:pt idx="40">
                  <c:v>93.671000000000006</c:v>
                </c:pt>
                <c:pt idx="41">
                  <c:v>93.381</c:v>
                </c:pt>
                <c:pt idx="42">
                  <c:v>93.234999999999999</c:v>
                </c:pt>
                <c:pt idx="43">
                  <c:v>93.234999999999999</c:v>
                </c:pt>
                <c:pt idx="44">
                  <c:v>93.234999999999999</c:v>
                </c:pt>
                <c:pt idx="45">
                  <c:v>93.234999999999999</c:v>
                </c:pt>
                <c:pt idx="46">
                  <c:v>92.938999999999993</c:v>
                </c:pt>
                <c:pt idx="47">
                  <c:v>92.938999999999993</c:v>
                </c:pt>
                <c:pt idx="48">
                  <c:v>92.938999999999993</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3869932925051025E-2"/>
          <c:y val="0.69381934200281425"/>
          <c:w val="0.85630722007206717"/>
          <c:h val="0.1414883180586033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&lt;-20% (N=52)</c:v>
                </c:pt>
              </c:strCache>
            </c:strRef>
          </c:tx>
          <c:spPr>
            <a:ln w="41275">
              <a:solidFill>
                <a:srgbClr val="00297A"/>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Sheet1!$B$2:$B$30</c:f>
              <c:numCache>
                <c:formatCode>General</c:formatCode>
                <c:ptCount val="29"/>
                <c:pt idx="0">
                  <c:v>100</c:v>
                </c:pt>
                <c:pt idx="1">
                  <c:v>90.304000000000002</c:v>
                </c:pt>
                <c:pt idx="2">
                  <c:v>88.340999999999994</c:v>
                </c:pt>
                <c:pt idx="3">
                  <c:v>88.340999999999994</c:v>
                </c:pt>
                <c:pt idx="4">
                  <c:v>88.340999999999994</c:v>
                </c:pt>
                <c:pt idx="5">
                  <c:v>88.340999999999994</c:v>
                </c:pt>
                <c:pt idx="6">
                  <c:v>88.340999999999994</c:v>
                </c:pt>
                <c:pt idx="7">
                  <c:v>88.340999999999994</c:v>
                </c:pt>
                <c:pt idx="8">
                  <c:v>88.340999999999994</c:v>
                </c:pt>
                <c:pt idx="9">
                  <c:v>88.340999999999994</c:v>
                </c:pt>
                <c:pt idx="10">
                  <c:v>88.340999999999994</c:v>
                </c:pt>
                <c:pt idx="11">
                  <c:v>88.340999999999994</c:v>
                </c:pt>
                <c:pt idx="12">
                  <c:v>88.340999999999994</c:v>
                </c:pt>
                <c:pt idx="13">
                  <c:v>88.340999999999994</c:v>
                </c:pt>
                <c:pt idx="14">
                  <c:v>86.334000000000003</c:v>
                </c:pt>
                <c:pt idx="15">
                  <c:v>86.334000000000003</c:v>
                </c:pt>
                <c:pt idx="16">
                  <c:v>84.325999999999993</c:v>
                </c:pt>
                <c:pt idx="17">
                  <c:v>84.325999999999993</c:v>
                </c:pt>
                <c:pt idx="18">
                  <c:v>84.325999999999993</c:v>
                </c:pt>
                <c:pt idx="19">
                  <c:v>82.269000000000005</c:v>
                </c:pt>
                <c:pt idx="20">
                  <c:v>82.269000000000005</c:v>
                </c:pt>
                <c:pt idx="21">
                  <c:v>82.269000000000005</c:v>
                </c:pt>
                <c:pt idx="22">
                  <c:v>82.269000000000005</c:v>
                </c:pt>
                <c:pt idx="23">
                  <c:v>80.212000000000003</c:v>
                </c:pt>
                <c:pt idx="24">
                  <c:v>80.212000000000003</c:v>
                </c:pt>
                <c:pt idx="25">
                  <c:v>80.212000000000003</c:v>
                </c:pt>
                <c:pt idx="26">
                  <c:v>80.212000000000003</c:v>
                </c:pt>
                <c:pt idx="27">
                  <c:v>80.212000000000003</c:v>
                </c:pt>
                <c:pt idx="28">
                  <c:v>80.212000000000003</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-20% - &lt;-10% (N=243)</c:v>
                </c:pt>
              </c:strCache>
            </c:strRef>
          </c:tx>
          <c:spPr>
            <a:ln w="41275">
              <a:solidFill>
                <a:srgbClr val="0070C0"/>
              </a:solidFill>
              <a:prstDash val="solid"/>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Sheet1!$C$2:$C$30</c:f>
              <c:numCache>
                <c:formatCode>General</c:formatCode>
                <c:ptCount val="29"/>
                <c:pt idx="0">
                  <c:v>100</c:v>
                </c:pt>
                <c:pt idx="1">
                  <c:v>95.039000000000001</c:v>
                </c:pt>
                <c:pt idx="2">
                  <c:v>93.783000000000001</c:v>
                </c:pt>
                <c:pt idx="3">
                  <c:v>92.51</c:v>
                </c:pt>
                <c:pt idx="4">
                  <c:v>91.661000000000001</c:v>
                </c:pt>
                <c:pt idx="5">
                  <c:v>90.388000000000005</c:v>
                </c:pt>
                <c:pt idx="6">
                  <c:v>89.537000000000006</c:v>
                </c:pt>
                <c:pt idx="7">
                  <c:v>88.685000000000002</c:v>
                </c:pt>
                <c:pt idx="8">
                  <c:v>88.685000000000002</c:v>
                </c:pt>
                <c:pt idx="9">
                  <c:v>87.831999999999994</c:v>
                </c:pt>
                <c:pt idx="10">
                  <c:v>86.978999999999999</c:v>
                </c:pt>
                <c:pt idx="11">
                  <c:v>86.552999999999997</c:v>
                </c:pt>
                <c:pt idx="12">
                  <c:v>86.126000000000005</c:v>
                </c:pt>
                <c:pt idx="13">
                  <c:v>85.274000000000001</c:v>
                </c:pt>
                <c:pt idx="14">
                  <c:v>84.418999999999997</c:v>
                </c:pt>
                <c:pt idx="15">
                  <c:v>84.418999999999997</c:v>
                </c:pt>
                <c:pt idx="16">
                  <c:v>84.418999999999997</c:v>
                </c:pt>
                <c:pt idx="17">
                  <c:v>84.418999999999997</c:v>
                </c:pt>
                <c:pt idx="18">
                  <c:v>83.988</c:v>
                </c:pt>
                <c:pt idx="19">
                  <c:v>83.988</c:v>
                </c:pt>
                <c:pt idx="20">
                  <c:v>83.988</c:v>
                </c:pt>
                <c:pt idx="21">
                  <c:v>82.662000000000006</c:v>
                </c:pt>
                <c:pt idx="22">
                  <c:v>82.662000000000006</c:v>
                </c:pt>
                <c:pt idx="23">
                  <c:v>82.216999999999999</c:v>
                </c:pt>
                <c:pt idx="24">
                  <c:v>81.316000000000003</c:v>
                </c:pt>
                <c:pt idx="25">
                  <c:v>81.316000000000003</c:v>
                </c:pt>
                <c:pt idx="26">
                  <c:v>81.316000000000003</c:v>
                </c:pt>
                <c:pt idx="27">
                  <c:v>81.316000000000003</c:v>
                </c:pt>
                <c:pt idx="28">
                  <c:v>80.852000000000004</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-10% - 10% (N=2,308)</c:v>
                </c:pt>
              </c:strCache>
            </c:strRef>
          </c:tx>
          <c:spPr>
            <a:ln w="41275">
              <a:solidFill>
                <a:srgbClr val="00B0F0"/>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Sheet1!$D$2:$D$30</c:f>
              <c:numCache>
                <c:formatCode>General</c:formatCode>
                <c:ptCount val="29"/>
                <c:pt idx="0">
                  <c:v>100</c:v>
                </c:pt>
                <c:pt idx="1">
                  <c:v>95.822999999999993</c:v>
                </c:pt>
                <c:pt idx="2">
                  <c:v>94.938000000000002</c:v>
                </c:pt>
                <c:pt idx="3">
                  <c:v>94.268000000000001</c:v>
                </c:pt>
                <c:pt idx="4">
                  <c:v>93.643000000000001</c:v>
                </c:pt>
                <c:pt idx="5">
                  <c:v>93.105999999999995</c:v>
                </c:pt>
                <c:pt idx="6">
                  <c:v>92.837999999999994</c:v>
                </c:pt>
                <c:pt idx="7">
                  <c:v>92.478999999999999</c:v>
                </c:pt>
                <c:pt idx="8">
                  <c:v>92.03</c:v>
                </c:pt>
                <c:pt idx="9">
                  <c:v>91.536000000000001</c:v>
                </c:pt>
                <c:pt idx="10">
                  <c:v>91.131</c:v>
                </c:pt>
                <c:pt idx="11">
                  <c:v>90.906000000000006</c:v>
                </c:pt>
                <c:pt idx="12">
                  <c:v>90.816000000000003</c:v>
                </c:pt>
                <c:pt idx="13">
                  <c:v>90.090999999999994</c:v>
                </c:pt>
                <c:pt idx="14">
                  <c:v>89.411000000000001</c:v>
                </c:pt>
                <c:pt idx="15">
                  <c:v>88.593000000000004</c:v>
                </c:pt>
                <c:pt idx="16">
                  <c:v>88.045000000000002</c:v>
                </c:pt>
                <c:pt idx="17">
                  <c:v>87.31</c:v>
                </c:pt>
                <c:pt idx="18">
                  <c:v>86.619</c:v>
                </c:pt>
                <c:pt idx="19">
                  <c:v>85.88</c:v>
                </c:pt>
                <c:pt idx="20">
                  <c:v>85.046000000000006</c:v>
                </c:pt>
                <c:pt idx="21">
                  <c:v>84.531999999999996</c:v>
                </c:pt>
                <c:pt idx="22">
                  <c:v>83.686999999999998</c:v>
                </c:pt>
                <c:pt idx="23">
                  <c:v>82.838999999999999</c:v>
                </c:pt>
                <c:pt idx="24">
                  <c:v>82.174999999999997</c:v>
                </c:pt>
                <c:pt idx="25">
                  <c:v>81.311999999999998</c:v>
                </c:pt>
                <c:pt idx="26">
                  <c:v>80.781000000000006</c:v>
                </c:pt>
                <c:pt idx="27">
                  <c:v>80.296000000000006</c:v>
                </c:pt>
                <c:pt idx="28">
                  <c:v>79.599999999999994</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&gt;10% - 20% (N=928)</c:v>
                </c:pt>
              </c:strCache>
            </c:strRef>
          </c:tx>
          <c:spPr>
            <a:ln w="41275">
              <a:solidFill>
                <a:schemeClr val="accent5">
                  <a:lumMod val="50000"/>
                </a:schemeClr>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Sheet1!$E$2:$E$30</c:f>
              <c:numCache>
                <c:formatCode>General</c:formatCode>
                <c:ptCount val="29"/>
                <c:pt idx="0">
                  <c:v>100</c:v>
                </c:pt>
                <c:pt idx="1">
                  <c:v>95.778999999999996</c:v>
                </c:pt>
                <c:pt idx="2">
                  <c:v>94.677000000000007</c:v>
                </c:pt>
                <c:pt idx="3">
                  <c:v>94.013000000000005</c:v>
                </c:pt>
                <c:pt idx="4">
                  <c:v>93.57</c:v>
                </c:pt>
                <c:pt idx="5">
                  <c:v>93.126000000000005</c:v>
                </c:pt>
                <c:pt idx="6">
                  <c:v>92.793000000000006</c:v>
                </c:pt>
                <c:pt idx="7">
                  <c:v>92.680999999999997</c:v>
                </c:pt>
                <c:pt idx="8">
                  <c:v>92.457999999999998</c:v>
                </c:pt>
                <c:pt idx="9">
                  <c:v>92.234999999999999</c:v>
                </c:pt>
                <c:pt idx="10">
                  <c:v>92.123999999999995</c:v>
                </c:pt>
                <c:pt idx="11">
                  <c:v>92.123999999999995</c:v>
                </c:pt>
                <c:pt idx="12">
                  <c:v>91.9</c:v>
                </c:pt>
                <c:pt idx="13">
                  <c:v>91.676000000000002</c:v>
                </c:pt>
                <c:pt idx="14">
                  <c:v>91.225999999999999</c:v>
                </c:pt>
                <c:pt idx="15">
                  <c:v>90.662000000000006</c:v>
                </c:pt>
                <c:pt idx="16">
                  <c:v>89.644999999999996</c:v>
                </c:pt>
                <c:pt idx="17">
                  <c:v>88.846999999999994</c:v>
                </c:pt>
                <c:pt idx="18">
                  <c:v>87.703999999999994</c:v>
                </c:pt>
                <c:pt idx="19">
                  <c:v>87.244</c:v>
                </c:pt>
                <c:pt idx="20">
                  <c:v>87.129000000000005</c:v>
                </c:pt>
                <c:pt idx="21">
                  <c:v>86.430999999999997</c:v>
                </c:pt>
                <c:pt idx="22">
                  <c:v>85.844999999999999</c:v>
                </c:pt>
                <c:pt idx="23">
                  <c:v>85.491</c:v>
                </c:pt>
                <c:pt idx="24">
                  <c:v>85.137</c:v>
                </c:pt>
                <c:pt idx="25">
                  <c:v>85.018000000000001</c:v>
                </c:pt>
                <c:pt idx="26">
                  <c:v>84.18</c:v>
                </c:pt>
                <c:pt idx="27">
                  <c:v>83.457999999999998</c:v>
                </c:pt>
                <c:pt idx="28">
                  <c:v>82.722999999999999</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&gt;20% (N=1,172)</c:v>
                </c:pt>
              </c:strCache>
            </c:strRef>
          </c:tx>
          <c:spPr>
            <a:ln w="41275">
              <a:solidFill>
                <a:schemeClr val="accent5">
                  <a:lumMod val="25000"/>
                </a:schemeClr>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Sheet1!$F$2:$F$30</c:f>
              <c:numCache>
                <c:formatCode>General</c:formatCode>
                <c:ptCount val="29"/>
                <c:pt idx="0">
                  <c:v>100</c:v>
                </c:pt>
                <c:pt idx="1">
                  <c:v>95.724000000000004</c:v>
                </c:pt>
                <c:pt idx="2">
                  <c:v>93.456000000000003</c:v>
                </c:pt>
                <c:pt idx="3">
                  <c:v>92.048000000000002</c:v>
                </c:pt>
                <c:pt idx="4">
                  <c:v>91.427999999999997</c:v>
                </c:pt>
                <c:pt idx="5">
                  <c:v>90.54</c:v>
                </c:pt>
                <c:pt idx="6">
                  <c:v>89.563999999999993</c:v>
                </c:pt>
                <c:pt idx="7">
                  <c:v>89.031000000000006</c:v>
                </c:pt>
                <c:pt idx="8">
                  <c:v>88.585999999999999</c:v>
                </c:pt>
                <c:pt idx="9">
                  <c:v>88.051000000000002</c:v>
                </c:pt>
                <c:pt idx="10">
                  <c:v>87.605000000000004</c:v>
                </c:pt>
                <c:pt idx="11">
                  <c:v>87.069000000000003</c:v>
                </c:pt>
                <c:pt idx="12">
                  <c:v>86.801000000000002</c:v>
                </c:pt>
                <c:pt idx="13">
                  <c:v>85.361999999999995</c:v>
                </c:pt>
                <c:pt idx="14">
                  <c:v>84.278999999999996</c:v>
                </c:pt>
                <c:pt idx="15">
                  <c:v>83.646000000000001</c:v>
                </c:pt>
                <c:pt idx="16">
                  <c:v>83.373999999999995</c:v>
                </c:pt>
                <c:pt idx="17">
                  <c:v>83.1</c:v>
                </c:pt>
                <c:pt idx="18">
                  <c:v>82.643000000000001</c:v>
                </c:pt>
                <c:pt idx="19">
                  <c:v>82.367000000000004</c:v>
                </c:pt>
                <c:pt idx="20">
                  <c:v>81.536000000000001</c:v>
                </c:pt>
                <c:pt idx="21">
                  <c:v>81.069000000000003</c:v>
                </c:pt>
                <c:pt idx="22">
                  <c:v>80.789000000000001</c:v>
                </c:pt>
                <c:pt idx="23">
                  <c:v>80.227000000000004</c:v>
                </c:pt>
                <c:pt idx="24">
                  <c:v>79.376999999999995</c:v>
                </c:pt>
                <c:pt idx="25">
                  <c:v>78.994</c:v>
                </c:pt>
                <c:pt idx="26">
                  <c:v>78.608999999999995</c:v>
                </c:pt>
                <c:pt idx="27">
                  <c:v>78.608999999999995</c:v>
                </c:pt>
                <c:pt idx="28">
                  <c:v>78.212999999999994</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8.7020660878928596E-2"/>
          <c:y val="0.701488794669897"/>
          <c:w val="0.88624155954864603"/>
          <c:h val="0.12158812840702604"/>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26069497723038E-2"/>
          <c:y val="4.7584788470377393E-2"/>
          <c:w val="0.90245337142590742"/>
          <c:h val="0.78567231980617802"/>
        </c:manualLayout>
      </c:layout>
      <c:scatterChart>
        <c:scatterStyle val="lineMarker"/>
        <c:varyColors val="0"/>
        <c:ser>
          <c:idx val="0"/>
          <c:order val="0"/>
          <c:tx>
            <c:strRef>
              <c:f>Sheet1!$B$1</c:f>
              <c:strCache>
                <c:ptCount val="1"/>
                <c:pt idx="0">
                  <c:v>&lt;-20% (N=11)</c:v>
                </c:pt>
              </c:strCache>
            </c:strRef>
          </c:tx>
          <c:spPr>
            <a:ln w="41275">
              <a:solidFill>
                <a:srgbClr val="00297A"/>
              </a:solidFill>
            </a:ln>
          </c:spPr>
          <c:marker>
            <c:symbol val="none"/>
          </c:marker>
          <c:xVal>
            <c:numRef>
              <c:f>Sheet1!$A$2:$A$30</c:f>
              <c:numCache>
                <c:formatCode>General</c:formatCode>
                <c:ptCount val="29"/>
                <c:pt idx="0">
                  <c:v>0</c:v>
                </c:pt>
                <c:pt idx="1">
                  <c:v>8.3333333300000006E-2</c:v>
                </c:pt>
                <c:pt idx="2">
                  <c:v>0.16666666669999999</c:v>
                </c:pt>
                <c:pt idx="3">
                  <c:v>0.25</c:v>
                </c:pt>
                <c:pt idx="4">
                  <c:v>0.33333333329999998</c:v>
                </c:pt>
                <c:pt idx="5">
                  <c:v>0.41666666670000002</c:v>
                </c:pt>
                <c:pt idx="6">
                  <c:v>0.5</c:v>
                </c:pt>
                <c:pt idx="7">
                  <c:v>0.58333333330000003</c:v>
                </c:pt>
                <c:pt idx="8">
                  <c:v>0.66666666669999997</c:v>
                </c:pt>
                <c:pt idx="9">
                  <c:v>0.75</c:v>
                </c:pt>
                <c:pt idx="10">
                  <c:v>0.83333333330000003</c:v>
                </c:pt>
                <c:pt idx="11">
                  <c:v>0.91666666669999997</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Sheet1!$B$2:$B$30</c:f>
              <c:numCache>
                <c:formatCode>General</c:formatCode>
                <c:ptCount val="29"/>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-20% - &lt;-10% (N=57)</c:v>
                </c:pt>
              </c:strCache>
            </c:strRef>
          </c:tx>
          <c:spPr>
            <a:ln w="41275">
              <a:solidFill>
                <a:srgbClr val="0070C0"/>
              </a:solidFill>
              <a:prstDash val="solid"/>
            </a:ln>
          </c:spPr>
          <c:marker>
            <c:symbol val="none"/>
          </c:marker>
          <c:xVal>
            <c:numRef>
              <c:f>Sheet1!$A$2:$A$30</c:f>
              <c:numCache>
                <c:formatCode>General</c:formatCode>
                <c:ptCount val="29"/>
                <c:pt idx="0">
                  <c:v>0</c:v>
                </c:pt>
                <c:pt idx="1">
                  <c:v>8.3333333300000006E-2</c:v>
                </c:pt>
                <c:pt idx="2">
                  <c:v>0.16666666669999999</c:v>
                </c:pt>
                <c:pt idx="3">
                  <c:v>0.25</c:v>
                </c:pt>
                <c:pt idx="4">
                  <c:v>0.33333333329999998</c:v>
                </c:pt>
                <c:pt idx="5">
                  <c:v>0.41666666670000002</c:v>
                </c:pt>
                <c:pt idx="6">
                  <c:v>0.5</c:v>
                </c:pt>
                <c:pt idx="7">
                  <c:v>0.58333333330000003</c:v>
                </c:pt>
                <c:pt idx="8">
                  <c:v>0.66666666669999997</c:v>
                </c:pt>
                <c:pt idx="9">
                  <c:v>0.75</c:v>
                </c:pt>
                <c:pt idx="10">
                  <c:v>0.83333333330000003</c:v>
                </c:pt>
                <c:pt idx="11">
                  <c:v>0.91666666669999997</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Sheet1!$C$2:$C$30</c:f>
              <c:numCache>
                <c:formatCode>General</c:formatCode>
                <c:ptCount val="29"/>
                <c:pt idx="0">
                  <c:v>100</c:v>
                </c:pt>
                <c:pt idx="1">
                  <c:v>91.228027343999997</c:v>
                </c:pt>
                <c:pt idx="2">
                  <c:v>85.964904785000002</c:v>
                </c:pt>
                <c:pt idx="3">
                  <c:v>84.210510253999999</c:v>
                </c:pt>
                <c:pt idx="4">
                  <c:v>84.210510253999999</c:v>
                </c:pt>
                <c:pt idx="5">
                  <c:v>82.456115722999996</c:v>
                </c:pt>
                <c:pt idx="6">
                  <c:v>82.456115722999996</c:v>
                </c:pt>
                <c:pt idx="7">
                  <c:v>80.701721191000004</c:v>
                </c:pt>
                <c:pt idx="8">
                  <c:v>80.701721191000004</c:v>
                </c:pt>
                <c:pt idx="9">
                  <c:v>80.701721191000004</c:v>
                </c:pt>
                <c:pt idx="10">
                  <c:v>80.701721191000004</c:v>
                </c:pt>
                <c:pt idx="11">
                  <c:v>78.947326660000002</c:v>
                </c:pt>
                <c:pt idx="12">
                  <c:v>77.192932128999999</c:v>
                </c:pt>
                <c:pt idx="13">
                  <c:v>73.684204101999995</c:v>
                </c:pt>
                <c:pt idx="14">
                  <c:v>73.684204101999995</c:v>
                </c:pt>
                <c:pt idx="15">
                  <c:v>73.684204101999995</c:v>
                </c:pt>
                <c:pt idx="16">
                  <c:v>73.684204101999995</c:v>
                </c:pt>
                <c:pt idx="17">
                  <c:v>73.684204101999995</c:v>
                </c:pt>
                <c:pt idx="18">
                  <c:v>73.684204101999995</c:v>
                </c:pt>
                <c:pt idx="19">
                  <c:v>73.684204101999995</c:v>
                </c:pt>
                <c:pt idx="20">
                  <c:v>73.684204101999995</c:v>
                </c:pt>
                <c:pt idx="21">
                  <c:v>71.887023925999998</c:v>
                </c:pt>
                <c:pt idx="22">
                  <c:v>71.887023925999998</c:v>
                </c:pt>
                <c:pt idx="23">
                  <c:v>71.887023925999998</c:v>
                </c:pt>
                <c:pt idx="24">
                  <c:v>71.887023925999998</c:v>
                </c:pt>
                <c:pt idx="25">
                  <c:v>71.887023925999998</c:v>
                </c:pt>
                <c:pt idx="26">
                  <c:v>71.887023925999998</c:v>
                </c:pt>
                <c:pt idx="27">
                  <c:v>71.887023925999998</c:v>
                </c:pt>
                <c:pt idx="28">
                  <c:v>71.887023925999998</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-10% - 10% (N=433)</c:v>
                </c:pt>
              </c:strCache>
            </c:strRef>
          </c:tx>
          <c:spPr>
            <a:ln w="41275">
              <a:solidFill>
                <a:srgbClr val="00B0F0"/>
              </a:solidFill>
            </a:ln>
          </c:spPr>
          <c:marker>
            <c:symbol val="none"/>
          </c:marker>
          <c:xVal>
            <c:numRef>
              <c:f>Sheet1!$A$2:$A$30</c:f>
              <c:numCache>
                <c:formatCode>General</c:formatCode>
                <c:ptCount val="29"/>
                <c:pt idx="0">
                  <c:v>0</c:v>
                </c:pt>
                <c:pt idx="1">
                  <c:v>8.3333333300000006E-2</c:v>
                </c:pt>
                <c:pt idx="2">
                  <c:v>0.16666666669999999</c:v>
                </c:pt>
                <c:pt idx="3">
                  <c:v>0.25</c:v>
                </c:pt>
                <c:pt idx="4">
                  <c:v>0.33333333329999998</c:v>
                </c:pt>
                <c:pt idx="5">
                  <c:v>0.41666666670000002</c:v>
                </c:pt>
                <c:pt idx="6">
                  <c:v>0.5</c:v>
                </c:pt>
                <c:pt idx="7">
                  <c:v>0.58333333330000003</c:v>
                </c:pt>
                <c:pt idx="8">
                  <c:v>0.66666666669999997</c:v>
                </c:pt>
                <c:pt idx="9">
                  <c:v>0.75</c:v>
                </c:pt>
                <c:pt idx="10">
                  <c:v>0.83333333330000003</c:v>
                </c:pt>
                <c:pt idx="11">
                  <c:v>0.91666666669999997</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Sheet1!$D$2:$D$30</c:f>
              <c:numCache>
                <c:formatCode>General</c:formatCode>
                <c:ptCount val="29"/>
                <c:pt idx="0">
                  <c:v>100</c:v>
                </c:pt>
                <c:pt idx="1">
                  <c:v>92.81640625</c:v>
                </c:pt>
                <c:pt idx="2">
                  <c:v>90.699645996000001</c:v>
                </c:pt>
                <c:pt idx="3">
                  <c:v>89.035705566000004</c:v>
                </c:pt>
                <c:pt idx="4">
                  <c:v>88.321472168</c:v>
                </c:pt>
                <c:pt idx="5">
                  <c:v>88.082824707</c:v>
                </c:pt>
                <c:pt idx="6">
                  <c:v>87.844116210999999</c:v>
                </c:pt>
                <c:pt idx="7">
                  <c:v>87.844116210999999</c:v>
                </c:pt>
                <c:pt idx="8">
                  <c:v>86.884704589999998</c:v>
                </c:pt>
                <c:pt idx="9">
                  <c:v>86.162658691000004</c:v>
                </c:pt>
                <c:pt idx="10">
                  <c:v>85.921997070000003</c:v>
                </c:pt>
                <c:pt idx="11">
                  <c:v>85.440612793</c:v>
                </c:pt>
                <c:pt idx="12">
                  <c:v>85.199951171999999</c:v>
                </c:pt>
                <c:pt idx="13">
                  <c:v>84.473815918</c:v>
                </c:pt>
                <c:pt idx="14">
                  <c:v>84.231750488000003</c:v>
                </c:pt>
                <c:pt idx="15">
                  <c:v>82.777404785000002</c:v>
                </c:pt>
                <c:pt idx="16">
                  <c:v>82.534606933999996</c:v>
                </c:pt>
                <c:pt idx="17">
                  <c:v>81.073852539000001</c:v>
                </c:pt>
                <c:pt idx="18">
                  <c:v>81.073852539000001</c:v>
                </c:pt>
                <c:pt idx="19">
                  <c:v>80.582458496000001</c:v>
                </c:pt>
                <c:pt idx="20">
                  <c:v>80.090393066000004</c:v>
                </c:pt>
                <c:pt idx="21">
                  <c:v>79.102355957</c:v>
                </c:pt>
                <c:pt idx="22">
                  <c:v>78.854370117000002</c:v>
                </c:pt>
                <c:pt idx="23">
                  <c:v>78.108886718999997</c:v>
                </c:pt>
                <c:pt idx="24">
                  <c:v>77.859375</c:v>
                </c:pt>
                <c:pt idx="25">
                  <c:v>77.606567382999998</c:v>
                </c:pt>
                <c:pt idx="26">
                  <c:v>77.606567382999998</c:v>
                </c:pt>
                <c:pt idx="27">
                  <c:v>77.100158691000004</c:v>
                </c:pt>
                <c:pt idx="28">
                  <c:v>76.588684082</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&gt;10% - 20% (N=197)</c:v>
                </c:pt>
              </c:strCache>
            </c:strRef>
          </c:tx>
          <c:spPr>
            <a:ln w="41275">
              <a:solidFill>
                <a:srgbClr val="009900"/>
              </a:solidFill>
            </a:ln>
          </c:spPr>
          <c:marker>
            <c:symbol val="none"/>
          </c:marker>
          <c:xVal>
            <c:numRef>
              <c:f>Sheet1!$A$2:$A$30</c:f>
              <c:numCache>
                <c:formatCode>General</c:formatCode>
                <c:ptCount val="29"/>
                <c:pt idx="0">
                  <c:v>0</c:v>
                </c:pt>
                <c:pt idx="1">
                  <c:v>8.3333333300000006E-2</c:v>
                </c:pt>
                <c:pt idx="2">
                  <c:v>0.16666666669999999</c:v>
                </c:pt>
                <c:pt idx="3">
                  <c:v>0.25</c:v>
                </c:pt>
                <c:pt idx="4">
                  <c:v>0.33333333329999998</c:v>
                </c:pt>
                <c:pt idx="5">
                  <c:v>0.41666666670000002</c:v>
                </c:pt>
                <c:pt idx="6">
                  <c:v>0.5</c:v>
                </c:pt>
                <c:pt idx="7">
                  <c:v>0.58333333330000003</c:v>
                </c:pt>
                <c:pt idx="8">
                  <c:v>0.66666666669999997</c:v>
                </c:pt>
                <c:pt idx="9">
                  <c:v>0.75</c:v>
                </c:pt>
                <c:pt idx="10">
                  <c:v>0.83333333330000003</c:v>
                </c:pt>
                <c:pt idx="11">
                  <c:v>0.91666666669999997</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Sheet1!$E$2:$E$30</c:f>
              <c:numCache>
                <c:formatCode>General</c:formatCode>
                <c:ptCount val="29"/>
                <c:pt idx="0">
                  <c:v>100</c:v>
                </c:pt>
                <c:pt idx="1">
                  <c:v>94.379028320000003</c:v>
                </c:pt>
                <c:pt idx="2">
                  <c:v>92.310302734000004</c:v>
                </c:pt>
                <c:pt idx="3">
                  <c:v>90.235900878999999</c:v>
                </c:pt>
                <c:pt idx="4">
                  <c:v>89.198730468999997</c:v>
                </c:pt>
                <c:pt idx="5">
                  <c:v>88.680114746000001</c:v>
                </c:pt>
                <c:pt idx="6">
                  <c:v>88.161499023000005</c:v>
                </c:pt>
                <c:pt idx="7">
                  <c:v>88.161499023000005</c:v>
                </c:pt>
                <c:pt idx="8">
                  <c:v>87.639831543</c:v>
                </c:pt>
                <c:pt idx="9">
                  <c:v>87.118164062999995</c:v>
                </c:pt>
                <c:pt idx="10">
                  <c:v>87.118164062999995</c:v>
                </c:pt>
                <c:pt idx="11">
                  <c:v>87.118164062999995</c:v>
                </c:pt>
                <c:pt idx="12">
                  <c:v>87.118164062999995</c:v>
                </c:pt>
                <c:pt idx="13">
                  <c:v>87.118164062999995</c:v>
                </c:pt>
                <c:pt idx="14">
                  <c:v>86.074829101999995</c:v>
                </c:pt>
                <c:pt idx="15">
                  <c:v>86.074829101999995</c:v>
                </c:pt>
                <c:pt idx="16">
                  <c:v>85.553161621000001</c:v>
                </c:pt>
                <c:pt idx="17">
                  <c:v>84.509826660000002</c:v>
                </c:pt>
                <c:pt idx="18">
                  <c:v>83.988159179999997</c:v>
                </c:pt>
                <c:pt idx="19">
                  <c:v>83.466491699000002</c:v>
                </c:pt>
                <c:pt idx="20">
                  <c:v>83.466491699000002</c:v>
                </c:pt>
                <c:pt idx="21">
                  <c:v>82.409973144999995</c:v>
                </c:pt>
                <c:pt idx="22">
                  <c:v>82.409973144999995</c:v>
                </c:pt>
                <c:pt idx="23">
                  <c:v>82.409973144999995</c:v>
                </c:pt>
                <c:pt idx="24">
                  <c:v>82.409973144999995</c:v>
                </c:pt>
                <c:pt idx="25">
                  <c:v>82.409973144999995</c:v>
                </c:pt>
                <c:pt idx="26">
                  <c:v>81.867797851999995</c:v>
                </c:pt>
                <c:pt idx="27">
                  <c:v>80.776245117000002</c:v>
                </c:pt>
                <c:pt idx="28">
                  <c:v>80.776245117000002</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&gt;20% (N=476)</c:v>
                </c:pt>
              </c:strCache>
            </c:strRef>
          </c:tx>
          <c:spPr>
            <a:ln w="41275">
              <a:solidFill>
                <a:schemeClr val="accent5">
                  <a:lumMod val="25000"/>
                </a:schemeClr>
              </a:solidFill>
            </a:ln>
          </c:spPr>
          <c:marker>
            <c:symbol val="none"/>
          </c:marker>
          <c:xVal>
            <c:numRef>
              <c:f>Sheet1!$A$2:$A$30</c:f>
              <c:numCache>
                <c:formatCode>General</c:formatCode>
                <c:ptCount val="29"/>
                <c:pt idx="0">
                  <c:v>0</c:v>
                </c:pt>
                <c:pt idx="1">
                  <c:v>8.3333333300000006E-2</c:v>
                </c:pt>
                <c:pt idx="2">
                  <c:v>0.16666666669999999</c:v>
                </c:pt>
                <c:pt idx="3">
                  <c:v>0.25</c:v>
                </c:pt>
                <c:pt idx="4">
                  <c:v>0.33333333329999998</c:v>
                </c:pt>
                <c:pt idx="5">
                  <c:v>0.41666666670000002</c:v>
                </c:pt>
                <c:pt idx="6">
                  <c:v>0.5</c:v>
                </c:pt>
                <c:pt idx="7">
                  <c:v>0.58333333330000003</c:v>
                </c:pt>
                <c:pt idx="8">
                  <c:v>0.66666666669999997</c:v>
                </c:pt>
                <c:pt idx="9">
                  <c:v>0.75</c:v>
                </c:pt>
                <c:pt idx="10">
                  <c:v>0.83333333330000003</c:v>
                </c:pt>
                <c:pt idx="11">
                  <c:v>0.91666666669999997</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Sheet1!$F$2:$F$30</c:f>
              <c:numCache>
                <c:formatCode>General</c:formatCode>
                <c:ptCount val="29"/>
                <c:pt idx="0">
                  <c:v>100</c:v>
                </c:pt>
                <c:pt idx="1">
                  <c:v>95.993164062999995</c:v>
                </c:pt>
                <c:pt idx="2">
                  <c:v>93.834533691000004</c:v>
                </c:pt>
                <c:pt idx="3">
                  <c:v>91.664916992000002</c:v>
                </c:pt>
                <c:pt idx="4">
                  <c:v>90.569458007999998</c:v>
                </c:pt>
                <c:pt idx="5">
                  <c:v>89.909973144999995</c:v>
                </c:pt>
                <c:pt idx="6">
                  <c:v>88.371154785000002</c:v>
                </c:pt>
                <c:pt idx="7">
                  <c:v>87.272033691000004</c:v>
                </c:pt>
                <c:pt idx="8">
                  <c:v>86.612487793</c:v>
                </c:pt>
                <c:pt idx="9">
                  <c:v>85.951354980000005</c:v>
                </c:pt>
                <c:pt idx="10">
                  <c:v>85.730957031000003</c:v>
                </c:pt>
                <c:pt idx="11">
                  <c:v>84.849426269999995</c:v>
                </c:pt>
                <c:pt idx="12">
                  <c:v>84.629028320000003</c:v>
                </c:pt>
                <c:pt idx="13">
                  <c:v>82.414672851999995</c:v>
                </c:pt>
                <c:pt idx="14">
                  <c:v>81.523681640999996</c:v>
                </c:pt>
                <c:pt idx="15">
                  <c:v>81.076965332</c:v>
                </c:pt>
                <c:pt idx="16">
                  <c:v>80.629638671999999</c:v>
                </c:pt>
                <c:pt idx="17">
                  <c:v>80.181091308999996</c:v>
                </c:pt>
                <c:pt idx="18">
                  <c:v>79.507263183999996</c:v>
                </c:pt>
                <c:pt idx="19">
                  <c:v>79.056823730000005</c:v>
                </c:pt>
                <c:pt idx="20">
                  <c:v>77.703430175999998</c:v>
                </c:pt>
                <c:pt idx="21">
                  <c:v>77.246398925999998</c:v>
                </c:pt>
                <c:pt idx="22">
                  <c:v>76.789306640999996</c:v>
                </c:pt>
                <c:pt idx="23">
                  <c:v>75.869628906000003</c:v>
                </c:pt>
                <c:pt idx="24">
                  <c:v>74.468811035000002</c:v>
                </c:pt>
                <c:pt idx="25">
                  <c:v>74.233154296999999</c:v>
                </c:pt>
                <c:pt idx="26">
                  <c:v>73.757324218999997</c:v>
                </c:pt>
                <c:pt idx="27">
                  <c:v>73.757324218999997</c:v>
                </c:pt>
                <c:pt idx="28">
                  <c:v>73.266357421999999</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egendEntry>
        <c:idx val="0"/>
        <c:delete val="1"/>
      </c:legendEntry>
      <c:layout>
        <c:manualLayout>
          <c:xMode val="edge"/>
          <c:yMode val="edge"/>
          <c:x val="9.6992170850438569E-2"/>
          <c:y val="0.67663710345298422"/>
          <c:w val="0.84635551966260636"/>
          <c:h val="0.1357231054363991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26069497723038E-2"/>
          <c:y val="4.7584788470377393E-2"/>
          <c:w val="0.90245337142590742"/>
          <c:h val="0.81880774387911914"/>
        </c:manualLayout>
      </c:layout>
      <c:scatterChart>
        <c:scatterStyle val="lineMarker"/>
        <c:varyColors val="0"/>
        <c:ser>
          <c:idx val="0"/>
          <c:order val="0"/>
          <c:tx>
            <c:strRef>
              <c:f>Sheet1!$B$1</c:f>
              <c:strCache>
                <c:ptCount val="1"/>
                <c:pt idx="0">
                  <c:v>&lt;-20% (N=30)</c:v>
                </c:pt>
              </c:strCache>
            </c:strRef>
          </c:tx>
          <c:spPr>
            <a:ln w="41275">
              <a:solidFill>
                <a:srgbClr val="0039AC"/>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Sheet1!$B$2:$B$30</c:f>
              <c:numCache>
                <c:formatCode>General</c:formatCode>
                <c:ptCount val="29"/>
                <c:pt idx="0">
                  <c:v>100</c:v>
                </c:pt>
                <c:pt idx="1">
                  <c:v>96.667000000000002</c:v>
                </c:pt>
                <c:pt idx="2">
                  <c:v>93.332999999999998</c:v>
                </c:pt>
                <c:pt idx="3">
                  <c:v>93.332999999999998</c:v>
                </c:pt>
                <c:pt idx="4">
                  <c:v>93.332999999999998</c:v>
                </c:pt>
                <c:pt idx="5">
                  <c:v>93.332999999999998</c:v>
                </c:pt>
                <c:pt idx="6">
                  <c:v>93.332999999999998</c:v>
                </c:pt>
                <c:pt idx="7">
                  <c:v>93.332999999999998</c:v>
                </c:pt>
                <c:pt idx="8">
                  <c:v>93.332999999999998</c:v>
                </c:pt>
                <c:pt idx="9">
                  <c:v>93.332999999999998</c:v>
                </c:pt>
                <c:pt idx="10">
                  <c:v>93.332999999999998</c:v>
                </c:pt>
                <c:pt idx="11">
                  <c:v>93.332999999999998</c:v>
                </c:pt>
                <c:pt idx="12">
                  <c:v>93.332999999999998</c:v>
                </c:pt>
                <c:pt idx="13">
                  <c:v>93.332999999999998</c:v>
                </c:pt>
                <c:pt idx="14">
                  <c:v>93.332999999999998</c:v>
                </c:pt>
                <c:pt idx="15">
                  <c:v>93.332999999999998</c:v>
                </c:pt>
                <c:pt idx="16">
                  <c:v>89.876999999999995</c:v>
                </c:pt>
                <c:pt idx="17">
                  <c:v>89.876999999999995</c:v>
                </c:pt>
                <c:pt idx="18">
                  <c:v>89.876999999999995</c:v>
                </c:pt>
                <c:pt idx="19">
                  <c:v>86.42</c:v>
                </c:pt>
                <c:pt idx="20">
                  <c:v>86.42</c:v>
                </c:pt>
                <c:pt idx="21">
                  <c:v>86.42</c:v>
                </c:pt>
                <c:pt idx="22">
                  <c:v>86.42</c:v>
                </c:pt>
                <c:pt idx="23">
                  <c:v>82.962999999999994</c:v>
                </c:pt>
                <c:pt idx="24">
                  <c:v>82.962999999999994</c:v>
                </c:pt>
                <c:pt idx="25">
                  <c:v>82.962999999999994</c:v>
                </c:pt>
                <c:pt idx="26">
                  <c:v>82.962999999999994</c:v>
                </c:pt>
                <c:pt idx="27">
                  <c:v>82.962999999999994</c:v>
                </c:pt>
                <c:pt idx="28">
                  <c:v>82.962999999999994</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-20% - &lt;-10% (N=88)</c:v>
                </c:pt>
              </c:strCache>
            </c:strRef>
          </c:tx>
          <c:spPr>
            <a:ln w="41275">
              <a:solidFill>
                <a:srgbClr val="00297A"/>
              </a:solidFill>
              <a:prstDash val="solid"/>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Sheet1!$C$2:$C$30</c:f>
              <c:numCache>
                <c:formatCode>General</c:formatCode>
                <c:ptCount val="29"/>
                <c:pt idx="0">
                  <c:v>100</c:v>
                </c:pt>
                <c:pt idx="1">
                  <c:v>96.578000000000003</c:v>
                </c:pt>
                <c:pt idx="2">
                  <c:v>96.578000000000003</c:v>
                </c:pt>
                <c:pt idx="3">
                  <c:v>94.192999999999998</c:v>
                </c:pt>
                <c:pt idx="4">
                  <c:v>91.808000000000007</c:v>
                </c:pt>
                <c:pt idx="5">
                  <c:v>89.424000000000007</c:v>
                </c:pt>
                <c:pt idx="6">
                  <c:v>88.230999999999995</c:v>
                </c:pt>
                <c:pt idx="7">
                  <c:v>87.039000000000001</c:v>
                </c:pt>
                <c:pt idx="8">
                  <c:v>87.039000000000001</c:v>
                </c:pt>
                <c:pt idx="9">
                  <c:v>85.846999999999994</c:v>
                </c:pt>
                <c:pt idx="10">
                  <c:v>84.653999999999996</c:v>
                </c:pt>
                <c:pt idx="11">
                  <c:v>84.653999999999996</c:v>
                </c:pt>
                <c:pt idx="12">
                  <c:v>84.653999999999996</c:v>
                </c:pt>
                <c:pt idx="13">
                  <c:v>84.653999999999996</c:v>
                </c:pt>
                <c:pt idx="14">
                  <c:v>82.251999999999995</c:v>
                </c:pt>
                <c:pt idx="15">
                  <c:v>82.251999999999995</c:v>
                </c:pt>
                <c:pt idx="16">
                  <c:v>82.251999999999995</c:v>
                </c:pt>
                <c:pt idx="17">
                  <c:v>82.251999999999995</c:v>
                </c:pt>
                <c:pt idx="18">
                  <c:v>82.251999999999995</c:v>
                </c:pt>
                <c:pt idx="19">
                  <c:v>82.251999999999995</c:v>
                </c:pt>
                <c:pt idx="20">
                  <c:v>82.251999999999995</c:v>
                </c:pt>
                <c:pt idx="21">
                  <c:v>81.025000000000006</c:v>
                </c:pt>
                <c:pt idx="22">
                  <c:v>81.025000000000006</c:v>
                </c:pt>
                <c:pt idx="23">
                  <c:v>79.796999999999997</c:v>
                </c:pt>
                <c:pt idx="24">
                  <c:v>79.796999999999997</c:v>
                </c:pt>
                <c:pt idx="25">
                  <c:v>79.796999999999997</c:v>
                </c:pt>
                <c:pt idx="26">
                  <c:v>79.796999999999997</c:v>
                </c:pt>
                <c:pt idx="27">
                  <c:v>79.796999999999997</c:v>
                </c:pt>
                <c:pt idx="28">
                  <c:v>79.796999999999997</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-10% - 10% (N=365)</c:v>
                </c:pt>
              </c:strCache>
            </c:strRef>
          </c:tx>
          <c:spPr>
            <a:ln w="41275">
              <a:solidFill>
                <a:srgbClr val="00B0F0"/>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Sheet1!$D$2:$D$30</c:f>
              <c:numCache>
                <c:formatCode>General</c:formatCode>
                <c:ptCount val="29"/>
                <c:pt idx="0">
                  <c:v>100</c:v>
                </c:pt>
                <c:pt idx="1">
                  <c:v>95.867000000000004</c:v>
                </c:pt>
                <c:pt idx="2">
                  <c:v>94.185000000000002</c:v>
                </c:pt>
                <c:pt idx="3">
                  <c:v>93.620999999999995</c:v>
                </c:pt>
                <c:pt idx="4">
                  <c:v>92.491</c:v>
                </c:pt>
                <c:pt idx="5">
                  <c:v>91.075999999999993</c:v>
                </c:pt>
                <c:pt idx="6">
                  <c:v>91.075999999999993</c:v>
                </c:pt>
                <c:pt idx="7">
                  <c:v>90.221999999999994</c:v>
                </c:pt>
                <c:pt idx="8">
                  <c:v>89.650999999999996</c:v>
                </c:pt>
                <c:pt idx="9">
                  <c:v>89.364999999999995</c:v>
                </c:pt>
                <c:pt idx="10">
                  <c:v>89.364999999999995</c:v>
                </c:pt>
                <c:pt idx="11">
                  <c:v>89.364999999999995</c:v>
                </c:pt>
                <c:pt idx="12">
                  <c:v>89.364999999999995</c:v>
                </c:pt>
                <c:pt idx="13">
                  <c:v>88.222999999999999</c:v>
                </c:pt>
                <c:pt idx="14">
                  <c:v>87.652000000000001</c:v>
                </c:pt>
                <c:pt idx="15">
                  <c:v>86.506</c:v>
                </c:pt>
                <c:pt idx="16">
                  <c:v>85.644000000000005</c:v>
                </c:pt>
                <c:pt idx="17">
                  <c:v>85.356999999999999</c:v>
                </c:pt>
                <c:pt idx="18">
                  <c:v>85.069000000000003</c:v>
                </c:pt>
                <c:pt idx="19">
                  <c:v>84.203999999999994</c:v>
                </c:pt>
                <c:pt idx="20">
                  <c:v>83.337999999999994</c:v>
                </c:pt>
                <c:pt idx="21">
                  <c:v>83.048000000000002</c:v>
                </c:pt>
                <c:pt idx="22">
                  <c:v>81.575000000000003</c:v>
                </c:pt>
                <c:pt idx="23">
                  <c:v>80.986000000000004</c:v>
                </c:pt>
                <c:pt idx="24">
                  <c:v>80.102999999999994</c:v>
                </c:pt>
                <c:pt idx="25">
                  <c:v>79.510000000000005</c:v>
                </c:pt>
                <c:pt idx="26">
                  <c:v>78.915000000000006</c:v>
                </c:pt>
                <c:pt idx="27">
                  <c:v>78.313000000000002</c:v>
                </c:pt>
                <c:pt idx="28">
                  <c:v>78.313000000000002</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&gt;10% - 20% (N=197)</c:v>
                </c:pt>
              </c:strCache>
            </c:strRef>
          </c:tx>
          <c:spPr>
            <a:ln w="41275">
              <a:solidFill>
                <a:schemeClr val="accent5">
                  <a:lumMod val="50000"/>
                </a:schemeClr>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Sheet1!$E$2:$E$30</c:f>
              <c:numCache>
                <c:formatCode>General</c:formatCode>
                <c:ptCount val="29"/>
                <c:pt idx="0">
                  <c:v>100</c:v>
                </c:pt>
                <c:pt idx="1">
                  <c:v>97.441000000000003</c:v>
                </c:pt>
                <c:pt idx="2">
                  <c:v>96.923000000000002</c:v>
                </c:pt>
                <c:pt idx="3">
                  <c:v>96.403999999999996</c:v>
                </c:pt>
                <c:pt idx="4">
                  <c:v>96.403999999999996</c:v>
                </c:pt>
                <c:pt idx="5">
                  <c:v>95.882999999999996</c:v>
                </c:pt>
                <c:pt idx="6">
                  <c:v>95.882999999999996</c:v>
                </c:pt>
                <c:pt idx="7">
                  <c:v>95.882999999999996</c:v>
                </c:pt>
                <c:pt idx="8">
                  <c:v>95.882999999999996</c:v>
                </c:pt>
                <c:pt idx="9">
                  <c:v>95.882999999999996</c:v>
                </c:pt>
                <c:pt idx="10">
                  <c:v>95.882999999999996</c:v>
                </c:pt>
                <c:pt idx="11">
                  <c:v>95.882999999999996</c:v>
                </c:pt>
                <c:pt idx="12">
                  <c:v>95.361999999999995</c:v>
                </c:pt>
                <c:pt idx="13">
                  <c:v>94.837999999999994</c:v>
                </c:pt>
                <c:pt idx="14">
                  <c:v>93.772999999999996</c:v>
                </c:pt>
                <c:pt idx="15">
                  <c:v>93.772999999999996</c:v>
                </c:pt>
                <c:pt idx="16">
                  <c:v>93.24</c:v>
                </c:pt>
                <c:pt idx="17">
                  <c:v>92.149000000000001</c:v>
                </c:pt>
                <c:pt idx="18">
                  <c:v>91.049000000000007</c:v>
                </c:pt>
                <c:pt idx="19">
                  <c:v>90.49</c:v>
                </c:pt>
                <c:pt idx="20">
                  <c:v>90.49</c:v>
                </c:pt>
                <c:pt idx="21">
                  <c:v>90.49</c:v>
                </c:pt>
                <c:pt idx="22">
                  <c:v>89.337999999999994</c:v>
                </c:pt>
                <c:pt idx="23">
                  <c:v>88.757000000000005</c:v>
                </c:pt>
                <c:pt idx="24">
                  <c:v>88.177000000000007</c:v>
                </c:pt>
                <c:pt idx="25">
                  <c:v>88.177000000000007</c:v>
                </c:pt>
                <c:pt idx="26">
                  <c:v>87.009</c:v>
                </c:pt>
                <c:pt idx="27">
                  <c:v>87.009</c:v>
                </c:pt>
                <c:pt idx="28">
                  <c:v>85.837999999999994</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&gt;20% (N=399)</c:v>
                </c:pt>
              </c:strCache>
            </c:strRef>
          </c:tx>
          <c:spPr>
            <a:ln w="41275">
              <a:solidFill>
                <a:schemeClr val="accent5">
                  <a:lumMod val="25000"/>
                </a:schemeClr>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Sheet1!$F$2:$F$30</c:f>
              <c:numCache>
                <c:formatCode>General</c:formatCode>
                <c:ptCount val="29"/>
                <c:pt idx="0">
                  <c:v>100</c:v>
                </c:pt>
                <c:pt idx="1">
                  <c:v>97.24</c:v>
                </c:pt>
                <c:pt idx="2">
                  <c:v>94.933000000000007</c:v>
                </c:pt>
                <c:pt idx="3">
                  <c:v>94.674000000000007</c:v>
                </c:pt>
                <c:pt idx="4">
                  <c:v>94.412000000000006</c:v>
                </c:pt>
                <c:pt idx="5">
                  <c:v>93.363</c:v>
                </c:pt>
                <c:pt idx="6">
                  <c:v>92.575999999999993</c:v>
                </c:pt>
                <c:pt idx="7">
                  <c:v>92.575999999999993</c:v>
                </c:pt>
                <c:pt idx="8">
                  <c:v>92.313000000000002</c:v>
                </c:pt>
                <c:pt idx="9">
                  <c:v>91.519000000000005</c:v>
                </c:pt>
                <c:pt idx="10">
                  <c:v>90.725999999999999</c:v>
                </c:pt>
                <c:pt idx="11">
                  <c:v>90.460999999999999</c:v>
                </c:pt>
                <c:pt idx="12">
                  <c:v>89.927999999999997</c:v>
                </c:pt>
                <c:pt idx="13">
                  <c:v>89.122</c:v>
                </c:pt>
                <c:pt idx="14">
                  <c:v>87.772000000000006</c:v>
                </c:pt>
                <c:pt idx="15">
                  <c:v>86.421999999999997</c:v>
                </c:pt>
                <c:pt idx="16">
                  <c:v>86.421999999999997</c:v>
                </c:pt>
                <c:pt idx="17">
                  <c:v>86.15</c:v>
                </c:pt>
                <c:pt idx="18">
                  <c:v>85.876999999999995</c:v>
                </c:pt>
                <c:pt idx="19">
                  <c:v>85.876999999999995</c:v>
                </c:pt>
                <c:pt idx="20">
                  <c:v>85.325999999999993</c:v>
                </c:pt>
                <c:pt idx="21">
                  <c:v>84.489000000000004</c:v>
                </c:pt>
                <c:pt idx="22">
                  <c:v>84.21</c:v>
                </c:pt>
                <c:pt idx="23">
                  <c:v>83.650999999999996</c:v>
                </c:pt>
                <c:pt idx="24">
                  <c:v>83.369</c:v>
                </c:pt>
                <c:pt idx="25">
                  <c:v>82.798000000000002</c:v>
                </c:pt>
                <c:pt idx="26">
                  <c:v>82.798000000000002</c:v>
                </c:pt>
                <c:pt idx="27">
                  <c:v>82.798000000000002</c:v>
                </c:pt>
                <c:pt idx="28">
                  <c:v>82.506</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manualLayout>
              <c:xMode val="edge"/>
              <c:yMode val="edge"/>
              <c:x val="0.49378177086838504"/>
              <c:y val="0.92116512588771715"/>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8.7020660878928596E-2"/>
          <c:y val="0.701488794669897"/>
          <c:w val="0.88624155954864603"/>
          <c:h val="0.12158812840702604"/>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26069497723038E-2"/>
          <c:y val="4.7584788470377393E-2"/>
          <c:w val="0.90245337142590742"/>
          <c:h val="0.78567231980617802"/>
        </c:manualLayout>
      </c:layout>
      <c:scatterChart>
        <c:scatterStyle val="lineMarker"/>
        <c:varyColors val="0"/>
        <c:ser>
          <c:idx val="0"/>
          <c:order val="0"/>
          <c:tx>
            <c:strRef>
              <c:f>Sheet1!$B$1</c:f>
              <c:strCache>
                <c:ptCount val="1"/>
              </c:strCache>
            </c:strRef>
          </c:tx>
          <c:spPr>
            <a:ln w="41275">
              <a:solidFill>
                <a:srgbClr val="00297A"/>
              </a:solidFill>
            </a:ln>
          </c:spPr>
          <c:marker>
            <c:symbol val="none"/>
          </c:marker>
          <c:xVal>
            <c:numRef>
              <c:f>Sheet1!$A$2:$A$30</c:f>
              <c:numCache>
                <c:formatCode>General</c:formatCode>
                <c:ptCount val="29"/>
                <c:pt idx="0">
                  <c:v>0</c:v>
                </c:pt>
                <c:pt idx="1">
                  <c:v>8.3333333300000006E-2</c:v>
                </c:pt>
                <c:pt idx="2">
                  <c:v>0.16666666669999999</c:v>
                </c:pt>
                <c:pt idx="3">
                  <c:v>0.25</c:v>
                </c:pt>
                <c:pt idx="4">
                  <c:v>0.33333333329999998</c:v>
                </c:pt>
                <c:pt idx="5">
                  <c:v>0.41666666670000002</c:v>
                </c:pt>
                <c:pt idx="6">
                  <c:v>0.5</c:v>
                </c:pt>
                <c:pt idx="7">
                  <c:v>0.58333333330000003</c:v>
                </c:pt>
                <c:pt idx="8">
                  <c:v>0.66666666669999997</c:v>
                </c:pt>
                <c:pt idx="9">
                  <c:v>0.75</c:v>
                </c:pt>
                <c:pt idx="10">
                  <c:v>0.83333333330000003</c:v>
                </c:pt>
                <c:pt idx="11">
                  <c:v>0.91666666669999997</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Sheet1!$B$2:$B$30</c:f>
              <c:numCache>
                <c:formatCode>General</c:formatCode>
                <c:ptCount val="29"/>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-20% - &lt;-10% (N=37)</c:v>
                </c:pt>
              </c:strCache>
            </c:strRef>
          </c:tx>
          <c:spPr>
            <a:ln w="41275">
              <a:solidFill>
                <a:srgbClr val="0070C0"/>
              </a:solidFill>
              <a:prstDash val="solid"/>
            </a:ln>
          </c:spPr>
          <c:marker>
            <c:symbol val="none"/>
          </c:marker>
          <c:xVal>
            <c:numRef>
              <c:f>Sheet1!$A$2:$A$30</c:f>
              <c:numCache>
                <c:formatCode>General</c:formatCode>
                <c:ptCount val="29"/>
                <c:pt idx="0">
                  <c:v>0</c:v>
                </c:pt>
                <c:pt idx="1">
                  <c:v>8.3333333300000006E-2</c:v>
                </c:pt>
                <c:pt idx="2">
                  <c:v>0.16666666669999999</c:v>
                </c:pt>
                <c:pt idx="3">
                  <c:v>0.25</c:v>
                </c:pt>
                <c:pt idx="4">
                  <c:v>0.33333333329999998</c:v>
                </c:pt>
                <c:pt idx="5">
                  <c:v>0.41666666670000002</c:v>
                </c:pt>
                <c:pt idx="6">
                  <c:v>0.5</c:v>
                </c:pt>
                <c:pt idx="7">
                  <c:v>0.58333333330000003</c:v>
                </c:pt>
                <c:pt idx="8">
                  <c:v>0.66666666669999997</c:v>
                </c:pt>
                <c:pt idx="9">
                  <c:v>0.75</c:v>
                </c:pt>
                <c:pt idx="10">
                  <c:v>0.83333333330000003</c:v>
                </c:pt>
                <c:pt idx="11">
                  <c:v>0.91666666669999997</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Sheet1!$C$2:$C$30</c:f>
              <c:numCache>
                <c:formatCode>General</c:formatCode>
                <c:ptCount val="29"/>
                <c:pt idx="0">
                  <c:v>100</c:v>
                </c:pt>
                <c:pt idx="1">
                  <c:v>91.737426757999998</c:v>
                </c:pt>
                <c:pt idx="2">
                  <c:v>91.737426757999998</c:v>
                </c:pt>
                <c:pt idx="3">
                  <c:v>91.737426757999998</c:v>
                </c:pt>
                <c:pt idx="4">
                  <c:v>91.737426757999998</c:v>
                </c:pt>
                <c:pt idx="5">
                  <c:v>91.737426757999998</c:v>
                </c:pt>
                <c:pt idx="6">
                  <c:v>91.737426757999998</c:v>
                </c:pt>
                <c:pt idx="7">
                  <c:v>91.737426757999998</c:v>
                </c:pt>
                <c:pt idx="8">
                  <c:v>91.737426757999998</c:v>
                </c:pt>
                <c:pt idx="9">
                  <c:v>91.737426757999998</c:v>
                </c:pt>
                <c:pt idx="10">
                  <c:v>88.957519531000003</c:v>
                </c:pt>
                <c:pt idx="11">
                  <c:v>88.957519531000003</c:v>
                </c:pt>
                <c:pt idx="12">
                  <c:v>88.957519531000003</c:v>
                </c:pt>
                <c:pt idx="13">
                  <c:v>88.957519531000003</c:v>
                </c:pt>
                <c:pt idx="14">
                  <c:v>88.957519531000003</c:v>
                </c:pt>
                <c:pt idx="15">
                  <c:v>88.957519531000003</c:v>
                </c:pt>
                <c:pt idx="16">
                  <c:v>88.957519531000003</c:v>
                </c:pt>
                <c:pt idx="17">
                  <c:v>88.957519531000003</c:v>
                </c:pt>
                <c:pt idx="18">
                  <c:v>88.957519531000003</c:v>
                </c:pt>
                <c:pt idx="19">
                  <c:v>88.957519531000003</c:v>
                </c:pt>
                <c:pt idx="20">
                  <c:v>88.957519531000003</c:v>
                </c:pt>
                <c:pt idx="21">
                  <c:v>88.957519531000003</c:v>
                </c:pt>
                <c:pt idx="22">
                  <c:v>88.957519531000003</c:v>
                </c:pt>
                <c:pt idx="23">
                  <c:v>88.957519531000003</c:v>
                </c:pt>
                <c:pt idx="24">
                  <c:v>88.957519531000003</c:v>
                </c:pt>
                <c:pt idx="25">
                  <c:v>88.957519531000003</c:v>
                </c:pt>
                <c:pt idx="26">
                  <c:v>88.957519531000003</c:v>
                </c:pt>
                <c:pt idx="27">
                  <c:v>88.957519531000003</c:v>
                </c:pt>
                <c:pt idx="28">
                  <c:v>86.177551269999995</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-10% - 10% (N=251)</c:v>
                </c:pt>
              </c:strCache>
            </c:strRef>
          </c:tx>
          <c:spPr>
            <a:ln w="41275">
              <a:solidFill>
                <a:srgbClr val="00B0F0"/>
              </a:solidFill>
            </a:ln>
          </c:spPr>
          <c:marker>
            <c:symbol val="none"/>
          </c:marker>
          <c:xVal>
            <c:numRef>
              <c:f>Sheet1!$A$2:$A$30</c:f>
              <c:numCache>
                <c:formatCode>General</c:formatCode>
                <c:ptCount val="29"/>
                <c:pt idx="0">
                  <c:v>0</c:v>
                </c:pt>
                <c:pt idx="1">
                  <c:v>8.3333333300000006E-2</c:v>
                </c:pt>
                <c:pt idx="2">
                  <c:v>0.16666666669999999</c:v>
                </c:pt>
                <c:pt idx="3">
                  <c:v>0.25</c:v>
                </c:pt>
                <c:pt idx="4">
                  <c:v>0.33333333329999998</c:v>
                </c:pt>
                <c:pt idx="5">
                  <c:v>0.41666666670000002</c:v>
                </c:pt>
                <c:pt idx="6">
                  <c:v>0.5</c:v>
                </c:pt>
                <c:pt idx="7">
                  <c:v>0.58333333330000003</c:v>
                </c:pt>
                <c:pt idx="8">
                  <c:v>0.66666666669999997</c:v>
                </c:pt>
                <c:pt idx="9">
                  <c:v>0.75</c:v>
                </c:pt>
                <c:pt idx="10">
                  <c:v>0.83333333330000003</c:v>
                </c:pt>
                <c:pt idx="11">
                  <c:v>0.91666666669999997</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Sheet1!$D$2:$D$30</c:f>
              <c:numCache>
                <c:formatCode>General</c:formatCode>
                <c:ptCount val="29"/>
                <c:pt idx="0">
                  <c:v>100</c:v>
                </c:pt>
                <c:pt idx="1">
                  <c:v>95.976196289000001</c:v>
                </c:pt>
                <c:pt idx="2">
                  <c:v>95.148864746000001</c:v>
                </c:pt>
                <c:pt idx="3">
                  <c:v>94.731506347999996</c:v>
                </c:pt>
                <c:pt idx="4">
                  <c:v>94.314208984000004</c:v>
                </c:pt>
                <c:pt idx="5">
                  <c:v>93.475830078000001</c:v>
                </c:pt>
                <c:pt idx="6">
                  <c:v>93.475830078000001</c:v>
                </c:pt>
                <c:pt idx="7">
                  <c:v>93.475830078000001</c:v>
                </c:pt>
                <c:pt idx="8">
                  <c:v>93.475830078000001</c:v>
                </c:pt>
                <c:pt idx="9">
                  <c:v>93.475830078000001</c:v>
                </c:pt>
                <c:pt idx="10">
                  <c:v>93.056701660000002</c:v>
                </c:pt>
                <c:pt idx="11">
                  <c:v>93.056701660000002</c:v>
                </c:pt>
                <c:pt idx="12">
                  <c:v>93.056701660000002</c:v>
                </c:pt>
                <c:pt idx="13">
                  <c:v>91.793457031000003</c:v>
                </c:pt>
                <c:pt idx="14">
                  <c:v>91.372375488000003</c:v>
                </c:pt>
                <c:pt idx="15">
                  <c:v>90.951293945000003</c:v>
                </c:pt>
                <c:pt idx="16">
                  <c:v>90.530273437999995</c:v>
                </c:pt>
                <c:pt idx="17">
                  <c:v>90.105224609000004</c:v>
                </c:pt>
                <c:pt idx="18">
                  <c:v>90.105224609000004</c:v>
                </c:pt>
                <c:pt idx="19">
                  <c:v>90.105224609000004</c:v>
                </c:pt>
                <c:pt idx="20">
                  <c:v>89.676147460999999</c:v>
                </c:pt>
                <c:pt idx="21">
                  <c:v>89.244995117000002</c:v>
                </c:pt>
                <c:pt idx="22">
                  <c:v>88.813903808999996</c:v>
                </c:pt>
                <c:pt idx="23">
                  <c:v>87.947387695000003</c:v>
                </c:pt>
                <c:pt idx="24">
                  <c:v>87.514160156000003</c:v>
                </c:pt>
                <c:pt idx="25">
                  <c:v>86.643371582</c:v>
                </c:pt>
                <c:pt idx="26">
                  <c:v>86.208007812999995</c:v>
                </c:pt>
                <c:pt idx="27">
                  <c:v>86.208007812999995</c:v>
                </c:pt>
                <c:pt idx="28">
                  <c:v>85.316833496000001</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&gt;10% - 20% (N=188)</c:v>
                </c:pt>
              </c:strCache>
            </c:strRef>
          </c:tx>
          <c:spPr>
            <a:ln w="41275">
              <a:solidFill>
                <a:schemeClr val="accent5">
                  <a:lumMod val="50000"/>
                </a:schemeClr>
              </a:solidFill>
            </a:ln>
          </c:spPr>
          <c:marker>
            <c:symbol val="none"/>
          </c:marker>
          <c:xVal>
            <c:numRef>
              <c:f>Sheet1!$A$2:$A$30</c:f>
              <c:numCache>
                <c:formatCode>General</c:formatCode>
                <c:ptCount val="29"/>
                <c:pt idx="0">
                  <c:v>0</c:v>
                </c:pt>
                <c:pt idx="1">
                  <c:v>8.3333333300000006E-2</c:v>
                </c:pt>
                <c:pt idx="2">
                  <c:v>0.16666666669999999</c:v>
                </c:pt>
                <c:pt idx="3">
                  <c:v>0.25</c:v>
                </c:pt>
                <c:pt idx="4">
                  <c:v>0.33333333329999998</c:v>
                </c:pt>
                <c:pt idx="5">
                  <c:v>0.41666666670000002</c:v>
                </c:pt>
                <c:pt idx="6">
                  <c:v>0.5</c:v>
                </c:pt>
                <c:pt idx="7">
                  <c:v>0.58333333330000003</c:v>
                </c:pt>
                <c:pt idx="8">
                  <c:v>0.66666666669999997</c:v>
                </c:pt>
                <c:pt idx="9">
                  <c:v>0.75</c:v>
                </c:pt>
                <c:pt idx="10">
                  <c:v>0.83333333330000003</c:v>
                </c:pt>
                <c:pt idx="11">
                  <c:v>0.91666666669999997</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Sheet1!$E$2:$E$30</c:f>
              <c:numCache>
                <c:formatCode>General</c:formatCode>
                <c:ptCount val="29"/>
                <c:pt idx="0">
                  <c:v>100</c:v>
                </c:pt>
                <c:pt idx="1">
                  <c:v>97.872314453000001</c:v>
                </c:pt>
                <c:pt idx="2">
                  <c:v>97.872314453000001</c:v>
                </c:pt>
                <c:pt idx="3">
                  <c:v>97.872314453000001</c:v>
                </c:pt>
                <c:pt idx="4">
                  <c:v>97.872314453000001</c:v>
                </c:pt>
                <c:pt idx="5">
                  <c:v>97.872314453000001</c:v>
                </c:pt>
                <c:pt idx="6">
                  <c:v>97.872314453000001</c:v>
                </c:pt>
                <c:pt idx="7">
                  <c:v>97.872314453000001</c:v>
                </c:pt>
                <c:pt idx="8">
                  <c:v>97.872314453000001</c:v>
                </c:pt>
                <c:pt idx="9">
                  <c:v>97.872314453000001</c:v>
                </c:pt>
                <c:pt idx="10">
                  <c:v>97.872314453000001</c:v>
                </c:pt>
                <c:pt idx="11">
                  <c:v>97.872314453000001</c:v>
                </c:pt>
                <c:pt idx="12">
                  <c:v>97.872314453000001</c:v>
                </c:pt>
                <c:pt idx="13">
                  <c:v>97.872314453000001</c:v>
                </c:pt>
                <c:pt idx="14">
                  <c:v>97.872314453000001</c:v>
                </c:pt>
                <c:pt idx="15">
                  <c:v>97.316223144999995</c:v>
                </c:pt>
                <c:pt idx="16">
                  <c:v>96.756958007999998</c:v>
                </c:pt>
                <c:pt idx="17">
                  <c:v>96.187744140999996</c:v>
                </c:pt>
                <c:pt idx="18">
                  <c:v>95.615234375</c:v>
                </c:pt>
                <c:pt idx="19">
                  <c:v>95.615234375</c:v>
                </c:pt>
                <c:pt idx="20">
                  <c:v>95.615234375</c:v>
                </c:pt>
                <c:pt idx="21">
                  <c:v>94.449157714999998</c:v>
                </c:pt>
                <c:pt idx="22">
                  <c:v>94.449157714999998</c:v>
                </c:pt>
                <c:pt idx="23">
                  <c:v>94.449157714999998</c:v>
                </c:pt>
                <c:pt idx="24">
                  <c:v>94.449157714999998</c:v>
                </c:pt>
                <c:pt idx="25">
                  <c:v>94.449157714999998</c:v>
                </c:pt>
                <c:pt idx="26">
                  <c:v>93.858886718999997</c:v>
                </c:pt>
                <c:pt idx="27">
                  <c:v>93.264831543</c:v>
                </c:pt>
                <c:pt idx="28">
                  <c:v>92.666992187999995</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&gt;20% (N=218)</c:v>
                </c:pt>
              </c:strCache>
            </c:strRef>
          </c:tx>
          <c:spPr>
            <a:ln w="41275">
              <a:solidFill>
                <a:schemeClr val="accent5">
                  <a:lumMod val="25000"/>
                </a:schemeClr>
              </a:solidFill>
            </a:ln>
          </c:spPr>
          <c:marker>
            <c:symbol val="none"/>
          </c:marker>
          <c:xVal>
            <c:numRef>
              <c:f>Sheet1!$A$2:$A$30</c:f>
              <c:numCache>
                <c:formatCode>General</c:formatCode>
                <c:ptCount val="29"/>
                <c:pt idx="0">
                  <c:v>0</c:v>
                </c:pt>
                <c:pt idx="1">
                  <c:v>8.3333333300000006E-2</c:v>
                </c:pt>
                <c:pt idx="2">
                  <c:v>0.16666666669999999</c:v>
                </c:pt>
                <c:pt idx="3">
                  <c:v>0.25</c:v>
                </c:pt>
                <c:pt idx="4">
                  <c:v>0.33333333329999998</c:v>
                </c:pt>
                <c:pt idx="5">
                  <c:v>0.41666666670000002</c:v>
                </c:pt>
                <c:pt idx="6">
                  <c:v>0.5</c:v>
                </c:pt>
                <c:pt idx="7">
                  <c:v>0.58333333330000003</c:v>
                </c:pt>
                <c:pt idx="8">
                  <c:v>0.66666666669999997</c:v>
                </c:pt>
                <c:pt idx="9">
                  <c:v>0.75</c:v>
                </c:pt>
                <c:pt idx="10">
                  <c:v>0.83333333330000003</c:v>
                </c:pt>
                <c:pt idx="11">
                  <c:v>0.91666666669999997</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Sheet1!$F$2:$F$30</c:f>
              <c:numCache>
                <c:formatCode>General</c:formatCode>
                <c:ptCount val="29"/>
                <c:pt idx="0">
                  <c:v>100</c:v>
                </c:pt>
                <c:pt idx="1">
                  <c:v>90.807739257999998</c:v>
                </c:pt>
                <c:pt idx="2">
                  <c:v>89.415466308999996</c:v>
                </c:pt>
                <c:pt idx="3">
                  <c:v>88.479125976999995</c:v>
                </c:pt>
                <c:pt idx="4">
                  <c:v>88.010986328000001</c:v>
                </c:pt>
                <c:pt idx="5">
                  <c:v>87.542846679999997</c:v>
                </c:pt>
                <c:pt idx="6">
                  <c:v>87.074707031000003</c:v>
                </c:pt>
                <c:pt idx="7">
                  <c:v>86.606567382999998</c:v>
                </c:pt>
                <c:pt idx="8">
                  <c:v>86.138427734000004</c:v>
                </c:pt>
                <c:pt idx="9">
                  <c:v>86.138427734000004</c:v>
                </c:pt>
                <c:pt idx="10">
                  <c:v>86.138427734000004</c:v>
                </c:pt>
                <c:pt idx="11">
                  <c:v>86.138427734000004</c:v>
                </c:pt>
                <c:pt idx="12">
                  <c:v>86.138427734000004</c:v>
                </c:pt>
                <c:pt idx="13">
                  <c:v>84.734008789000001</c:v>
                </c:pt>
                <c:pt idx="14">
                  <c:v>83.797729492000002</c:v>
                </c:pt>
                <c:pt idx="15">
                  <c:v>83.797729492000002</c:v>
                </c:pt>
                <c:pt idx="16">
                  <c:v>83.324279785000002</c:v>
                </c:pt>
                <c:pt idx="17">
                  <c:v>83.324279785000002</c:v>
                </c:pt>
                <c:pt idx="18">
                  <c:v>83.324279785000002</c:v>
                </c:pt>
                <c:pt idx="19">
                  <c:v>83.324279785000002</c:v>
                </c:pt>
                <c:pt idx="20">
                  <c:v>82.834167480000005</c:v>
                </c:pt>
                <c:pt idx="21">
                  <c:v>82.834167480000005</c:v>
                </c:pt>
                <c:pt idx="22">
                  <c:v>82.834167480000005</c:v>
                </c:pt>
                <c:pt idx="23">
                  <c:v>82.834167480000005</c:v>
                </c:pt>
                <c:pt idx="24">
                  <c:v>82.834167480000005</c:v>
                </c:pt>
                <c:pt idx="25">
                  <c:v>82.335144043</c:v>
                </c:pt>
                <c:pt idx="26">
                  <c:v>81.331054687999995</c:v>
                </c:pt>
                <c:pt idx="27">
                  <c:v>81.331054687999995</c:v>
                </c:pt>
                <c:pt idx="28">
                  <c:v>80.812988281000003</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egendEntry>
        <c:idx val="0"/>
        <c:delete val="1"/>
      </c:legendEntry>
      <c:layout>
        <c:manualLayout>
          <c:xMode val="edge"/>
          <c:yMode val="edge"/>
          <c:x val="0.10126567512394284"/>
          <c:y val="0.67663710345298422"/>
          <c:w val="0.85490252820961488"/>
          <c:h val="0.12158812840702604"/>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26069497723038E-2"/>
          <c:y val="4.7584788470377393E-2"/>
          <c:w val="0.90245337142590742"/>
          <c:h val="0.78567231980617802"/>
        </c:manualLayout>
      </c:layout>
      <c:scatterChart>
        <c:scatterStyle val="lineMarker"/>
        <c:varyColors val="0"/>
        <c:ser>
          <c:idx val="0"/>
          <c:order val="0"/>
          <c:tx>
            <c:strRef>
              <c:f>Sheet1!$B$1</c:f>
              <c:strCache>
                <c:ptCount val="1"/>
                <c:pt idx="0">
                  <c:v>surv1</c:v>
                </c:pt>
              </c:strCache>
            </c:strRef>
          </c:tx>
          <c:spPr>
            <a:ln w="41275">
              <a:solidFill>
                <a:srgbClr val="FFC000"/>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Sheet1!$B$2:$B$30</c:f>
              <c:numCache>
                <c:formatCode>General</c:formatCode>
                <c:ptCount val="29"/>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-20% - &lt;-10% (N=61)</c:v>
                </c:pt>
              </c:strCache>
            </c:strRef>
          </c:tx>
          <c:spPr>
            <a:ln w="41275">
              <a:solidFill>
                <a:srgbClr val="0070C0"/>
              </a:solidFill>
              <a:prstDash val="solid"/>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Sheet1!$C$2:$C$30</c:f>
              <c:numCache>
                <c:formatCode>General</c:formatCode>
                <c:ptCount val="29"/>
                <c:pt idx="0">
                  <c:v>100</c:v>
                </c:pt>
                <c:pt idx="1">
                  <c:v>98.361000000000004</c:v>
                </c:pt>
                <c:pt idx="2">
                  <c:v>98.361000000000004</c:v>
                </c:pt>
                <c:pt idx="3">
                  <c:v>98.361000000000004</c:v>
                </c:pt>
                <c:pt idx="4">
                  <c:v>98.361000000000004</c:v>
                </c:pt>
                <c:pt idx="5">
                  <c:v>98.361000000000004</c:v>
                </c:pt>
                <c:pt idx="6">
                  <c:v>96.665000000000006</c:v>
                </c:pt>
                <c:pt idx="7">
                  <c:v>96.665000000000006</c:v>
                </c:pt>
                <c:pt idx="8">
                  <c:v>96.665000000000006</c:v>
                </c:pt>
                <c:pt idx="9">
                  <c:v>94.938999999999993</c:v>
                </c:pt>
                <c:pt idx="10">
                  <c:v>94.938999999999993</c:v>
                </c:pt>
                <c:pt idx="11">
                  <c:v>94.938999999999993</c:v>
                </c:pt>
                <c:pt idx="12">
                  <c:v>94.938999999999993</c:v>
                </c:pt>
                <c:pt idx="13">
                  <c:v>94.938999999999993</c:v>
                </c:pt>
                <c:pt idx="14">
                  <c:v>94.938999999999993</c:v>
                </c:pt>
                <c:pt idx="15">
                  <c:v>94.938999999999993</c:v>
                </c:pt>
                <c:pt idx="16">
                  <c:v>94.938999999999993</c:v>
                </c:pt>
                <c:pt idx="17">
                  <c:v>94.938999999999993</c:v>
                </c:pt>
                <c:pt idx="18">
                  <c:v>93.212000000000003</c:v>
                </c:pt>
                <c:pt idx="19">
                  <c:v>93.212000000000003</c:v>
                </c:pt>
                <c:pt idx="20">
                  <c:v>93.212000000000003</c:v>
                </c:pt>
                <c:pt idx="21">
                  <c:v>91.347999999999999</c:v>
                </c:pt>
                <c:pt idx="22">
                  <c:v>91.347999999999999</c:v>
                </c:pt>
                <c:pt idx="23">
                  <c:v>91.347999999999999</c:v>
                </c:pt>
                <c:pt idx="24">
                  <c:v>87.460999999999999</c:v>
                </c:pt>
                <c:pt idx="25">
                  <c:v>87.460999999999999</c:v>
                </c:pt>
                <c:pt idx="26">
                  <c:v>87.460999999999999</c:v>
                </c:pt>
                <c:pt idx="27">
                  <c:v>87.460999999999999</c:v>
                </c:pt>
                <c:pt idx="28">
                  <c:v>87.460999999999999</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-10% - 10% (N=1,259)</c:v>
                </c:pt>
              </c:strCache>
            </c:strRef>
          </c:tx>
          <c:spPr>
            <a:ln w="41275">
              <a:solidFill>
                <a:srgbClr val="00B0F0"/>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Sheet1!$D$2:$D$30</c:f>
              <c:numCache>
                <c:formatCode>General</c:formatCode>
                <c:ptCount val="29"/>
                <c:pt idx="0">
                  <c:v>100</c:v>
                </c:pt>
                <c:pt idx="1">
                  <c:v>96.816000000000003</c:v>
                </c:pt>
                <c:pt idx="2">
                  <c:v>96.573999999999998</c:v>
                </c:pt>
                <c:pt idx="3">
                  <c:v>96.165999999999997</c:v>
                </c:pt>
                <c:pt idx="4">
                  <c:v>95.677000000000007</c:v>
                </c:pt>
                <c:pt idx="5">
                  <c:v>95.35</c:v>
                </c:pt>
                <c:pt idx="6">
                  <c:v>94.941000000000003</c:v>
                </c:pt>
                <c:pt idx="7">
                  <c:v>94.531999999999996</c:v>
                </c:pt>
                <c:pt idx="8">
                  <c:v>94.204999999999998</c:v>
                </c:pt>
                <c:pt idx="9">
                  <c:v>93.632000000000005</c:v>
                </c:pt>
                <c:pt idx="10">
                  <c:v>93.057000000000002</c:v>
                </c:pt>
                <c:pt idx="11">
                  <c:v>92.811000000000007</c:v>
                </c:pt>
                <c:pt idx="12">
                  <c:v>92.727999999999994</c:v>
                </c:pt>
                <c:pt idx="13">
                  <c:v>92.230999999999995</c:v>
                </c:pt>
                <c:pt idx="14">
                  <c:v>91.319000000000003</c:v>
                </c:pt>
                <c:pt idx="15">
                  <c:v>90.736000000000004</c:v>
                </c:pt>
                <c:pt idx="16">
                  <c:v>90.15</c:v>
                </c:pt>
                <c:pt idx="17">
                  <c:v>89.474000000000004</c:v>
                </c:pt>
                <c:pt idx="18">
                  <c:v>88.286000000000001</c:v>
                </c:pt>
                <c:pt idx="19">
                  <c:v>87.350999999999999</c:v>
                </c:pt>
                <c:pt idx="20">
                  <c:v>86.326999999999998</c:v>
                </c:pt>
                <c:pt idx="21">
                  <c:v>85.896000000000001</c:v>
                </c:pt>
                <c:pt idx="22">
                  <c:v>84.944000000000003</c:v>
                </c:pt>
                <c:pt idx="23">
                  <c:v>83.988</c:v>
                </c:pt>
                <c:pt idx="24">
                  <c:v>83.197999999999993</c:v>
                </c:pt>
                <c:pt idx="25">
                  <c:v>82.04</c:v>
                </c:pt>
                <c:pt idx="26">
                  <c:v>81.320999999999998</c:v>
                </c:pt>
                <c:pt idx="27">
                  <c:v>80.778000000000006</c:v>
                </c:pt>
                <c:pt idx="28">
                  <c:v>79.846000000000004</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&gt;10% - 20% (N=346)</c:v>
                </c:pt>
              </c:strCache>
            </c:strRef>
          </c:tx>
          <c:spPr>
            <a:ln w="41275">
              <a:solidFill>
                <a:srgbClr val="009900"/>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Sheet1!$E$2:$E$30</c:f>
              <c:numCache>
                <c:formatCode>General</c:formatCode>
                <c:ptCount val="29"/>
                <c:pt idx="0">
                  <c:v>100</c:v>
                </c:pt>
                <c:pt idx="1">
                  <c:v>94.495999999999995</c:v>
                </c:pt>
                <c:pt idx="2">
                  <c:v>93.022000000000006</c:v>
                </c:pt>
                <c:pt idx="3">
                  <c:v>92.724999999999994</c:v>
                </c:pt>
                <c:pt idx="4">
                  <c:v>92.132999999999996</c:v>
                </c:pt>
                <c:pt idx="5">
                  <c:v>91.537999999999997</c:v>
                </c:pt>
                <c:pt idx="6">
                  <c:v>90.942999999999998</c:v>
                </c:pt>
                <c:pt idx="7">
                  <c:v>90.644000000000005</c:v>
                </c:pt>
                <c:pt idx="8">
                  <c:v>90.343999999999994</c:v>
                </c:pt>
                <c:pt idx="9">
                  <c:v>90.043999999999997</c:v>
                </c:pt>
                <c:pt idx="10">
                  <c:v>89.742999999999995</c:v>
                </c:pt>
                <c:pt idx="11">
                  <c:v>89.742999999999995</c:v>
                </c:pt>
                <c:pt idx="12">
                  <c:v>89.441999999999993</c:v>
                </c:pt>
                <c:pt idx="13">
                  <c:v>89.138999999999996</c:v>
                </c:pt>
                <c:pt idx="14">
                  <c:v>89.138999999999996</c:v>
                </c:pt>
                <c:pt idx="15">
                  <c:v>87.918000000000006</c:v>
                </c:pt>
                <c:pt idx="16">
                  <c:v>86.084000000000003</c:v>
                </c:pt>
                <c:pt idx="17">
                  <c:v>85.471999999999994</c:v>
                </c:pt>
                <c:pt idx="18">
                  <c:v>83.632999999999996</c:v>
                </c:pt>
                <c:pt idx="19">
                  <c:v>83.021000000000001</c:v>
                </c:pt>
                <c:pt idx="20">
                  <c:v>82.713999999999999</c:v>
                </c:pt>
                <c:pt idx="21">
                  <c:v>82.094999999999999</c:v>
                </c:pt>
                <c:pt idx="22">
                  <c:v>81.158000000000001</c:v>
                </c:pt>
                <c:pt idx="23">
                  <c:v>80.528999999999996</c:v>
                </c:pt>
                <c:pt idx="24">
                  <c:v>79.900000000000006</c:v>
                </c:pt>
                <c:pt idx="25">
                  <c:v>79.578999999999994</c:v>
                </c:pt>
                <c:pt idx="26">
                  <c:v>78.613</c:v>
                </c:pt>
                <c:pt idx="27">
                  <c:v>77.638000000000005</c:v>
                </c:pt>
                <c:pt idx="28">
                  <c:v>76.634</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&gt;20% (N=79)</c:v>
                </c:pt>
              </c:strCache>
            </c:strRef>
          </c:tx>
          <c:spPr>
            <a:ln w="41275">
              <a:solidFill>
                <a:schemeClr val="accent5">
                  <a:lumMod val="25000"/>
                </a:schemeClr>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Sheet1!$F$2:$F$30</c:f>
              <c:numCache>
                <c:formatCode>General</c:formatCode>
                <c:ptCount val="29"/>
                <c:pt idx="0">
                  <c:v>100</c:v>
                </c:pt>
                <c:pt idx="1">
                  <c:v>100</c:v>
                </c:pt>
                <c:pt idx="2">
                  <c:v>94.872</c:v>
                </c:pt>
                <c:pt idx="3">
                  <c:v>91.007999999999996</c:v>
                </c:pt>
                <c:pt idx="4">
                  <c:v>91.007999999999996</c:v>
                </c:pt>
                <c:pt idx="5">
                  <c:v>88.406999999999996</c:v>
                </c:pt>
                <c:pt idx="6">
                  <c:v>88.406999999999996</c:v>
                </c:pt>
                <c:pt idx="7">
                  <c:v>88.406999999999996</c:v>
                </c:pt>
                <c:pt idx="8">
                  <c:v>88.406999999999996</c:v>
                </c:pt>
                <c:pt idx="9">
                  <c:v>88.406999999999996</c:v>
                </c:pt>
                <c:pt idx="10">
                  <c:v>87.087999999999994</c:v>
                </c:pt>
                <c:pt idx="11">
                  <c:v>85.768000000000001</c:v>
                </c:pt>
                <c:pt idx="12">
                  <c:v>85.768000000000001</c:v>
                </c:pt>
                <c:pt idx="13">
                  <c:v>85.768000000000001</c:v>
                </c:pt>
                <c:pt idx="14">
                  <c:v>84.448999999999998</c:v>
                </c:pt>
                <c:pt idx="15">
                  <c:v>84.448999999999998</c:v>
                </c:pt>
                <c:pt idx="16">
                  <c:v>84.448999999999998</c:v>
                </c:pt>
                <c:pt idx="17">
                  <c:v>84.448999999999998</c:v>
                </c:pt>
                <c:pt idx="18">
                  <c:v>83.129000000000005</c:v>
                </c:pt>
                <c:pt idx="19">
                  <c:v>81.789000000000001</c:v>
                </c:pt>
                <c:pt idx="20">
                  <c:v>81.789000000000001</c:v>
                </c:pt>
                <c:pt idx="21">
                  <c:v>81.789000000000001</c:v>
                </c:pt>
                <c:pt idx="22">
                  <c:v>81.789000000000001</c:v>
                </c:pt>
                <c:pt idx="23">
                  <c:v>81.789000000000001</c:v>
                </c:pt>
                <c:pt idx="24">
                  <c:v>79.016000000000005</c:v>
                </c:pt>
                <c:pt idx="25">
                  <c:v>79.016000000000005</c:v>
                </c:pt>
                <c:pt idx="26">
                  <c:v>79.016000000000005</c:v>
                </c:pt>
                <c:pt idx="27">
                  <c:v>79.016000000000005</c:v>
                </c:pt>
                <c:pt idx="28">
                  <c:v>79.016000000000005</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egendEntry>
        <c:idx val="0"/>
        <c:delete val="1"/>
      </c:legendEntry>
      <c:layout>
        <c:manualLayout>
          <c:xMode val="edge"/>
          <c:yMode val="edge"/>
          <c:x val="0.10126567512394284"/>
          <c:y val="0.67939839501558608"/>
          <c:w val="0.82641249971958641"/>
          <c:h val="0.12158812840702604"/>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&lt;-30% (N=43)</c:v>
                </c:pt>
              </c:strCache>
            </c:strRef>
          </c:tx>
          <c:spPr>
            <a:ln w="41275">
              <a:solidFill>
                <a:srgbClr val="0039AC"/>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Sheet1!$B$2:$B$30</c:f>
              <c:numCache>
                <c:formatCode>General</c:formatCode>
                <c:ptCount val="29"/>
                <c:pt idx="0">
                  <c:v>100</c:v>
                </c:pt>
                <c:pt idx="1">
                  <c:v>88.372</c:v>
                </c:pt>
                <c:pt idx="2">
                  <c:v>88.372</c:v>
                </c:pt>
                <c:pt idx="3">
                  <c:v>88.372</c:v>
                </c:pt>
                <c:pt idx="4">
                  <c:v>88.372</c:v>
                </c:pt>
                <c:pt idx="5">
                  <c:v>88.372</c:v>
                </c:pt>
                <c:pt idx="6">
                  <c:v>88.372</c:v>
                </c:pt>
                <c:pt idx="7">
                  <c:v>88.372</c:v>
                </c:pt>
                <c:pt idx="8">
                  <c:v>85.917000000000002</c:v>
                </c:pt>
                <c:pt idx="9">
                  <c:v>85.917000000000002</c:v>
                </c:pt>
                <c:pt idx="10">
                  <c:v>85.917000000000002</c:v>
                </c:pt>
                <c:pt idx="11">
                  <c:v>83.462999999999994</c:v>
                </c:pt>
                <c:pt idx="12">
                  <c:v>83.462999999999994</c:v>
                </c:pt>
                <c:pt idx="13">
                  <c:v>83.462999999999994</c:v>
                </c:pt>
                <c:pt idx="14">
                  <c:v>83.462999999999994</c:v>
                </c:pt>
                <c:pt idx="15">
                  <c:v>83.462999999999994</c:v>
                </c:pt>
                <c:pt idx="16">
                  <c:v>83.462999999999994</c:v>
                </c:pt>
                <c:pt idx="17">
                  <c:v>83.462999999999994</c:v>
                </c:pt>
                <c:pt idx="18">
                  <c:v>83.462999999999994</c:v>
                </c:pt>
                <c:pt idx="19">
                  <c:v>83.462999999999994</c:v>
                </c:pt>
                <c:pt idx="20">
                  <c:v>83.462999999999994</c:v>
                </c:pt>
                <c:pt idx="21">
                  <c:v>81.007999999999996</c:v>
                </c:pt>
                <c:pt idx="22">
                  <c:v>76.097999999999999</c:v>
                </c:pt>
                <c:pt idx="23">
                  <c:v>76.097999999999999</c:v>
                </c:pt>
                <c:pt idx="24">
                  <c:v>76.097999999999999</c:v>
                </c:pt>
                <c:pt idx="25">
                  <c:v>76.097999999999999</c:v>
                </c:pt>
                <c:pt idx="26">
                  <c:v>73.38</c:v>
                </c:pt>
                <c:pt idx="27">
                  <c:v>70.662999999999997</c:v>
                </c:pt>
                <c:pt idx="28">
                  <c:v>70.662999999999997</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-30% - &lt;-20% (N=138)</c:v>
                </c:pt>
              </c:strCache>
            </c:strRef>
          </c:tx>
          <c:spPr>
            <a:ln w="41275">
              <a:solidFill>
                <a:srgbClr val="0070C0"/>
              </a:solidFill>
              <a:prstDash val="solid"/>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Sheet1!$C$2:$C$30</c:f>
              <c:numCache>
                <c:formatCode>General</c:formatCode>
                <c:ptCount val="29"/>
                <c:pt idx="0">
                  <c:v>100</c:v>
                </c:pt>
                <c:pt idx="1">
                  <c:v>94.927000000000007</c:v>
                </c:pt>
                <c:pt idx="2">
                  <c:v>92.754000000000005</c:v>
                </c:pt>
                <c:pt idx="3">
                  <c:v>92.754000000000005</c:v>
                </c:pt>
                <c:pt idx="4">
                  <c:v>92.022999999999996</c:v>
                </c:pt>
                <c:pt idx="5">
                  <c:v>92.022999999999996</c:v>
                </c:pt>
                <c:pt idx="6">
                  <c:v>92.022999999999996</c:v>
                </c:pt>
                <c:pt idx="7">
                  <c:v>92.022999999999996</c:v>
                </c:pt>
                <c:pt idx="8">
                  <c:v>92.022999999999996</c:v>
                </c:pt>
                <c:pt idx="9">
                  <c:v>92.022999999999996</c:v>
                </c:pt>
                <c:pt idx="10">
                  <c:v>92.022999999999996</c:v>
                </c:pt>
                <c:pt idx="11">
                  <c:v>92.022999999999996</c:v>
                </c:pt>
                <c:pt idx="12">
                  <c:v>92.022999999999996</c:v>
                </c:pt>
                <c:pt idx="13">
                  <c:v>90.551000000000002</c:v>
                </c:pt>
                <c:pt idx="14">
                  <c:v>89.814999999999998</c:v>
                </c:pt>
                <c:pt idx="15">
                  <c:v>89.814999999999998</c:v>
                </c:pt>
                <c:pt idx="16">
                  <c:v>89.078000000000003</c:v>
                </c:pt>
                <c:pt idx="17">
                  <c:v>89.078000000000003</c:v>
                </c:pt>
                <c:pt idx="18">
                  <c:v>89.078000000000003</c:v>
                </c:pt>
                <c:pt idx="19">
                  <c:v>88.33</c:v>
                </c:pt>
                <c:pt idx="20">
                  <c:v>87.567999999999998</c:v>
                </c:pt>
                <c:pt idx="21">
                  <c:v>86.019000000000005</c:v>
                </c:pt>
                <c:pt idx="22">
                  <c:v>85.244</c:v>
                </c:pt>
                <c:pt idx="23">
                  <c:v>85.244</c:v>
                </c:pt>
                <c:pt idx="24">
                  <c:v>85.244</c:v>
                </c:pt>
                <c:pt idx="25">
                  <c:v>85.244</c:v>
                </c:pt>
                <c:pt idx="26">
                  <c:v>84.462000000000003</c:v>
                </c:pt>
                <c:pt idx="27">
                  <c:v>84.462000000000003</c:v>
                </c:pt>
                <c:pt idx="28">
                  <c:v>83.656999999999996</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-20% - 20% (N=1,699)</c:v>
                </c:pt>
              </c:strCache>
            </c:strRef>
          </c:tx>
          <c:spPr>
            <a:ln w="41275">
              <a:solidFill>
                <a:srgbClr val="00B0F0"/>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Sheet1!$D$2:$D$30</c:f>
              <c:numCache>
                <c:formatCode>General</c:formatCode>
                <c:ptCount val="29"/>
                <c:pt idx="0">
                  <c:v>100</c:v>
                </c:pt>
                <c:pt idx="1">
                  <c:v>95.275000000000006</c:v>
                </c:pt>
                <c:pt idx="2">
                  <c:v>94.316000000000003</c:v>
                </c:pt>
                <c:pt idx="3">
                  <c:v>93.653000000000006</c:v>
                </c:pt>
                <c:pt idx="4">
                  <c:v>93.108999999999995</c:v>
                </c:pt>
                <c:pt idx="5">
                  <c:v>92.382999999999996</c:v>
                </c:pt>
                <c:pt idx="6">
                  <c:v>92.02</c:v>
                </c:pt>
                <c:pt idx="7">
                  <c:v>91.656000000000006</c:v>
                </c:pt>
                <c:pt idx="8">
                  <c:v>91.230999999999995</c:v>
                </c:pt>
                <c:pt idx="9">
                  <c:v>90.927999999999997</c:v>
                </c:pt>
                <c:pt idx="10">
                  <c:v>90.501999999999995</c:v>
                </c:pt>
                <c:pt idx="11">
                  <c:v>90.259</c:v>
                </c:pt>
                <c:pt idx="12">
                  <c:v>90.137</c:v>
                </c:pt>
                <c:pt idx="13">
                  <c:v>89.465999999999994</c:v>
                </c:pt>
                <c:pt idx="14">
                  <c:v>89.099000000000004</c:v>
                </c:pt>
                <c:pt idx="15">
                  <c:v>88.302999999999997</c:v>
                </c:pt>
                <c:pt idx="16">
                  <c:v>87.688000000000002</c:v>
                </c:pt>
                <c:pt idx="17">
                  <c:v>87.131</c:v>
                </c:pt>
                <c:pt idx="18">
                  <c:v>86.572999999999993</c:v>
                </c:pt>
                <c:pt idx="19">
                  <c:v>85.701999999999998</c:v>
                </c:pt>
                <c:pt idx="20">
                  <c:v>84.953999999999994</c:v>
                </c:pt>
                <c:pt idx="21">
                  <c:v>84.513000000000005</c:v>
                </c:pt>
                <c:pt idx="22">
                  <c:v>83.944000000000003</c:v>
                </c:pt>
                <c:pt idx="23">
                  <c:v>83.182000000000002</c:v>
                </c:pt>
                <c:pt idx="24">
                  <c:v>82.543000000000006</c:v>
                </c:pt>
                <c:pt idx="25">
                  <c:v>81.832999999999998</c:v>
                </c:pt>
                <c:pt idx="26">
                  <c:v>81.251000000000005</c:v>
                </c:pt>
                <c:pt idx="27">
                  <c:v>80.796000000000006</c:v>
                </c:pt>
                <c:pt idx="28">
                  <c:v>79.867000000000004</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&gt;20% - 30% (N=439)</c:v>
                </c:pt>
              </c:strCache>
            </c:strRef>
          </c:tx>
          <c:spPr>
            <a:ln w="41275">
              <a:solidFill>
                <a:schemeClr val="accent5">
                  <a:lumMod val="50000"/>
                </a:schemeClr>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Sheet1!$E$2:$E$30</c:f>
              <c:numCache>
                <c:formatCode>General</c:formatCode>
                <c:ptCount val="29"/>
                <c:pt idx="0">
                  <c:v>100</c:v>
                </c:pt>
                <c:pt idx="1">
                  <c:v>96.569000000000003</c:v>
                </c:pt>
                <c:pt idx="2">
                  <c:v>95.415000000000006</c:v>
                </c:pt>
                <c:pt idx="3">
                  <c:v>94.26</c:v>
                </c:pt>
                <c:pt idx="4">
                  <c:v>93.566000000000003</c:v>
                </c:pt>
                <c:pt idx="5">
                  <c:v>92.411000000000001</c:v>
                </c:pt>
                <c:pt idx="6">
                  <c:v>91.947999999999993</c:v>
                </c:pt>
                <c:pt idx="7">
                  <c:v>91.715999999999994</c:v>
                </c:pt>
                <c:pt idx="8">
                  <c:v>91.484999999999999</c:v>
                </c:pt>
                <c:pt idx="9">
                  <c:v>90.557000000000002</c:v>
                </c:pt>
                <c:pt idx="10">
                  <c:v>90.090999999999994</c:v>
                </c:pt>
                <c:pt idx="11">
                  <c:v>90.090999999999994</c:v>
                </c:pt>
                <c:pt idx="12">
                  <c:v>89.858000000000004</c:v>
                </c:pt>
                <c:pt idx="13">
                  <c:v>89.16</c:v>
                </c:pt>
                <c:pt idx="14">
                  <c:v>88.460999999999999</c:v>
                </c:pt>
                <c:pt idx="15">
                  <c:v>87.995000000000005</c:v>
                </c:pt>
                <c:pt idx="16">
                  <c:v>87.760999999999996</c:v>
                </c:pt>
                <c:pt idx="17">
                  <c:v>87.057000000000002</c:v>
                </c:pt>
                <c:pt idx="18">
                  <c:v>85.415000000000006</c:v>
                </c:pt>
                <c:pt idx="19">
                  <c:v>85.179000000000002</c:v>
                </c:pt>
                <c:pt idx="20">
                  <c:v>84.704999999999998</c:v>
                </c:pt>
                <c:pt idx="21">
                  <c:v>83.986000000000004</c:v>
                </c:pt>
                <c:pt idx="22">
                  <c:v>83.022000000000006</c:v>
                </c:pt>
                <c:pt idx="23">
                  <c:v>82.537999999999997</c:v>
                </c:pt>
                <c:pt idx="24">
                  <c:v>81.567999999999998</c:v>
                </c:pt>
                <c:pt idx="25">
                  <c:v>80.828999999999994</c:v>
                </c:pt>
                <c:pt idx="26">
                  <c:v>80.334999999999994</c:v>
                </c:pt>
                <c:pt idx="27">
                  <c:v>79.343000000000004</c:v>
                </c:pt>
                <c:pt idx="28">
                  <c:v>79.343000000000004</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&gt;30% (N=2,384)</c:v>
                </c:pt>
              </c:strCache>
            </c:strRef>
          </c:tx>
          <c:spPr>
            <a:ln w="41275">
              <a:solidFill>
                <a:schemeClr val="accent5">
                  <a:lumMod val="25000"/>
                </a:schemeClr>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Sheet1!$F$2:$F$30</c:f>
              <c:numCache>
                <c:formatCode>General</c:formatCode>
                <c:ptCount val="29"/>
                <c:pt idx="0">
                  <c:v>100</c:v>
                </c:pt>
                <c:pt idx="1">
                  <c:v>95.998999999999995</c:v>
                </c:pt>
                <c:pt idx="2">
                  <c:v>94.447000000000003</c:v>
                </c:pt>
                <c:pt idx="3">
                  <c:v>93.403000000000006</c:v>
                </c:pt>
                <c:pt idx="4">
                  <c:v>92.790999999999997</c:v>
                </c:pt>
                <c:pt idx="5">
                  <c:v>92.266000000000005</c:v>
                </c:pt>
                <c:pt idx="6">
                  <c:v>91.653999999999996</c:v>
                </c:pt>
                <c:pt idx="7">
                  <c:v>91.215000000000003</c:v>
                </c:pt>
                <c:pt idx="8">
                  <c:v>90.864000000000004</c:v>
                </c:pt>
                <c:pt idx="9">
                  <c:v>90.335999999999999</c:v>
                </c:pt>
                <c:pt idx="10">
                  <c:v>89.984999999999999</c:v>
                </c:pt>
                <c:pt idx="11">
                  <c:v>89.676000000000002</c:v>
                </c:pt>
                <c:pt idx="12">
                  <c:v>89.456000000000003</c:v>
                </c:pt>
                <c:pt idx="13">
                  <c:v>88.567999999999998</c:v>
                </c:pt>
                <c:pt idx="14">
                  <c:v>87.498000000000005</c:v>
                </c:pt>
                <c:pt idx="15">
                  <c:v>86.826999999999998</c:v>
                </c:pt>
                <c:pt idx="16">
                  <c:v>86.245000000000005</c:v>
                </c:pt>
                <c:pt idx="17">
                  <c:v>85.611999999999995</c:v>
                </c:pt>
                <c:pt idx="18">
                  <c:v>84.933000000000007</c:v>
                </c:pt>
                <c:pt idx="19">
                  <c:v>84.569000000000003</c:v>
                </c:pt>
                <c:pt idx="20">
                  <c:v>83.974000000000004</c:v>
                </c:pt>
                <c:pt idx="21">
                  <c:v>83.421999999999997</c:v>
                </c:pt>
                <c:pt idx="22">
                  <c:v>82.959000000000003</c:v>
                </c:pt>
                <c:pt idx="23">
                  <c:v>82.262</c:v>
                </c:pt>
                <c:pt idx="24">
                  <c:v>81.608000000000004</c:v>
                </c:pt>
                <c:pt idx="25">
                  <c:v>81.183000000000007</c:v>
                </c:pt>
                <c:pt idx="26">
                  <c:v>80.754000000000005</c:v>
                </c:pt>
                <c:pt idx="27">
                  <c:v>80.561999999999998</c:v>
                </c:pt>
                <c:pt idx="28">
                  <c:v>80.067999999999998</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0.10114495751590373"/>
          <c:y val="0.68453263906527817"/>
          <c:w val="0.80392232750567205"/>
          <c:h val="0.1271712810092287"/>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strCache>
            </c:strRef>
          </c:tx>
          <c:spPr>
            <a:ln w="41275">
              <a:solidFill>
                <a:srgbClr val="0039AC"/>
              </a:solidFill>
            </a:ln>
          </c:spPr>
          <c:marker>
            <c:symbol val="none"/>
          </c:marker>
          <c:xVal>
            <c:numRef>
              <c:f>Sheet1!$A$2:$A$30</c:f>
              <c:numCache>
                <c:formatCode>General</c:formatCode>
                <c:ptCount val="29"/>
                <c:pt idx="0">
                  <c:v>0</c:v>
                </c:pt>
                <c:pt idx="1">
                  <c:v>8.3333333300000006E-2</c:v>
                </c:pt>
                <c:pt idx="2">
                  <c:v>0.16666666669999999</c:v>
                </c:pt>
                <c:pt idx="3">
                  <c:v>0.25</c:v>
                </c:pt>
                <c:pt idx="4">
                  <c:v>0.33333333329999998</c:v>
                </c:pt>
                <c:pt idx="5">
                  <c:v>0.41666666670000002</c:v>
                </c:pt>
                <c:pt idx="6">
                  <c:v>0.5</c:v>
                </c:pt>
                <c:pt idx="7">
                  <c:v>0.58333333330000003</c:v>
                </c:pt>
                <c:pt idx="8">
                  <c:v>0.66666666669999997</c:v>
                </c:pt>
                <c:pt idx="9">
                  <c:v>0.75</c:v>
                </c:pt>
                <c:pt idx="10">
                  <c:v>0.83333333330000003</c:v>
                </c:pt>
                <c:pt idx="11">
                  <c:v>0.91666666669999997</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Sheet1!$B$2:$B$30</c:f>
              <c:numCache>
                <c:formatCode>General</c:formatCode>
                <c:ptCount val="29"/>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-30% - &lt;-20% (N=36)</c:v>
                </c:pt>
              </c:strCache>
            </c:strRef>
          </c:tx>
          <c:spPr>
            <a:ln w="41275">
              <a:solidFill>
                <a:srgbClr val="0070C0"/>
              </a:solidFill>
              <a:prstDash val="solid"/>
            </a:ln>
          </c:spPr>
          <c:marker>
            <c:symbol val="none"/>
          </c:marker>
          <c:xVal>
            <c:numRef>
              <c:f>Sheet1!$A$2:$A$30</c:f>
              <c:numCache>
                <c:formatCode>General</c:formatCode>
                <c:ptCount val="29"/>
                <c:pt idx="0">
                  <c:v>0</c:v>
                </c:pt>
                <c:pt idx="1">
                  <c:v>8.3333333300000006E-2</c:v>
                </c:pt>
                <c:pt idx="2">
                  <c:v>0.16666666669999999</c:v>
                </c:pt>
                <c:pt idx="3">
                  <c:v>0.25</c:v>
                </c:pt>
                <c:pt idx="4">
                  <c:v>0.33333333329999998</c:v>
                </c:pt>
                <c:pt idx="5">
                  <c:v>0.41666666670000002</c:v>
                </c:pt>
                <c:pt idx="6">
                  <c:v>0.5</c:v>
                </c:pt>
                <c:pt idx="7">
                  <c:v>0.58333333330000003</c:v>
                </c:pt>
                <c:pt idx="8">
                  <c:v>0.66666666669999997</c:v>
                </c:pt>
                <c:pt idx="9">
                  <c:v>0.75</c:v>
                </c:pt>
                <c:pt idx="10">
                  <c:v>0.83333333330000003</c:v>
                </c:pt>
                <c:pt idx="11">
                  <c:v>0.91666666669999997</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Sheet1!$C$2:$C$30</c:f>
              <c:numCache>
                <c:formatCode>General</c:formatCode>
                <c:ptCount val="29"/>
                <c:pt idx="0">
                  <c:v>100</c:v>
                </c:pt>
                <c:pt idx="1">
                  <c:v>88.888854980000005</c:v>
                </c:pt>
                <c:pt idx="2">
                  <c:v>86.111083984000004</c:v>
                </c:pt>
                <c:pt idx="3">
                  <c:v>86.111083984000004</c:v>
                </c:pt>
                <c:pt idx="4">
                  <c:v>86.111083984000004</c:v>
                </c:pt>
                <c:pt idx="5">
                  <c:v>86.111083984000004</c:v>
                </c:pt>
                <c:pt idx="6">
                  <c:v>86.111083984000004</c:v>
                </c:pt>
                <c:pt idx="7">
                  <c:v>86.111083984000004</c:v>
                </c:pt>
                <c:pt idx="8">
                  <c:v>86.111083984000004</c:v>
                </c:pt>
                <c:pt idx="9">
                  <c:v>86.111083984000004</c:v>
                </c:pt>
                <c:pt idx="10">
                  <c:v>86.111083984000004</c:v>
                </c:pt>
                <c:pt idx="11">
                  <c:v>86.111083984000004</c:v>
                </c:pt>
                <c:pt idx="12">
                  <c:v>86.111083984000004</c:v>
                </c:pt>
                <c:pt idx="13">
                  <c:v>80.555541992000002</c:v>
                </c:pt>
                <c:pt idx="14">
                  <c:v>80.555541992000002</c:v>
                </c:pt>
                <c:pt idx="15">
                  <c:v>80.555541992000002</c:v>
                </c:pt>
                <c:pt idx="16">
                  <c:v>80.555541992000002</c:v>
                </c:pt>
                <c:pt idx="17">
                  <c:v>80.555541992000002</c:v>
                </c:pt>
                <c:pt idx="18">
                  <c:v>80.555541992000002</c:v>
                </c:pt>
                <c:pt idx="19">
                  <c:v>80.555541992000002</c:v>
                </c:pt>
                <c:pt idx="20">
                  <c:v>80.555541992000002</c:v>
                </c:pt>
                <c:pt idx="21">
                  <c:v>80.555541992000002</c:v>
                </c:pt>
                <c:pt idx="22">
                  <c:v>80.555541992000002</c:v>
                </c:pt>
                <c:pt idx="23">
                  <c:v>80.555541992000002</c:v>
                </c:pt>
                <c:pt idx="24">
                  <c:v>80.555541992000002</c:v>
                </c:pt>
                <c:pt idx="25">
                  <c:v>80.555541992000002</c:v>
                </c:pt>
                <c:pt idx="26">
                  <c:v>80.555541992000002</c:v>
                </c:pt>
                <c:pt idx="27">
                  <c:v>80.555541992000002</c:v>
                </c:pt>
                <c:pt idx="28">
                  <c:v>77.571960449000002</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-20% - 20% (N=312)</c:v>
                </c:pt>
              </c:strCache>
            </c:strRef>
          </c:tx>
          <c:spPr>
            <a:ln w="41275">
              <a:solidFill>
                <a:srgbClr val="00B0F0"/>
              </a:solidFill>
            </a:ln>
          </c:spPr>
          <c:marker>
            <c:symbol val="none"/>
          </c:marker>
          <c:xVal>
            <c:numRef>
              <c:f>Sheet1!$A$2:$A$30</c:f>
              <c:numCache>
                <c:formatCode>General</c:formatCode>
                <c:ptCount val="29"/>
                <c:pt idx="0">
                  <c:v>0</c:v>
                </c:pt>
                <c:pt idx="1">
                  <c:v>8.3333333300000006E-2</c:v>
                </c:pt>
                <c:pt idx="2">
                  <c:v>0.16666666669999999</c:v>
                </c:pt>
                <c:pt idx="3">
                  <c:v>0.25</c:v>
                </c:pt>
                <c:pt idx="4">
                  <c:v>0.33333333329999998</c:v>
                </c:pt>
                <c:pt idx="5">
                  <c:v>0.41666666670000002</c:v>
                </c:pt>
                <c:pt idx="6">
                  <c:v>0.5</c:v>
                </c:pt>
                <c:pt idx="7">
                  <c:v>0.58333333330000003</c:v>
                </c:pt>
                <c:pt idx="8">
                  <c:v>0.66666666669999997</c:v>
                </c:pt>
                <c:pt idx="9">
                  <c:v>0.75</c:v>
                </c:pt>
                <c:pt idx="10">
                  <c:v>0.83333333330000003</c:v>
                </c:pt>
                <c:pt idx="11">
                  <c:v>0.91666666669999997</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Sheet1!$D$2:$D$30</c:f>
              <c:numCache>
                <c:formatCode>General</c:formatCode>
                <c:ptCount val="29"/>
                <c:pt idx="0">
                  <c:v>100</c:v>
                </c:pt>
                <c:pt idx="1">
                  <c:v>91.640380859000004</c:v>
                </c:pt>
                <c:pt idx="2">
                  <c:v>89.685913085999999</c:v>
                </c:pt>
                <c:pt idx="3">
                  <c:v>88.369323730000005</c:v>
                </c:pt>
                <c:pt idx="4">
                  <c:v>87.707397460999999</c:v>
                </c:pt>
                <c:pt idx="5">
                  <c:v>87.045471191000004</c:v>
                </c:pt>
                <c:pt idx="6">
                  <c:v>86.383483886999997</c:v>
                </c:pt>
                <c:pt idx="7">
                  <c:v>86.052551269999995</c:v>
                </c:pt>
                <c:pt idx="8">
                  <c:v>85.385437011999997</c:v>
                </c:pt>
                <c:pt idx="9">
                  <c:v>85.051940918</c:v>
                </c:pt>
                <c:pt idx="10">
                  <c:v>85.051940918</c:v>
                </c:pt>
                <c:pt idx="11">
                  <c:v>84.384826660000002</c:v>
                </c:pt>
                <c:pt idx="12">
                  <c:v>83.717773437999995</c:v>
                </c:pt>
                <c:pt idx="13">
                  <c:v>82.383605957</c:v>
                </c:pt>
                <c:pt idx="14">
                  <c:v>82.050109863000003</c:v>
                </c:pt>
                <c:pt idx="15">
                  <c:v>81.049499511999997</c:v>
                </c:pt>
                <c:pt idx="16">
                  <c:v>81.049499511999997</c:v>
                </c:pt>
                <c:pt idx="17">
                  <c:v>80.382385253999999</c:v>
                </c:pt>
                <c:pt idx="18">
                  <c:v>80.382385253999999</c:v>
                </c:pt>
                <c:pt idx="19">
                  <c:v>80.047485351999995</c:v>
                </c:pt>
                <c:pt idx="20">
                  <c:v>80.047485351999995</c:v>
                </c:pt>
                <c:pt idx="21">
                  <c:v>78.697875976999995</c:v>
                </c:pt>
                <c:pt idx="22">
                  <c:v>78.697875976999995</c:v>
                </c:pt>
                <c:pt idx="23">
                  <c:v>78.697875976999995</c:v>
                </c:pt>
                <c:pt idx="24">
                  <c:v>78.697875976999995</c:v>
                </c:pt>
                <c:pt idx="25">
                  <c:v>78.351196289000001</c:v>
                </c:pt>
                <c:pt idx="26">
                  <c:v>78.351196289000001</c:v>
                </c:pt>
                <c:pt idx="27">
                  <c:v>78.004516601999995</c:v>
                </c:pt>
                <c:pt idx="28">
                  <c:v>77.657775878999999</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&gt;20% - 30% (N=98)</c:v>
                </c:pt>
              </c:strCache>
            </c:strRef>
          </c:tx>
          <c:spPr>
            <a:ln w="41275">
              <a:solidFill>
                <a:schemeClr val="accent5">
                  <a:lumMod val="50000"/>
                </a:schemeClr>
              </a:solidFill>
            </a:ln>
          </c:spPr>
          <c:marker>
            <c:symbol val="none"/>
          </c:marker>
          <c:xVal>
            <c:numRef>
              <c:f>Sheet1!$A$2:$A$30</c:f>
              <c:numCache>
                <c:formatCode>General</c:formatCode>
                <c:ptCount val="29"/>
                <c:pt idx="0">
                  <c:v>0</c:v>
                </c:pt>
                <c:pt idx="1">
                  <c:v>8.3333333300000006E-2</c:v>
                </c:pt>
                <c:pt idx="2">
                  <c:v>0.16666666669999999</c:v>
                </c:pt>
                <c:pt idx="3">
                  <c:v>0.25</c:v>
                </c:pt>
                <c:pt idx="4">
                  <c:v>0.33333333329999998</c:v>
                </c:pt>
                <c:pt idx="5">
                  <c:v>0.41666666670000002</c:v>
                </c:pt>
                <c:pt idx="6">
                  <c:v>0.5</c:v>
                </c:pt>
                <c:pt idx="7">
                  <c:v>0.58333333330000003</c:v>
                </c:pt>
                <c:pt idx="8">
                  <c:v>0.66666666669999997</c:v>
                </c:pt>
                <c:pt idx="9">
                  <c:v>0.75</c:v>
                </c:pt>
                <c:pt idx="10">
                  <c:v>0.83333333330000003</c:v>
                </c:pt>
                <c:pt idx="11">
                  <c:v>0.91666666669999997</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Sheet1!$E$2:$E$30</c:f>
              <c:numCache>
                <c:formatCode>General</c:formatCode>
                <c:ptCount val="29"/>
                <c:pt idx="0">
                  <c:v>100</c:v>
                </c:pt>
                <c:pt idx="1">
                  <c:v>94.865722656000003</c:v>
                </c:pt>
                <c:pt idx="2">
                  <c:v>91.772277832</c:v>
                </c:pt>
                <c:pt idx="3">
                  <c:v>88.678833007999998</c:v>
                </c:pt>
                <c:pt idx="4">
                  <c:v>86.616516113000003</c:v>
                </c:pt>
                <c:pt idx="5">
                  <c:v>86.616516113000003</c:v>
                </c:pt>
                <c:pt idx="6">
                  <c:v>86.616516113000003</c:v>
                </c:pt>
                <c:pt idx="7">
                  <c:v>86.616516113000003</c:v>
                </c:pt>
                <c:pt idx="8">
                  <c:v>85.585388183999996</c:v>
                </c:pt>
                <c:pt idx="9">
                  <c:v>84.541625976999995</c:v>
                </c:pt>
                <c:pt idx="10">
                  <c:v>84.541625976999995</c:v>
                </c:pt>
                <c:pt idx="11">
                  <c:v>84.541625976999995</c:v>
                </c:pt>
                <c:pt idx="12">
                  <c:v>83.497924804999997</c:v>
                </c:pt>
                <c:pt idx="13">
                  <c:v>81.410461425999998</c:v>
                </c:pt>
                <c:pt idx="14">
                  <c:v>81.410461425999998</c:v>
                </c:pt>
                <c:pt idx="15">
                  <c:v>81.410461425999998</c:v>
                </c:pt>
                <c:pt idx="16">
                  <c:v>81.410461425999998</c:v>
                </c:pt>
                <c:pt idx="17">
                  <c:v>80.366760253999999</c:v>
                </c:pt>
                <c:pt idx="18">
                  <c:v>80.366760253999999</c:v>
                </c:pt>
                <c:pt idx="19">
                  <c:v>80.366760253999999</c:v>
                </c:pt>
                <c:pt idx="20">
                  <c:v>79.322998046999999</c:v>
                </c:pt>
                <c:pt idx="21">
                  <c:v>78.251098632999998</c:v>
                </c:pt>
                <c:pt idx="22">
                  <c:v>78.251098632999998</c:v>
                </c:pt>
                <c:pt idx="23">
                  <c:v>78.251098632999998</c:v>
                </c:pt>
                <c:pt idx="24">
                  <c:v>78.251098632999998</c:v>
                </c:pt>
                <c:pt idx="25">
                  <c:v>78.251098632999998</c:v>
                </c:pt>
                <c:pt idx="26">
                  <c:v>78.251098632999998</c:v>
                </c:pt>
                <c:pt idx="27">
                  <c:v>76.015319824000002</c:v>
                </c:pt>
                <c:pt idx="28">
                  <c:v>76.015319824000002</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&gt;30% (N=714)</c:v>
                </c:pt>
              </c:strCache>
            </c:strRef>
          </c:tx>
          <c:spPr>
            <a:ln w="41275">
              <a:solidFill>
                <a:schemeClr val="accent5">
                  <a:lumMod val="25000"/>
                </a:schemeClr>
              </a:solidFill>
            </a:ln>
          </c:spPr>
          <c:marker>
            <c:symbol val="none"/>
          </c:marker>
          <c:xVal>
            <c:numRef>
              <c:f>Sheet1!$A$2:$A$30</c:f>
              <c:numCache>
                <c:formatCode>General</c:formatCode>
                <c:ptCount val="29"/>
                <c:pt idx="0">
                  <c:v>0</c:v>
                </c:pt>
                <c:pt idx="1">
                  <c:v>8.3333333300000006E-2</c:v>
                </c:pt>
                <c:pt idx="2">
                  <c:v>0.16666666669999999</c:v>
                </c:pt>
                <c:pt idx="3">
                  <c:v>0.25</c:v>
                </c:pt>
                <c:pt idx="4">
                  <c:v>0.33333333329999998</c:v>
                </c:pt>
                <c:pt idx="5">
                  <c:v>0.41666666670000002</c:v>
                </c:pt>
                <c:pt idx="6">
                  <c:v>0.5</c:v>
                </c:pt>
                <c:pt idx="7">
                  <c:v>0.58333333330000003</c:v>
                </c:pt>
                <c:pt idx="8">
                  <c:v>0.66666666669999997</c:v>
                </c:pt>
                <c:pt idx="9">
                  <c:v>0.75</c:v>
                </c:pt>
                <c:pt idx="10">
                  <c:v>0.83333333330000003</c:v>
                </c:pt>
                <c:pt idx="11">
                  <c:v>0.91666666669999997</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Sheet1!$F$2:$F$30</c:f>
              <c:numCache>
                <c:formatCode>General</c:formatCode>
                <c:ptCount val="29"/>
                <c:pt idx="0">
                  <c:v>100</c:v>
                </c:pt>
                <c:pt idx="1">
                  <c:v>95.917785644999995</c:v>
                </c:pt>
                <c:pt idx="2">
                  <c:v>93.618957519999995</c:v>
                </c:pt>
                <c:pt idx="3">
                  <c:v>91.448913574000002</c:v>
                </c:pt>
                <c:pt idx="4">
                  <c:v>90.577270507999998</c:v>
                </c:pt>
                <c:pt idx="5">
                  <c:v>89.993835449000002</c:v>
                </c:pt>
                <c:pt idx="6">
                  <c:v>88.972839355000005</c:v>
                </c:pt>
                <c:pt idx="7">
                  <c:v>88.243530273000005</c:v>
                </c:pt>
                <c:pt idx="8">
                  <c:v>87.659362793</c:v>
                </c:pt>
                <c:pt idx="9">
                  <c:v>86.927673339999998</c:v>
                </c:pt>
                <c:pt idx="10">
                  <c:v>86.635009765999996</c:v>
                </c:pt>
                <c:pt idx="11">
                  <c:v>86.049621582</c:v>
                </c:pt>
                <c:pt idx="12">
                  <c:v>86.049621582</c:v>
                </c:pt>
                <c:pt idx="13">
                  <c:v>85.018188476999995</c:v>
                </c:pt>
                <c:pt idx="14">
                  <c:v>83.983398437999995</c:v>
                </c:pt>
                <c:pt idx="15">
                  <c:v>83.241760253999999</c:v>
                </c:pt>
                <c:pt idx="16">
                  <c:v>82.648010253999999</c:v>
                </c:pt>
                <c:pt idx="17">
                  <c:v>81.604492187999995</c:v>
                </c:pt>
                <c:pt idx="18">
                  <c:v>81.007751464999998</c:v>
                </c:pt>
                <c:pt idx="19">
                  <c:v>80.408508300999998</c:v>
                </c:pt>
                <c:pt idx="20">
                  <c:v>79.355590820000003</c:v>
                </c:pt>
                <c:pt idx="21">
                  <c:v>78.901855468999997</c:v>
                </c:pt>
                <c:pt idx="22">
                  <c:v>78.446960449000002</c:v>
                </c:pt>
                <c:pt idx="23">
                  <c:v>77.379760742000002</c:v>
                </c:pt>
                <c:pt idx="24">
                  <c:v>76.302551269999995</c:v>
                </c:pt>
                <c:pt idx="25">
                  <c:v>76.147460937999995</c:v>
                </c:pt>
                <c:pt idx="26">
                  <c:v>75.6796875</c:v>
                </c:pt>
                <c:pt idx="27">
                  <c:v>75.6796875</c:v>
                </c:pt>
                <c:pt idx="28">
                  <c:v>75.357971191000004</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egendEntry>
        <c:idx val="0"/>
        <c:delete val="1"/>
      </c:legendEntry>
      <c:layout>
        <c:manualLayout>
          <c:xMode val="edge"/>
          <c:yMode val="edge"/>
          <c:x val="9.6907669380310507E-2"/>
          <c:y val="0.69528532723732117"/>
          <c:w val="0.84347035010454197"/>
          <c:h val="0.1137304207941749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925374794252417E-2"/>
          <c:y val="7.8148124629582594E-2"/>
          <c:w val="0.90245337142590742"/>
          <c:h val="0.78567231980617802"/>
        </c:manualLayout>
      </c:layout>
      <c:scatterChart>
        <c:scatterStyle val="lineMarker"/>
        <c:varyColors val="0"/>
        <c:ser>
          <c:idx val="0"/>
          <c:order val="0"/>
          <c:tx>
            <c:strRef>
              <c:f>Sheet1!$B$1</c:f>
              <c:strCache>
                <c:ptCount val="1"/>
                <c:pt idx="0">
                  <c:v>&lt;-30% (N=6)</c:v>
                </c:pt>
              </c:strCache>
            </c:strRef>
          </c:tx>
          <c:spPr>
            <a:ln w="41275">
              <a:solidFill>
                <a:srgbClr val="00297A"/>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Sheet1!$B$2:$B$30</c:f>
              <c:numCache>
                <c:formatCode>General</c:formatCode>
                <c:ptCount val="29"/>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-30% - &lt;-20% (N=31)</c:v>
                </c:pt>
              </c:strCache>
            </c:strRef>
          </c:tx>
          <c:spPr>
            <a:ln w="41275">
              <a:solidFill>
                <a:srgbClr val="0070C0"/>
              </a:solidFill>
              <a:prstDash val="solid"/>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Sheet1!$C$2:$C$30</c:f>
              <c:numCache>
                <c:formatCode>General</c:formatCode>
                <c:ptCount val="29"/>
                <c:pt idx="0">
                  <c:v>100</c:v>
                </c:pt>
                <c:pt idx="1">
                  <c:v>100</c:v>
                </c:pt>
                <c:pt idx="2">
                  <c:v>93.548000000000002</c:v>
                </c:pt>
                <c:pt idx="3">
                  <c:v>93.548000000000002</c:v>
                </c:pt>
                <c:pt idx="4">
                  <c:v>90.206999999999994</c:v>
                </c:pt>
                <c:pt idx="5">
                  <c:v>90.206999999999994</c:v>
                </c:pt>
                <c:pt idx="6">
                  <c:v>90.206999999999994</c:v>
                </c:pt>
                <c:pt idx="7">
                  <c:v>90.206999999999994</c:v>
                </c:pt>
                <c:pt idx="8">
                  <c:v>90.206999999999994</c:v>
                </c:pt>
                <c:pt idx="9">
                  <c:v>90.206999999999994</c:v>
                </c:pt>
                <c:pt idx="10">
                  <c:v>90.206999999999994</c:v>
                </c:pt>
                <c:pt idx="11">
                  <c:v>90.206999999999994</c:v>
                </c:pt>
                <c:pt idx="12">
                  <c:v>90.206999999999994</c:v>
                </c:pt>
                <c:pt idx="13">
                  <c:v>90.206999999999994</c:v>
                </c:pt>
                <c:pt idx="14">
                  <c:v>86.738</c:v>
                </c:pt>
                <c:pt idx="15">
                  <c:v>86.738</c:v>
                </c:pt>
                <c:pt idx="16">
                  <c:v>83.268000000000001</c:v>
                </c:pt>
                <c:pt idx="17">
                  <c:v>83.268000000000001</c:v>
                </c:pt>
                <c:pt idx="18">
                  <c:v>83.268000000000001</c:v>
                </c:pt>
                <c:pt idx="19">
                  <c:v>83.268000000000001</c:v>
                </c:pt>
                <c:pt idx="20">
                  <c:v>83.268000000000001</c:v>
                </c:pt>
                <c:pt idx="21">
                  <c:v>83.268000000000001</c:v>
                </c:pt>
                <c:pt idx="22">
                  <c:v>83.268000000000001</c:v>
                </c:pt>
                <c:pt idx="23">
                  <c:v>83.268000000000001</c:v>
                </c:pt>
                <c:pt idx="24">
                  <c:v>83.268000000000001</c:v>
                </c:pt>
                <c:pt idx="25">
                  <c:v>83.268000000000001</c:v>
                </c:pt>
                <c:pt idx="26">
                  <c:v>83.268000000000001</c:v>
                </c:pt>
                <c:pt idx="27">
                  <c:v>83.268000000000001</c:v>
                </c:pt>
                <c:pt idx="28">
                  <c:v>83.268000000000001</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-20% - 20% (N=375)</c:v>
                </c:pt>
              </c:strCache>
            </c:strRef>
          </c:tx>
          <c:spPr>
            <a:ln w="41275">
              <a:solidFill>
                <a:srgbClr val="00B0F0"/>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Sheet1!$D$2:$D$30</c:f>
              <c:numCache>
                <c:formatCode>General</c:formatCode>
                <c:ptCount val="29"/>
                <c:pt idx="0">
                  <c:v>100</c:v>
                </c:pt>
                <c:pt idx="1">
                  <c:v>96.522000000000006</c:v>
                </c:pt>
                <c:pt idx="2">
                  <c:v>94.882999999999996</c:v>
                </c:pt>
                <c:pt idx="3">
                  <c:v>94.055000000000007</c:v>
                </c:pt>
                <c:pt idx="4">
                  <c:v>93.503</c:v>
                </c:pt>
                <c:pt idx="5">
                  <c:v>92.119</c:v>
                </c:pt>
                <c:pt idx="6">
                  <c:v>92.119</c:v>
                </c:pt>
                <c:pt idx="7">
                  <c:v>91.564999999999998</c:v>
                </c:pt>
                <c:pt idx="8">
                  <c:v>91.01</c:v>
                </c:pt>
                <c:pt idx="9">
                  <c:v>90.454999999999998</c:v>
                </c:pt>
                <c:pt idx="10">
                  <c:v>89.9</c:v>
                </c:pt>
                <c:pt idx="11">
                  <c:v>89.9</c:v>
                </c:pt>
                <c:pt idx="12">
                  <c:v>89.9</c:v>
                </c:pt>
                <c:pt idx="13">
                  <c:v>89.067999999999998</c:v>
                </c:pt>
                <c:pt idx="14">
                  <c:v>89.067999999999998</c:v>
                </c:pt>
                <c:pt idx="15">
                  <c:v>88.23</c:v>
                </c:pt>
                <c:pt idx="16">
                  <c:v>87.388999999999996</c:v>
                </c:pt>
                <c:pt idx="17">
                  <c:v>86.546000000000006</c:v>
                </c:pt>
                <c:pt idx="18">
                  <c:v>86.265000000000001</c:v>
                </c:pt>
                <c:pt idx="19">
                  <c:v>85.138000000000005</c:v>
                </c:pt>
                <c:pt idx="20">
                  <c:v>84.290999999999997</c:v>
                </c:pt>
                <c:pt idx="21">
                  <c:v>84.004000000000005</c:v>
                </c:pt>
                <c:pt idx="22">
                  <c:v>83.429000000000002</c:v>
                </c:pt>
                <c:pt idx="23">
                  <c:v>82.563000000000002</c:v>
                </c:pt>
                <c:pt idx="24">
                  <c:v>81.983000000000004</c:v>
                </c:pt>
                <c:pt idx="25">
                  <c:v>81.691000000000003</c:v>
                </c:pt>
                <c:pt idx="26">
                  <c:v>81.397999999999996</c:v>
                </c:pt>
                <c:pt idx="27">
                  <c:v>81.103999999999999</c:v>
                </c:pt>
                <c:pt idx="28">
                  <c:v>80.805999999999997</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&gt;20% - 30% (N=105)</c:v>
                </c:pt>
              </c:strCache>
            </c:strRef>
          </c:tx>
          <c:spPr>
            <a:ln w="41275">
              <a:solidFill>
                <a:schemeClr val="accent5">
                  <a:lumMod val="50000"/>
                </a:schemeClr>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Sheet1!$E$2:$E$30</c:f>
              <c:numCache>
                <c:formatCode>General</c:formatCode>
                <c:ptCount val="29"/>
                <c:pt idx="0">
                  <c:v>100</c:v>
                </c:pt>
                <c:pt idx="1">
                  <c:v>95.218999999999994</c:v>
                </c:pt>
                <c:pt idx="2">
                  <c:v>94.257000000000005</c:v>
                </c:pt>
                <c:pt idx="3">
                  <c:v>93.296000000000006</c:v>
                </c:pt>
                <c:pt idx="4">
                  <c:v>93.296000000000006</c:v>
                </c:pt>
                <c:pt idx="5">
                  <c:v>91.372</c:v>
                </c:pt>
                <c:pt idx="6">
                  <c:v>89.427999999999997</c:v>
                </c:pt>
                <c:pt idx="7">
                  <c:v>89.427999999999997</c:v>
                </c:pt>
                <c:pt idx="8">
                  <c:v>89.427999999999997</c:v>
                </c:pt>
                <c:pt idx="9">
                  <c:v>88.456000000000003</c:v>
                </c:pt>
                <c:pt idx="10">
                  <c:v>88.456000000000003</c:v>
                </c:pt>
                <c:pt idx="11">
                  <c:v>88.456000000000003</c:v>
                </c:pt>
                <c:pt idx="12">
                  <c:v>88.456000000000003</c:v>
                </c:pt>
                <c:pt idx="13">
                  <c:v>88.456000000000003</c:v>
                </c:pt>
                <c:pt idx="14">
                  <c:v>86.512</c:v>
                </c:pt>
                <c:pt idx="15">
                  <c:v>85.54</c:v>
                </c:pt>
                <c:pt idx="16">
                  <c:v>85.54</c:v>
                </c:pt>
                <c:pt idx="17">
                  <c:v>85.54</c:v>
                </c:pt>
                <c:pt idx="18">
                  <c:v>84.557000000000002</c:v>
                </c:pt>
                <c:pt idx="19">
                  <c:v>83.561999999999998</c:v>
                </c:pt>
                <c:pt idx="20">
                  <c:v>83.561999999999998</c:v>
                </c:pt>
                <c:pt idx="21">
                  <c:v>83.561999999999998</c:v>
                </c:pt>
                <c:pt idx="22">
                  <c:v>79.486000000000004</c:v>
                </c:pt>
                <c:pt idx="23">
                  <c:v>78.465999999999994</c:v>
                </c:pt>
                <c:pt idx="24">
                  <c:v>75.409000000000006</c:v>
                </c:pt>
                <c:pt idx="25">
                  <c:v>74.39</c:v>
                </c:pt>
                <c:pt idx="26">
                  <c:v>73.370999999999995</c:v>
                </c:pt>
                <c:pt idx="27">
                  <c:v>72.352000000000004</c:v>
                </c:pt>
                <c:pt idx="28">
                  <c:v>72.352000000000004</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&gt;30% (N=562)</c:v>
                </c:pt>
              </c:strCache>
            </c:strRef>
          </c:tx>
          <c:spPr>
            <a:ln w="41275">
              <a:solidFill>
                <a:schemeClr val="accent5">
                  <a:lumMod val="25000"/>
                </a:schemeClr>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Sheet1!$F$2:$F$30</c:f>
              <c:numCache>
                <c:formatCode>General</c:formatCode>
                <c:ptCount val="29"/>
                <c:pt idx="0">
                  <c:v>100</c:v>
                </c:pt>
                <c:pt idx="1">
                  <c:v>97.141000000000005</c:v>
                </c:pt>
                <c:pt idx="2">
                  <c:v>95.683000000000007</c:v>
                </c:pt>
                <c:pt idx="3">
                  <c:v>95.314999999999998</c:v>
                </c:pt>
                <c:pt idx="4">
                  <c:v>94.572999999999993</c:v>
                </c:pt>
                <c:pt idx="5">
                  <c:v>93.646000000000001</c:v>
                </c:pt>
                <c:pt idx="6">
                  <c:v>93.275000000000006</c:v>
                </c:pt>
                <c:pt idx="7">
                  <c:v>92.903999999999996</c:v>
                </c:pt>
                <c:pt idx="8">
                  <c:v>92.718000000000004</c:v>
                </c:pt>
                <c:pt idx="9">
                  <c:v>92.343999999999994</c:v>
                </c:pt>
                <c:pt idx="10">
                  <c:v>91.97</c:v>
                </c:pt>
                <c:pt idx="11">
                  <c:v>91.783000000000001</c:v>
                </c:pt>
                <c:pt idx="12">
                  <c:v>91.218999999999994</c:v>
                </c:pt>
                <c:pt idx="13">
                  <c:v>90.272000000000006</c:v>
                </c:pt>
                <c:pt idx="14">
                  <c:v>88.744</c:v>
                </c:pt>
                <c:pt idx="15">
                  <c:v>87.787999999999997</c:v>
                </c:pt>
                <c:pt idx="16">
                  <c:v>87.594999999999999</c:v>
                </c:pt>
                <c:pt idx="17">
                  <c:v>87.400999999999996</c:v>
                </c:pt>
                <c:pt idx="18">
                  <c:v>87.013000000000005</c:v>
                </c:pt>
                <c:pt idx="19">
                  <c:v>87.013000000000005</c:v>
                </c:pt>
                <c:pt idx="20">
                  <c:v>86.62</c:v>
                </c:pt>
                <c:pt idx="21">
                  <c:v>85.826999999999998</c:v>
                </c:pt>
                <c:pt idx="22">
                  <c:v>85.427999999999997</c:v>
                </c:pt>
                <c:pt idx="23">
                  <c:v>84.828000000000003</c:v>
                </c:pt>
                <c:pt idx="24">
                  <c:v>84.828000000000003</c:v>
                </c:pt>
                <c:pt idx="25">
                  <c:v>84.421000000000006</c:v>
                </c:pt>
                <c:pt idx="26">
                  <c:v>84.009</c:v>
                </c:pt>
                <c:pt idx="27">
                  <c:v>84.009</c:v>
                </c:pt>
                <c:pt idx="28">
                  <c:v>83.588999999999999</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egendEntry>
        <c:idx val="0"/>
        <c:delete val="1"/>
      </c:legendEntry>
      <c:layout>
        <c:manualLayout>
          <c:xMode val="edge"/>
          <c:yMode val="edge"/>
          <c:x val="8.5608234352061927E-2"/>
          <c:y val="0.69259715519431042"/>
          <c:w val="0.84347035010454197"/>
          <c:h val="0.1137304207941749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surv1</c:v>
                </c:pt>
              </c:strCache>
            </c:strRef>
          </c:tx>
          <c:spPr>
            <a:ln w="41275">
              <a:solidFill>
                <a:srgbClr val="FFC000"/>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Sheet1!$B$2:$B$30</c:f>
              <c:numCache>
                <c:formatCode>General</c:formatCode>
                <c:ptCount val="29"/>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surv2</c:v>
                </c:pt>
              </c:strCache>
            </c:strRef>
          </c:tx>
          <c:spPr>
            <a:ln w="41275">
              <a:solidFill>
                <a:srgbClr val="0070C0"/>
              </a:solidFill>
              <a:prstDash val="solid"/>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Sheet1!$C$2:$C$30</c:f>
              <c:numCache>
                <c:formatCode>General</c:formatCode>
                <c:ptCount val="29"/>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-20% - 20% (N=221)</c:v>
                </c:pt>
              </c:strCache>
            </c:strRef>
          </c:tx>
          <c:spPr>
            <a:ln w="41275">
              <a:solidFill>
                <a:srgbClr val="00B0F0"/>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Sheet1!$D$2:$D$30</c:f>
              <c:numCache>
                <c:formatCode>General</c:formatCode>
                <c:ptCount val="29"/>
                <c:pt idx="0">
                  <c:v>100</c:v>
                </c:pt>
                <c:pt idx="1">
                  <c:v>95.888000000000005</c:v>
                </c:pt>
                <c:pt idx="2">
                  <c:v>95.421999999999997</c:v>
                </c:pt>
                <c:pt idx="3">
                  <c:v>94.951999999999998</c:v>
                </c:pt>
                <c:pt idx="4">
                  <c:v>94.951999999999998</c:v>
                </c:pt>
                <c:pt idx="5">
                  <c:v>94.481999999999999</c:v>
                </c:pt>
                <c:pt idx="6">
                  <c:v>94.481999999999999</c:v>
                </c:pt>
                <c:pt idx="7">
                  <c:v>94.481999999999999</c:v>
                </c:pt>
                <c:pt idx="8">
                  <c:v>94.481999999999999</c:v>
                </c:pt>
                <c:pt idx="9">
                  <c:v>94.481999999999999</c:v>
                </c:pt>
                <c:pt idx="10">
                  <c:v>94.012</c:v>
                </c:pt>
                <c:pt idx="11">
                  <c:v>94.012</c:v>
                </c:pt>
                <c:pt idx="12">
                  <c:v>94.012</c:v>
                </c:pt>
                <c:pt idx="13">
                  <c:v>94.012</c:v>
                </c:pt>
                <c:pt idx="14">
                  <c:v>94.012</c:v>
                </c:pt>
                <c:pt idx="15">
                  <c:v>94.012</c:v>
                </c:pt>
                <c:pt idx="16">
                  <c:v>93.537000000000006</c:v>
                </c:pt>
                <c:pt idx="17">
                  <c:v>93.537000000000006</c:v>
                </c:pt>
                <c:pt idx="18">
                  <c:v>93.537000000000006</c:v>
                </c:pt>
                <c:pt idx="19">
                  <c:v>93.537000000000006</c:v>
                </c:pt>
                <c:pt idx="20">
                  <c:v>93.05</c:v>
                </c:pt>
                <c:pt idx="21">
                  <c:v>92.558000000000007</c:v>
                </c:pt>
                <c:pt idx="22">
                  <c:v>92.558000000000007</c:v>
                </c:pt>
                <c:pt idx="23">
                  <c:v>92.063000000000002</c:v>
                </c:pt>
                <c:pt idx="24">
                  <c:v>92.063000000000002</c:v>
                </c:pt>
                <c:pt idx="25">
                  <c:v>92.063000000000002</c:v>
                </c:pt>
                <c:pt idx="26">
                  <c:v>91.564999999999998</c:v>
                </c:pt>
                <c:pt idx="27">
                  <c:v>91.564999999999998</c:v>
                </c:pt>
                <c:pt idx="28">
                  <c:v>89.55</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&gt;20% - 30% (N=46)</c:v>
                </c:pt>
              </c:strCache>
            </c:strRef>
          </c:tx>
          <c:spPr>
            <a:ln w="41275">
              <a:solidFill>
                <a:schemeClr val="accent5">
                  <a:lumMod val="50000"/>
                </a:schemeClr>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Sheet1!$E$2:$E$30</c:f>
              <c:numCache>
                <c:formatCode>General</c:formatCode>
                <c:ptCount val="29"/>
                <c:pt idx="0">
                  <c:v>100</c:v>
                </c:pt>
                <c:pt idx="1">
                  <c:v>100</c:v>
                </c:pt>
                <c:pt idx="2">
                  <c:v>100</c:v>
                </c:pt>
                <c:pt idx="3">
                  <c:v>100</c:v>
                </c:pt>
                <c:pt idx="4">
                  <c:v>100</c:v>
                </c:pt>
                <c:pt idx="5">
                  <c:v>97.825999999999993</c:v>
                </c:pt>
                <c:pt idx="6">
                  <c:v>97.825999999999993</c:v>
                </c:pt>
                <c:pt idx="7">
                  <c:v>97.825999999999993</c:v>
                </c:pt>
                <c:pt idx="8">
                  <c:v>97.825999999999993</c:v>
                </c:pt>
                <c:pt idx="9">
                  <c:v>97.825999999999993</c:v>
                </c:pt>
                <c:pt idx="10">
                  <c:v>95.652000000000001</c:v>
                </c:pt>
                <c:pt idx="11">
                  <c:v>95.652000000000001</c:v>
                </c:pt>
                <c:pt idx="12">
                  <c:v>95.652000000000001</c:v>
                </c:pt>
                <c:pt idx="13">
                  <c:v>93.477999999999994</c:v>
                </c:pt>
                <c:pt idx="14">
                  <c:v>93.477999999999994</c:v>
                </c:pt>
                <c:pt idx="15">
                  <c:v>93.477999999999994</c:v>
                </c:pt>
                <c:pt idx="16">
                  <c:v>93.477999999999994</c:v>
                </c:pt>
                <c:pt idx="17">
                  <c:v>93.477999999999994</c:v>
                </c:pt>
                <c:pt idx="18">
                  <c:v>93.477999999999994</c:v>
                </c:pt>
                <c:pt idx="19">
                  <c:v>93.477999999999994</c:v>
                </c:pt>
                <c:pt idx="20">
                  <c:v>93.477999999999994</c:v>
                </c:pt>
                <c:pt idx="21">
                  <c:v>93.477999999999994</c:v>
                </c:pt>
                <c:pt idx="22">
                  <c:v>93.477999999999994</c:v>
                </c:pt>
                <c:pt idx="23">
                  <c:v>93.477999999999994</c:v>
                </c:pt>
                <c:pt idx="24">
                  <c:v>93.477999999999994</c:v>
                </c:pt>
                <c:pt idx="25">
                  <c:v>93.477999999999994</c:v>
                </c:pt>
                <c:pt idx="26">
                  <c:v>93.477999999999994</c:v>
                </c:pt>
                <c:pt idx="27">
                  <c:v>93.477999999999994</c:v>
                </c:pt>
                <c:pt idx="28">
                  <c:v>93.477999999999994</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&gt;30% (N=418)</c:v>
                </c:pt>
              </c:strCache>
            </c:strRef>
          </c:tx>
          <c:spPr>
            <a:ln w="41275">
              <a:solidFill>
                <a:schemeClr val="accent5">
                  <a:lumMod val="25000"/>
                </a:schemeClr>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Sheet1!$F$2:$F$30</c:f>
              <c:numCache>
                <c:formatCode>General</c:formatCode>
                <c:ptCount val="29"/>
                <c:pt idx="0">
                  <c:v>100</c:v>
                </c:pt>
                <c:pt idx="1">
                  <c:v>93.524000000000001</c:v>
                </c:pt>
                <c:pt idx="2">
                  <c:v>92.536000000000001</c:v>
                </c:pt>
                <c:pt idx="3">
                  <c:v>92.036000000000001</c:v>
                </c:pt>
                <c:pt idx="4">
                  <c:v>91.536000000000001</c:v>
                </c:pt>
                <c:pt idx="5">
                  <c:v>91.284999999999997</c:v>
                </c:pt>
                <c:pt idx="6">
                  <c:v>91.034000000000006</c:v>
                </c:pt>
                <c:pt idx="7">
                  <c:v>90.784000000000006</c:v>
                </c:pt>
                <c:pt idx="8">
                  <c:v>90.533000000000001</c:v>
                </c:pt>
                <c:pt idx="9">
                  <c:v>90.533000000000001</c:v>
                </c:pt>
                <c:pt idx="10">
                  <c:v>90.533000000000001</c:v>
                </c:pt>
                <c:pt idx="11">
                  <c:v>90.533000000000001</c:v>
                </c:pt>
                <c:pt idx="12">
                  <c:v>90.533000000000001</c:v>
                </c:pt>
                <c:pt idx="13">
                  <c:v>89.278999999999996</c:v>
                </c:pt>
                <c:pt idx="14">
                  <c:v>88.527000000000001</c:v>
                </c:pt>
                <c:pt idx="15">
                  <c:v>88.024000000000001</c:v>
                </c:pt>
                <c:pt idx="16">
                  <c:v>87.52</c:v>
                </c:pt>
                <c:pt idx="17">
                  <c:v>87.004000000000005</c:v>
                </c:pt>
                <c:pt idx="18">
                  <c:v>86.745000000000005</c:v>
                </c:pt>
                <c:pt idx="19">
                  <c:v>86.745000000000005</c:v>
                </c:pt>
                <c:pt idx="20">
                  <c:v>86.486000000000004</c:v>
                </c:pt>
                <c:pt idx="21">
                  <c:v>85.966999999999999</c:v>
                </c:pt>
                <c:pt idx="22">
                  <c:v>85.706999999999994</c:v>
                </c:pt>
                <c:pt idx="23">
                  <c:v>85.447000000000003</c:v>
                </c:pt>
                <c:pt idx="24">
                  <c:v>85.183999999999997</c:v>
                </c:pt>
                <c:pt idx="25">
                  <c:v>84.394000000000005</c:v>
                </c:pt>
                <c:pt idx="26">
                  <c:v>83.867000000000004</c:v>
                </c:pt>
                <c:pt idx="27">
                  <c:v>83.599000000000004</c:v>
                </c:pt>
                <c:pt idx="28">
                  <c:v>83.323999999999998</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egendEntry>
        <c:idx val="0"/>
        <c:delete val="1"/>
      </c:legendEntry>
      <c:legendEntry>
        <c:idx val="1"/>
        <c:delete val="1"/>
      </c:legendEntry>
      <c:layout>
        <c:manualLayout>
          <c:xMode val="edge"/>
          <c:yMode val="edge"/>
          <c:x val="0.12006663498959182"/>
          <c:y val="0.68990898315129967"/>
          <c:w val="0.84347035010454197"/>
          <c:h val="0.10028956057912117"/>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solidFill>
              <a:srgbClr val="FFFF00"/>
            </a:solidFill>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33F5-489E-BBA5-BCFDE521CD5A}"/>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33F5-489E-BBA5-BCFDE521CD5A}"/>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33F5-489E-BBA5-BCFDE521CD5A}"/>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33F5-489E-BBA5-BCFDE521CD5A}"/>
              </c:ext>
            </c:extLst>
          </c:dPt>
          <c:dLbls>
            <c:dLbl>
              <c:idx val="1"/>
              <c:layout>
                <c:manualLayout>
                  <c:x val="5.2910052910052907E-3"/>
                  <c:y val="-4.954990423494360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3F5-489E-BBA5-BCFDE521CD5A}"/>
                </c:ext>
              </c:extLst>
            </c:dLbl>
            <c:dLbl>
              <c:idx val="2"/>
              <c:layout>
                <c:manualLayout>
                  <c:x val="-4.1666666666666683E-3"/>
                  <c:y val="1.3513513513513521E-2"/>
                </c:manualLayout>
              </c:layout>
              <c:numFmt formatCode="0.0%" sourceLinked="0"/>
              <c:spPr>
                <a:noFill/>
                <a:ln>
                  <a:noFill/>
                </a:ln>
                <a:effectLst/>
              </c:spPr>
              <c:txPr>
                <a:bodyPr/>
                <a:lstStyle/>
                <a:p>
                  <a:pPr>
                    <a:defRPr sz="1500" b="1">
                      <a:solidFill>
                        <a:schemeClr val="bg2"/>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3F5-489E-BBA5-BCFDE521CD5A}"/>
                </c:ext>
              </c:extLst>
            </c:dLbl>
            <c:dLbl>
              <c:idx val="3"/>
              <c:layout>
                <c:manualLayout>
                  <c:x val="-2.1957671957671957E-2"/>
                  <c:y val="-6.7567567567567655E-2"/>
                </c:manualLayout>
              </c:layout>
              <c:numFmt formatCode="0%" sourceLinked="0"/>
              <c:spPr/>
              <c:txPr>
                <a:bodyPr/>
                <a:lstStyle/>
                <a:p>
                  <a:pPr>
                    <a:defRPr sz="1500" b="1">
                      <a:solidFill>
                        <a:schemeClr val="bg2"/>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3F5-489E-BBA5-BCFDE521CD5A}"/>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0.41271999999999998</c:v>
                </c:pt>
                <c:pt idx="1">
                  <c:v>0.42741000000000001</c:v>
                </c:pt>
                <c:pt idx="2">
                  <c:v>2.2838000000000001E-2</c:v>
                </c:pt>
                <c:pt idx="3">
                  <c:v>0.13703000000000001</c:v>
                </c:pt>
              </c:numCache>
            </c:numRef>
          </c:val>
          <c:extLst>
            <c:ext xmlns:c16="http://schemas.microsoft.com/office/drawing/2014/chart" uri="{C3380CC4-5D6E-409C-BE32-E72D297353CC}">
              <c16:uniqueId val="{00000008-33F5-489E-BBA5-BCFDE521CD5A}"/>
            </c:ext>
          </c:extLst>
        </c:ser>
        <c:dLbls>
          <c:showLegendKey val="0"/>
          <c:showVal val="0"/>
          <c:showCatName val="0"/>
          <c:showSerName val="0"/>
          <c:showPercent val="0"/>
          <c:showBubbleSize val="0"/>
          <c:showLeaderLines val="1"/>
        </c:dLbls>
      </c:pie3DChart>
    </c:plotArea>
    <c:legend>
      <c:legendPos val="r"/>
      <c:layout>
        <c:manualLayout>
          <c:xMode val="edge"/>
          <c:yMode val="edge"/>
          <c:x val="0.58296900387451567"/>
          <c:y val="0.113433354614457"/>
          <c:w val="0.37989480481606464"/>
          <c:h val="0.7010612186990338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4804227755125645E-2"/>
          <c:w val="0.90245337142590742"/>
          <c:h val="0.83444824289349639"/>
        </c:manualLayout>
      </c:layout>
      <c:scatterChart>
        <c:scatterStyle val="lineMarker"/>
        <c:varyColors val="0"/>
        <c:ser>
          <c:idx val="0"/>
          <c:order val="0"/>
          <c:tx>
            <c:strRef>
              <c:f>Sheet1!$B$1</c:f>
              <c:strCache>
                <c:ptCount val="1"/>
                <c:pt idx="0">
                  <c:v>&lt;-30% (N=20)</c:v>
                </c:pt>
              </c:strCache>
            </c:strRef>
          </c:tx>
          <c:spPr>
            <a:ln w="41275">
              <a:solidFill>
                <a:srgbClr val="00297A"/>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Sheet1!$B$2:$B$30</c:f>
              <c:numCache>
                <c:formatCode>General</c:formatCode>
                <c:ptCount val="2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88.888999999999996</c:v>
                </c:pt>
                <c:pt idx="23">
                  <c:v>88.888999999999996</c:v>
                </c:pt>
                <c:pt idx="24">
                  <c:v>88.888999999999996</c:v>
                </c:pt>
                <c:pt idx="25">
                  <c:v>88.888999999999996</c:v>
                </c:pt>
                <c:pt idx="26">
                  <c:v>82.962999999999994</c:v>
                </c:pt>
                <c:pt idx="27">
                  <c:v>82.962999999999994</c:v>
                </c:pt>
                <c:pt idx="28">
                  <c:v>82.962999999999994</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-30% - &lt;-20% (N=55)</c:v>
                </c:pt>
              </c:strCache>
            </c:strRef>
          </c:tx>
          <c:spPr>
            <a:ln w="41275">
              <a:solidFill>
                <a:srgbClr val="0070C0"/>
              </a:solidFill>
              <a:prstDash val="solid"/>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Sheet1!$C$2:$C$30</c:f>
              <c:numCache>
                <c:formatCode>General</c:formatCode>
                <c:ptCount val="29"/>
                <c:pt idx="0">
                  <c:v>100</c:v>
                </c:pt>
                <c:pt idx="1">
                  <c:v>98.182000000000002</c:v>
                </c:pt>
                <c:pt idx="2">
                  <c:v>98.182000000000002</c:v>
                </c:pt>
                <c:pt idx="3">
                  <c:v>98.182000000000002</c:v>
                </c:pt>
                <c:pt idx="4">
                  <c:v>98.182000000000002</c:v>
                </c:pt>
                <c:pt idx="5">
                  <c:v>98.182000000000002</c:v>
                </c:pt>
                <c:pt idx="6">
                  <c:v>98.182000000000002</c:v>
                </c:pt>
                <c:pt idx="7">
                  <c:v>98.182000000000002</c:v>
                </c:pt>
                <c:pt idx="8">
                  <c:v>98.182000000000002</c:v>
                </c:pt>
                <c:pt idx="9">
                  <c:v>98.182000000000002</c:v>
                </c:pt>
                <c:pt idx="10">
                  <c:v>98.182000000000002</c:v>
                </c:pt>
                <c:pt idx="11">
                  <c:v>98.182000000000002</c:v>
                </c:pt>
                <c:pt idx="12">
                  <c:v>98.182000000000002</c:v>
                </c:pt>
                <c:pt idx="13">
                  <c:v>98.182000000000002</c:v>
                </c:pt>
                <c:pt idx="14">
                  <c:v>98.182000000000002</c:v>
                </c:pt>
                <c:pt idx="15">
                  <c:v>98.182000000000002</c:v>
                </c:pt>
                <c:pt idx="16">
                  <c:v>98.182000000000002</c:v>
                </c:pt>
                <c:pt idx="17">
                  <c:v>98.182000000000002</c:v>
                </c:pt>
                <c:pt idx="18">
                  <c:v>98.182000000000002</c:v>
                </c:pt>
                <c:pt idx="19">
                  <c:v>96.328999999999994</c:v>
                </c:pt>
                <c:pt idx="20">
                  <c:v>94.44</c:v>
                </c:pt>
                <c:pt idx="21">
                  <c:v>90.504999999999995</c:v>
                </c:pt>
                <c:pt idx="22">
                  <c:v>88.537999999999997</c:v>
                </c:pt>
                <c:pt idx="23">
                  <c:v>88.537999999999997</c:v>
                </c:pt>
                <c:pt idx="24">
                  <c:v>88.537999999999997</c:v>
                </c:pt>
                <c:pt idx="25">
                  <c:v>88.537999999999997</c:v>
                </c:pt>
                <c:pt idx="26">
                  <c:v>88.537999999999997</c:v>
                </c:pt>
                <c:pt idx="27">
                  <c:v>88.537999999999997</c:v>
                </c:pt>
                <c:pt idx="28">
                  <c:v>88.537999999999997</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-20% - 20% (N=791)</c:v>
                </c:pt>
              </c:strCache>
            </c:strRef>
          </c:tx>
          <c:spPr>
            <a:ln w="41275">
              <a:solidFill>
                <a:srgbClr val="00B0F0"/>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Sheet1!$D$2:$D$30</c:f>
              <c:numCache>
                <c:formatCode>General</c:formatCode>
                <c:ptCount val="29"/>
                <c:pt idx="0">
                  <c:v>100</c:v>
                </c:pt>
                <c:pt idx="1">
                  <c:v>95.947000000000003</c:v>
                </c:pt>
                <c:pt idx="2">
                  <c:v>95.563000000000002</c:v>
                </c:pt>
                <c:pt idx="3">
                  <c:v>95.177999999999997</c:v>
                </c:pt>
                <c:pt idx="4">
                  <c:v>94.534999999999997</c:v>
                </c:pt>
                <c:pt idx="5">
                  <c:v>94.02</c:v>
                </c:pt>
                <c:pt idx="6">
                  <c:v>93.504999999999995</c:v>
                </c:pt>
                <c:pt idx="7">
                  <c:v>93.117999999999995</c:v>
                </c:pt>
                <c:pt idx="8">
                  <c:v>92.73</c:v>
                </c:pt>
                <c:pt idx="9">
                  <c:v>92.471999999999994</c:v>
                </c:pt>
                <c:pt idx="10">
                  <c:v>91.953999999999994</c:v>
                </c:pt>
                <c:pt idx="11">
                  <c:v>91.694999999999993</c:v>
                </c:pt>
                <c:pt idx="12">
                  <c:v>91.694999999999993</c:v>
                </c:pt>
                <c:pt idx="13">
                  <c:v>91.173000000000002</c:v>
                </c:pt>
                <c:pt idx="14">
                  <c:v>90.52</c:v>
                </c:pt>
                <c:pt idx="15">
                  <c:v>89.602999999999994</c:v>
                </c:pt>
                <c:pt idx="16">
                  <c:v>88.813000000000002</c:v>
                </c:pt>
                <c:pt idx="17">
                  <c:v>88.28</c:v>
                </c:pt>
                <c:pt idx="18">
                  <c:v>87.213999999999999</c:v>
                </c:pt>
                <c:pt idx="19">
                  <c:v>86.012</c:v>
                </c:pt>
                <c:pt idx="20">
                  <c:v>84.941000000000003</c:v>
                </c:pt>
                <c:pt idx="21">
                  <c:v>84.805999999999997</c:v>
                </c:pt>
                <c:pt idx="22">
                  <c:v>83.855000000000004</c:v>
                </c:pt>
                <c:pt idx="23">
                  <c:v>82.760999999999996</c:v>
                </c:pt>
                <c:pt idx="24">
                  <c:v>81.658000000000001</c:v>
                </c:pt>
                <c:pt idx="25">
                  <c:v>80.405000000000001</c:v>
                </c:pt>
                <c:pt idx="26">
                  <c:v>79.424000000000007</c:v>
                </c:pt>
                <c:pt idx="27">
                  <c:v>78.72</c:v>
                </c:pt>
                <c:pt idx="28">
                  <c:v>77.561999999999998</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&gt;20% - 30% (N=190)</c:v>
                </c:pt>
              </c:strCache>
            </c:strRef>
          </c:tx>
          <c:spPr>
            <a:ln w="41275">
              <a:solidFill>
                <a:schemeClr val="accent5">
                  <a:lumMod val="50000"/>
                </a:schemeClr>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Sheet1!$E$2:$E$30</c:f>
              <c:numCache>
                <c:formatCode>General</c:formatCode>
                <c:ptCount val="29"/>
                <c:pt idx="0">
                  <c:v>100</c:v>
                </c:pt>
                <c:pt idx="1">
                  <c:v>97.363</c:v>
                </c:pt>
                <c:pt idx="2">
                  <c:v>96.825000000000003</c:v>
                </c:pt>
                <c:pt idx="3">
                  <c:v>96.287000000000006</c:v>
                </c:pt>
                <c:pt idx="4">
                  <c:v>95.748999999999995</c:v>
                </c:pt>
                <c:pt idx="5">
                  <c:v>94.673000000000002</c:v>
                </c:pt>
                <c:pt idx="6">
                  <c:v>94.673000000000002</c:v>
                </c:pt>
                <c:pt idx="7">
                  <c:v>94.135000000000005</c:v>
                </c:pt>
                <c:pt idx="8">
                  <c:v>94.135000000000005</c:v>
                </c:pt>
                <c:pt idx="9">
                  <c:v>93.058999999999997</c:v>
                </c:pt>
                <c:pt idx="10">
                  <c:v>92.518000000000001</c:v>
                </c:pt>
                <c:pt idx="11">
                  <c:v>92.518000000000001</c:v>
                </c:pt>
                <c:pt idx="12">
                  <c:v>92.518000000000001</c:v>
                </c:pt>
                <c:pt idx="13">
                  <c:v>92.518000000000001</c:v>
                </c:pt>
                <c:pt idx="14">
                  <c:v>91.977000000000004</c:v>
                </c:pt>
                <c:pt idx="15">
                  <c:v>91.433000000000007</c:v>
                </c:pt>
                <c:pt idx="16">
                  <c:v>90.888999999999996</c:v>
                </c:pt>
                <c:pt idx="17">
                  <c:v>89.793999999999997</c:v>
                </c:pt>
                <c:pt idx="18">
                  <c:v>86.509</c:v>
                </c:pt>
                <c:pt idx="19">
                  <c:v>86.509</c:v>
                </c:pt>
                <c:pt idx="20">
                  <c:v>85.957999999999998</c:v>
                </c:pt>
                <c:pt idx="21">
                  <c:v>84.847999999999999</c:v>
                </c:pt>
                <c:pt idx="22">
                  <c:v>84.847999999999999</c:v>
                </c:pt>
                <c:pt idx="23">
                  <c:v>84.29</c:v>
                </c:pt>
                <c:pt idx="24">
                  <c:v>83.727999999999994</c:v>
                </c:pt>
                <c:pt idx="25">
                  <c:v>82.569000000000003</c:v>
                </c:pt>
                <c:pt idx="26">
                  <c:v>81.988</c:v>
                </c:pt>
                <c:pt idx="27">
                  <c:v>81.406000000000006</c:v>
                </c:pt>
                <c:pt idx="28">
                  <c:v>81.406000000000006</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&gt;30% (N=690)</c:v>
                </c:pt>
              </c:strCache>
            </c:strRef>
          </c:tx>
          <c:spPr>
            <a:ln w="41275">
              <a:solidFill>
                <a:schemeClr val="accent5">
                  <a:lumMod val="25000"/>
                </a:schemeClr>
              </a:solidFill>
            </a:ln>
          </c:spPr>
          <c:marker>
            <c:symbol val="none"/>
          </c:marker>
          <c:xVal>
            <c:numRef>
              <c:f>Sheet1!$A$2:$A$30</c:f>
              <c:numCache>
                <c:formatCode>General</c:formatCode>
                <c:ptCount val="2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numCache>
            </c:numRef>
          </c:xVal>
          <c:yVal>
            <c:numRef>
              <c:f>Sheet1!$F$2:$F$30</c:f>
              <c:numCache>
                <c:formatCode>General</c:formatCode>
                <c:ptCount val="29"/>
                <c:pt idx="0">
                  <c:v>100</c:v>
                </c:pt>
                <c:pt idx="1">
                  <c:v>96.656000000000006</c:v>
                </c:pt>
                <c:pt idx="2">
                  <c:v>95.462999999999994</c:v>
                </c:pt>
                <c:pt idx="3">
                  <c:v>94.71</c:v>
                </c:pt>
                <c:pt idx="4">
                  <c:v>94.409000000000006</c:v>
                </c:pt>
                <c:pt idx="5">
                  <c:v>94.105999999999995</c:v>
                </c:pt>
                <c:pt idx="6">
                  <c:v>93.501999999999995</c:v>
                </c:pt>
                <c:pt idx="7">
                  <c:v>93.197999999999993</c:v>
                </c:pt>
                <c:pt idx="8">
                  <c:v>92.894000000000005</c:v>
                </c:pt>
                <c:pt idx="9">
                  <c:v>92.132999999999996</c:v>
                </c:pt>
                <c:pt idx="10">
                  <c:v>91.522999999999996</c:v>
                </c:pt>
                <c:pt idx="11">
                  <c:v>91.218000000000004</c:v>
                </c:pt>
                <c:pt idx="12">
                  <c:v>90.912999999999997</c:v>
                </c:pt>
                <c:pt idx="13">
                  <c:v>90.448999999999998</c:v>
                </c:pt>
                <c:pt idx="14">
                  <c:v>89.516999999999996</c:v>
                </c:pt>
                <c:pt idx="15">
                  <c:v>89.05</c:v>
                </c:pt>
                <c:pt idx="16">
                  <c:v>88.114000000000004</c:v>
                </c:pt>
                <c:pt idx="17">
                  <c:v>87.486000000000004</c:v>
                </c:pt>
                <c:pt idx="18">
                  <c:v>86.227000000000004</c:v>
                </c:pt>
                <c:pt idx="19">
                  <c:v>85.594999999999999</c:v>
                </c:pt>
                <c:pt idx="20">
                  <c:v>85.117999999999995</c:v>
                </c:pt>
                <c:pt idx="21">
                  <c:v>84.635000000000005</c:v>
                </c:pt>
                <c:pt idx="22">
                  <c:v>83.988</c:v>
                </c:pt>
                <c:pt idx="23">
                  <c:v>83.334999999999994</c:v>
                </c:pt>
                <c:pt idx="24">
                  <c:v>82.35</c:v>
                </c:pt>
                <c:pt idx="25">
                  <c:v>81.849999999999994</c:v>
                </c:pt>
                <c:pt idx="26">
                  <c:v>81.513999999999996</c:v>
                </c:pt>
                <c:pt idx="27">
                  <c:v>81.001999999999995</c:v>
                </c:pt>
                <c:pt idx="28">
                  <c:v>80.123999999999995</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5"/>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0.10961953378709018"/>
          <c:y val="0.69458820414389399"/>
          <c:w val="0.81945905066951386"/>
          <c:h val="0.1137304207941749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Microsoft_Excel_Worksheet1!$B$2:$B$10002</c:f>
              <c:numCache>
                <c:formatCode>General</c:formatCode>
                <c:ptCount val="10001"/>
                <c:pt idx="0">
                  <c:v>0.87458129586668798</c:v>
                </c:pt>
                <c:pt idx="1">
                  <c:v>0.87799351378225399</c:v>
                </c:pt>
                <c:pt idx="2">
                  <c:v>0.88141904461813902</c:v>
                </c:pt>
                <c:pt idx="3">
                  <c:v>0.88485794031529297</c:v>
                </c:pt>
                <c:pt idx="4">
                  <c:v>0.88831025301732003</c:v>
                </c:pt>
                <c:pt idx="5">
                  <c:v>0.89177603507126102</c:v>
                </c:pt>
                <c:pt idx="6">
                  <c:v>0.89525533902839305</c:v>
                </c:pt>
                <c:pt idx="7">
                  <c:v>0.89874821764502499</c:v>
                </c:pt>
                <c:pt idx="8">
                  <c:v>0.90225472388329697</c:v>
                </c:pt>
                <c:pt idx="9">
                  <c:v>0.90577491091198004</c:v>
                </c:pt>
                <c:pt idx="10">
                  <c:v>0.90930883210728997</c:v>
                </c:pt>
                <c:pt idx="11">
                  <c:v>0.91285654105368896</c:v>
                </c:pt>
                <c:pt idx="12">
                  <c:v>0.91641813714398201</c:v>
                </c:pt>
                <c:pt idx="13">
                  <c:v>0.92000870099144905</c:v>
                </c:pt>
                <c:pt idx="14">
                  <c:v>0.92368017909300904</c:v>
                </c:pt>
                <c:pt idx="15">
                  <c:v>0.927490848197013</c:v>
                </c:pt>
                <c:pt idx="16">
                  <c:v>0.93149997769286197</c:v>
                </c:pt>
                <c:pt idx="17">
                  <c:v>0.93576793592443797</c:v>
                </c:pt>
                <c:pt idx="18">
                  <c:v>0.94035633517303996</c:v>
                </c:pt>
                <c:pt idx="19">
                  <c:v>0.94532821677468803</c:v>
                </c:pt>
                <c:pt idx="20">
                  <c:v>0.95074827813148099</c:v>
                </c:pt>
                <c:pt idx="21">
                  <c:v>0.95668314374836305</c:v>
                </c:pt>
                <c:pt idx="22">
                  <c:v>0.96320168288098396</c:v>
                </c:pt>
                <c:pt idx="23">
                  <c:v>0.970375376924695</c:v>
                </c:pt>
                <c:pt idx="24">
                  <c:v>0.97827874031810702</c:v>
                </c:pt>
                <c:pt idx="25">
                  <c:v>0.98698979948849397</c:v>
                </c:pt>
                <c:pt idx="26">
                  <c:v>0.99659063524444302</c:v>
                </c:pt>
                <c:pt idx="27">
                  <c:v>1.0071559753874699</c:v>
                </c:pt>
                <c:pt idx="28">
                  <c:v>1.0186856737116201</c:v>
                </c:pt>
                <c:pt idx="29">
                  <c:v>1.03114860173608</c:v>
                </c:pt>
                <c:pt idx="30">
                  <c:v>1.04451320122332</c:v>
                </c:pt>
                <c:pt idx="31">
                  <c:v>1.0587471397194099</c:v>
                </c:pt>
                <c:pt idx="32">
                  <c:v>1.0738168910437</c:v>
                </c:pt>
                <c:pt idx="33">
                  <c:v>1.0896873261479001</c:v>
                </c:pt>
                <c:pt idx="34">
                  <c:v>1.1063213141942601</c:v>
                </c:pt>
                <c:pt idx="35">
                  <c:v>1.1236793342549301</c:v>
                </c:pt>
                <c:pt idx="36">
                  <c:v>1.1417190985788599</c:v>
                </c:pt>
                <c:pt idx="37">
                  <c:v>1.16039518890992</c:v>
                </c:pt>
                <c:pt idx="38">
                  <c:v>1.1796587078698799</c:v>
                </c:pt>
                <c:pt idx="39">
                  <c:v>1.19945694794021</c:v>
                </c:pt>
                <c:pt idx="40">
                  <c:v>1.2197330810848199</c:v>
                </c:pt>
                <c:pt idx="41">
                  <c:v>1.24042587254681</c:v>
                </c:pt>
                <c:pt idx="42">
                  <c:v>1.26148214625432</c:v>
                </c:pt>
                <c:pt idx="43">
                  <c:v>1.28289585096375</c:v>
                </c:pt>
                <c:pt idx="44">
                  <c:v>1.30467305407921</c:v>
                </c:pt>
                <c:pt idx="45">
                  <c:v>1.32681992599917</c:v>
                </c:pt>
                <c:pt idx="46">
                  <c:v>1.34934274186486</c:v>
                </c:pt>
                <c:pt idx="47">
                  <c:v>1.3722478833382501</c:v>
                </c:pt>
                <c:pt idx="48">
                  <c:v>1.39554184041026</c:v>
                </c:pt>
                <c:pt idx="49">
                  <c:v>1.4192312132396301</c:v>
                </c:pt>
                <c:pt idx="50">
                  <c:v>1.44332271402303</c:v>
                </c:pt>
              </c:numCache>
            </c:numRef>
          </c:yVal>
          <c:smooth val="0"/>
          <c:extLst>
            <c:ext xmlns:c16="http://schemas.microsoft.com/office/drawing/2014/chart" uri="{C3380CC4-5D6E-409C-BE32-E72D297353CC}">
              <c16:uniqueId val="{00000000-F401-4341-92E8-892328C694C8}"/>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Microsoft_Excel_Worksheet1!$C$2:$C$10002</c:f>
              <c:numCache>
                <c:formatCode>General</c:formatCode>
                <c:ptCount val="10001"/>
                <c:pt idx="0">
                  <c:v>0.53102481868465301</c:v>
                </c:pt>
                <c:pt idx="1">
                  <c:v>0.54468190481151701</c:v>
                </c:pt>
                <c:pt idx="2">
                  <c:v>0.55868828852950303</c:v>
                </c:pt>
                <c:pt idx="3">
                  <c:v>0.57305255801867805</c:v>
                </c:pt>
                <c:pt idx="4">
                  <c:v>0.58778343271501399</c:v>
                </c:pt>
                <c:pt idx="5">
                  <c:v>0.60288974122245598</c:v>
                </c:pt>
                <c:pt idx="6">
                  <c:v>0.61838038962038699</c:v>
                </c:pt>
                <c:pt idx="7">
                  <c:v>0.63426431598181199</c:v>
                </c:pt>
                <c:pt idx="8">
                  <c:v>0.65055042473326896</c:v>
                </c:pt>
                <c:pt idx="9">
                  <c:v>0.66724749093528601</c:v>
                </c:pt>
                <c:pt idx="10">
                  <c:v>0.68436401862191198</c:v>
                </c:pt>
                <c:pt idx="11">
                  <c:v>0.70190802708767397</c:v>
                </c:pt>
                <c:pt idx="12">
                  <c:v>0.71988668236698905</c:v>
                </c:pt>
                <c:pt idx="13">
                  <c:v>0.73829311051804203</c:v>
                </c:pt>
                <c:pt idx="14">
                  <c:v>0.75708652951560695</c:v>
                </c:pt>
                <c:pt idx="15">
                  <c:v>0.776217163458223</c:v>
                </c:pt>
                <c:pt idx="16">
                  <c:v>0.79563104249431404</c:v>
                </c:pt>
                <c:pt idx="17">
                  <c:v>0.81527056296142997</c:v>
                </c:pt>
                <c:pt idx="18">
                  <c:v>0.83507540036564898</c:v>
                </c:pt>
                <c:pt idx="19">
                  <c:v>0.854983918309697</c:v>
                </c:pt>
                <c:pt idx="20">
                  <c:v>0.87493528290944</c:v>
                </c:pt>
                <c:pt idx="21">
                  <c:v>0.89487259312545597</c:v>
                </c:pt>
                <c:pt idx="22">
                  <c:v>0.91474748887186097</c:v>
                </c:pt>
                <c:pt idx="23">
                  <c:v>0.93452691910517205</c:v>
                </c:pt>
                <c:pt idx="24">
                  <c:v>0.95420305118649495</c:v>
                </c:pt>
                <c:pt idx="25">
                  <c:v>0.97380764791916097</c:v>
                </c:pt>
                <c:pt idx="26">
                  <c:v>0.99343246879705005</c:v>
                </c:pt>
                <c:pt idx="27">
                  <c:v>1.0010919435867001</c:v>
                </c:pt>
                <c:pt idx="28">
                  <c:v>1.0040365387640799</c:v>
                </c:pt>
                <c:pt idx="29">
                  <c:v>1.0082125491884</c:v>
                </c:pt>
                <c:pt idx="30">
                  <c:v>1.0132613470407901</c:v>
                </c:pt>
                <c:pt idx="31">
                  <c:v>1.01886164563578</c:v>
                </c:pt>
                <c:pt idx="32">
                  <c:v>1.02474268888298</c:v>
                </c:pt>
                <c:pt idx="33">
                  <c:v>1.0306914336175199</c:v>
                </c:pt>
                <c:pt idx="34">
                  <c:v>1.0365527722183601</c:v>
                </c:pt>
                <c:pt idx="35">
                  <c:v>1.0422242059107401</c:v>
                </c:pt>
                <c:pt idx="36">
                  <c:v>1.0476474514831899</c:v>
                </c:pt>
                <c:pt idx="37">
                  <c:v>1.0527992666988799</c:v>
                </c:pt>
                <c:pt idx="38">
                  <c:v>1.05768297376939</c:v>
                </c:pt>
                <c:pt idx="39">
                  <c:v>1.0623213474687401</c:v>
                </c:pt>
                <c:pt idx="40">
                  <c:v>1.0667509813093501</c:v>
                </c:pt>
                <c:pt idx="41">
                  <c:v>1.0710179629597101</c:v>
                </c:pt>
                <c:pt idx="42">
                  <c:v>1.07517023119725</c:v>
                </c:pt>
                <c:pt idx="43">
                  <c:v>1.0792384702351601</c:v>
                </c:pt>
                <c:pt idx="44">
                  <c:v>1.08324276728887</c:v>
                </c:pt>
                <c:pt idx="45">
                  <c:v>1.08719804185806</c:v>
                </c:pt>
                <c:pt idx="46">
                  <c:v>1.0911155893642399</c:v>
                </c:pt>
                <c:pt idx="47">
                  <c:v>1.09500410922923</c:v>
                </c:pt>
                <c:pt idx="48">
                  <c:v>1.09887040537164</c:v>
                </c:pt>
                <c:pt idx="49">
                  <c:v>1.10271987354543</c:v>
                </c:pt>
                <c:pt idx="50">
                  <c:v>1.10655684688473</c:v>
                </c:pt>
              </c:numCache>
            </c:numRef>
          </c:yVal>
          <c:smooth val="0"/>
          <c:extLst>
            <c:ext xmlns:c16="http://schemas.microsoft.com/office/drawing/2014/chart" uri="{C3380CC4-5D6E-409C-BE32-E72D297353CC}">
              <c16:uniqueId val="{00000001-F401-4341-92E8-892328C694C8}"/>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Microsoft_Excel_Worksheet1!$D$2:$D$10002</c:f>
              <c:numCache>
                <c:formatCode>General</c:formatCode>
                <c:ptCount val="10001"/>
                <c:pt idx="0">
                  <c:v>1.44040808671521</c:v>
                </c:pt>
                <c:pt idx="1">
                  <c:v>1.41527119486458</c:v>
                </c:pt>
                <c:pt idx="2">
                  <c:v>1.39057780190881</c:v>
                </c:pt>
                <c:pt idx="3">
                  <c:v>1.36632070406621</c:v>
                </c:pt>
                <c:pt idx="4">
                  <c:v>1.34249293480561</c:v>
                </c:pt>
                <c:pt idx="5">
                  <c:v>1.31908779060478</c:v>
                </c:pt>
                <c:pt idx="6">
                  <c:v>1.2960988665097499</c:v>
                </c:pt>
                <c:pt idx="7">
                  <c:v>1.2735201056829999</c:v>
                </c:pt>
                <c:pt idx="8">
                  <c:v>1.25134586931289</c:v>
                </c:pt>
                <c:pt idx="9">
                  <c:v>1.2295710368091499</c:v>
                </c:pt>
                <c:pt idx="10">
                  <c:v>1.2081911521492901</c:v>
                </c:pt>
                <c:pt idx="11">
                  <c:v>1.1872026424915301</c:v>
                </c:pt>
                <c:pt idx="12">
                  <c:v>1.1666033316870199</c:v>
                </c:pt>
                <c:pt idx="13">
                  <c:v>1.1464498284510101</c:v>
                </c:pt>
                <c:pt idx="14">
                  <c:v>1.12693204803838</c:v>
                </c:pt>
                <c:pt idx="15">
                  <c:v>1.10824562247072</c:v>
                </c:pt>
                <c:pt idx="16">
                  <c:v>1.0905710839556699</c:v>
                </c:pt>
                <c:pt idx="17">
                  <c:v>1.0740748773308899</c:v>
                </c:pt>
                <c:pt idx="18">
                  <c:v>1.05891041301526</c:v>
                </c:pt>
                <c:pt idx="19">
                  <c:v>1.0452190015423299</c:v>
                </c:pt>
                <c:pt idx="20">
                  <c:v>1.0331304566483399</c:v>
                </c:pt>
                <c:pt idx="21">
                  <c:v>1.02276306656755</c:v>
                </c:pt>
                <c:pt idx="22">
                  <c:v>1.0142224965809401</c:v>
                </c:pt>
                <c:pt idx="23">
                  <c:v>1.00759898178575</c:v>
                </c:pt>
                <c:pt idx="24">
                  <c:v>1.00296188800526</c:v>
                </c:pt>
                <c:pt idx="25">
                  <c:v>1.00035039401868</c:v>
                </c:pt>
                <c:pt idx="26">
                  <c:v>0.99975884164485096</c:v>
                </c:pt>
                <c:pt idx="27">
                  <c:v>1.0132567395602501</c:v>
                </c:pt>
                <c:pt idx="28">
                  <c:v>1.03354854306665</c:v>
                </c:pt>
                <c:pt idx="29">
                  <c:v>1.0546064316678101</c:v>
                </c:pt>
                <c:pt idx="30">
                  <c:v>1.0767289512385501</c:v>
                </c:pt>
                <c:pt idx="31">
                  <c:v>1.1001940358296201</c:v>
                </c:pt>
                <c:pt idx="32">
                  <c:v>1.1252412220161001</c:v>
                </c:pt>
                <c:pt idx="33">
                  <c:v>1.1520600929026299</c:v>
                </c:pt>
                <c:pt idx="34">
                  <c:v>1.1807858538848</c:v>
                </c:pt>
                <c:pt idx="35">
                  <c:v>1.21150059562112</c:v>
                </c:pt>
                <c:pt idx="36">
                  <c:v>1.2442377425862801</c:v>
                </c:pt>
                <c:pt idx="37">
                  <c:v>1.2789873977281401</c:v>
                </c:pt>
                <c:pt idx="38">
                  <c:v>1.3157011141947901</c:v>
                </c:pt>
                <c:pt idx="39">
                  <c:v>1.3542954524919499</c:v>
                </c:pt>
                <c:pt idx="40">
                  <c:v>1.39465424936059</c:v>
                </c:pt>
                <c:pt idx="41">
                  <c:v>1.43662982181131</c:v>
                </c:pt>
                <c:pt idx="42">
                  <c:v>1.48007930199702</c:v>
                </c:pt>
                <c:pt idx="43">
                  <c:v>1.52498433831903</c:v>
                </c:pt>
                <c:pt idx="44">
                  <c:v>1.57136685278827</c:v>
                </c:pt>
                <c:pt idx="45">
                  <c:v>1.6192552306475501</c:v>
                </c:pt>
                <c:pt idx="46">
                  <c:v>1.6686828167162899</c:v>
                </c:pt>
                <c:pt idx="47">
                  <c:v>1.71968692852833</c:v>
                </c:pt>
                <c:pt idx="48">
                  <c:v>1.77230819832391</c:v>
                </c:pt>
                <c:pt idx="49">
                  <c:v>1.8265901295109499</c:v>
                </c:pt>
                <c:pt idx="50">
                  <c:v>1.88257879627201</c:v>
                </c:pt>
              </c:numCache>
            </c:numRef>
          </c:yVal>
          <c:smooth val="1"/>
          <c:extLst>
            <c:ext xmlns:c16="http://schemas.microsoft.com/office/drawing/2014/chart" uri="{C3380CC4-5D6E-409C-BE32-E72D297353CC}">
              <c16:uniqueId val="{00000002-F401-4341-92E8-892328C694C8}"/>
            </c:ext>
          </c:extLst>
        </c:ser>
        <c:dLbls>
          <c:showLegendKey val="0"/>
          <c:showVal val="0"/>
          <c:showCatName val="0"/>
          <c:showSerName val="0"/>
          <c:showPercent val="0"/>
          <c:showBubbleSize val="0"/>
        </c:dLbls>
        <c:axId val="554661456"/>
        <c:axId val="554660672"/>
      </c:scatterChart>
      <c:valAx>
        <c:axId val="554661456"/>
        <c:scaling>
          <c:orientation val="minMax"/>
          <c:max val="6"/>
          <c:min val="2"/>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028613569321533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2"/>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Microsoft_Excel_Worksheet2!$B$2:$B$10002</c:f>
              <c:numCache>
                <c:formatCode>General</c:formatCode>
                <c:ptCount val="10001"/>
                <c:pt idx="0">
                  <c:v>4.5374278979796498</c:v>
                </c:pt>
                <c:pt idx="1">
                  <c:v>3.1914594465280701</c:v>
                </c:pt>
                <c:pt idx="2">
                  <c:v>2.2447548760760401</c:v>
                </c:pt>
                <c:pt idx="3">
                  <c:v>1.57947858413874</c:v>
                </c:pt>
                <c:pt idx="4">
                  <c:v>1.1494157113563499</c:v>
                </c:pt>
                <c:pt idx="5">
                  <c:v>0.94664437683260505</c:v>
                </c:pt>
                <c:pt idx="6">
                  <c:v>0.91394855210805004</c:v>
                </c:pt>
                <c:pt idx="7">
                  <c:v>0.975031887703388</c:v>
                </c:pt>
                <c:pt idx="8">
                  <c:v>1.07634694314296</c:v>
                </c:pt>
                <c:pt idx="9">
                  <c:v>1.18971481778932</c:v>
                </c:pt>
                <c:pt idx="10">
                  <c:v>1.31502333581625</c:v>
                </c:pt>
              </c:numCache>
            </c:numRef>
          </c:yVal>
          <c:smooth val="0"/>
          <c:extLst>
            <c:ext xmlns:c16="http://schemas.microsoft.com/office/drawing/2014/chart" uri="{C3380CC4-5D6E-409C-BE32-E72D297353CC}">
              <c16:uniqueId val="{00000000-5ED7-451F-AF54-4C86BAFE36FC}"/>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Microsoft_Excel_Worksheet2!$C$2:$C$10002</c:f>
              <c:numCache>
                <c:formatCode>General</c:formatCode>
                <c:ptCount val="10001"/>
                <c:pt idx="0">
                  <c:v>2.4414737569852001</c:v>
                </c:pt>
                <c:pt idx="1">
                  <c:v>1.9837328732314401</c:v>
                </c:pt>
                <c:pt idx="2">
                  <c:v>1.61167393019816</c:v>
                </c:pt>
                <c:pt idx="3">
                  <c:v>1.3093260266272799</c:v>
                </c:pt>
                <c:pt idx="4">
                  <c:v>1.0845423374204199</c:v>
                </c:pt>
                <c:pt idx="5">
                  <c:v>0.92209452175096696</c:v>
                </c:pt>
                <c:pt idx="6">
                  <c:v>0.84424810882725398</c:v>
                </c:pt>
                <c:pt idx="7">
                  <c:v>0.84144420348915305</c:v>
                </c:pt>
                <c:pt idx="8">
                  <c:v>0.85298885814758096</c:v>
                </c:pt>
                <c:pt idx="9">
                  <c:v>0.86178282883281299</c:v>
                </c:pt>
                <c:pt idx="10">
                  <c:v>0.86931472699422296</c:v>
                </c:pt>
              </c:numCache>
            </c:numRef>
          </c:yVal>
          <c:smooth val="0"/>
          <c:extLst>
            <c:ext xmlns:c16="http://schemas.microsoft.com/office/drawing/2014/chart" uri="{C3380CC4-5D6E-409C-BE32-E72D297353CC}">
              <c16:uniqueId val="{00000001-5ED7-451F-AF54-4C86BAFE36FC}"/>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Microsoft_Excel_Worksheet2!$D$2:$D$10002</c:f>
              <c:numCache>
                <c:formatCode>General</c:formatCode>
                <c:ptCount val="10001"/>
                <c:pt idx="0">
                  <c:v>8.4327148184410206</c:v>
                </c:pt>
                <c:pt idx="1">
                  <c:v>5.13446822214605</c:v>
                </c:pt>
                <c:pt idx="2">
                  <c:v>3.1265160770129401</c:v>
                </c:pt>
                <c:pt idx="3">
                  <c:v>1.90537157821509</c:v>
                </c:pt>
                <c:pt idx="4">
                  <c:v>1.2181695743249401</c:v>
                </c:pt>
                <c:pt idx="5">
                  <c:v>0.97184784753640896</c:v>
                </c:pt>
                <c:pt idx="6">
                  <c:v>0.98940340779764302</c:v>
                </c:pt>
                <c:pt idx="7">
                  <c:v>1.1298279530553399</c:v>
                </c:pt>
                <c:pt idx="8">
                  <c:v>1.35819211581396</c:v>
                </c:pt>
                <c:pt idx="9">
                  <c:v>1.6424339175851399</c:v>
                </c:pt>
                <c:pt idx="10">
                  <c:v>1.98925236170857</c:v>
                </c:pt>
              </c:numCache>
            </c:numRef>
          </c:yVal>
          <c:smooth val="1"/>
          <c:extLst>
            <c:ext xmlns:c16="http://schemas.microsoft.com/office/drawing/2014/chart" uri="{C3380CC4-5D6E-409C-BE32-E72D297353CC}">
              <c16:uniqueId val="{00000002-5ED7-451F-AF54-4C86BAFE36FC}"/>
            </c:ext>
          </c:extLst>
        </c:ser>
        <c:dLbls>
          <c:showLegendKey val="0"/>
          <c:showVal val="0"/>
          <c:showCatName val="0"/>
          <c:showSerName val="0"/>
          <c:showPercent val="0"/>
          <c:showBubbleSize val="0"/>
        </c:dLbls>
        <c:axId val="247118384"/>
        <c:axId val="247118776"/>
      </c:scatterChart>
      <c:valAx>
        <c:axId val="247118384"/>
        <c:scaling>
          <c:orientation val="minMax"/>
          <c:max val="120"/>
          <c:min val="40"/>
        </c:scaling>
        <c:delete val="0"/>
        <c:axPos val="b"/>
        <c:title>
          <c:tx>
            <c:rich>
              <a:bodyPr/>
              <a:lstStyle/>
              <a:p>
                <a:pPr>
                  <a:defRPr sz="1700">
                    <a:solidFill>
                      <a:schemeClr val="bg2"/>
                    </a:solidFill>
                  </a:defRPr>
                </a:pPr>
                <a:r>
                  <a:rPr lang="en-US" sz="1700" dirty="0" smtClean="0">
                    <a:solidFill>
                      <a:schemeClr val="bg2"/>
                    </a:solidFill>
                  </a:rPr>
                  <a:t>Recipient eGFR (mL/min/1.73 m2)</a:t>
                </a:r>
                <a:endParaRPr lang="en-US" sz="1700" dirty="0">
                  <a:solidFill>
                    <a:schemeClr val="bg2"/>
                  </a:solidFill>
                </a:endParaRPr>
              </a:p>
            </c:rich>
          </c:tx>
          <c:layout>
            <c:manualLayout>
              <c:xMode val="edge"/>
              <c:yMode val="edge"/>
              <c:x val="0.33319321533923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10"/>
      </c:valAx>
      <c:valAx>
        <c:axId val="247118776"/>
        <c:scaling>
          <c:orientation val="minMax"/>
          <c:max val="6"/>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0"/>
        <c:crossBetween val="midCat"/>
        <c:majorUnit val="1"/>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Microsoft_Excel_Worksheet3!$B$2:$B$10002</c:f>
              <c:numCache>
                <c:formatCode>General</c:formatCode>
                <c:ptCount val="10001"/>
                <c:pt idx="0">
                  <c:v>0.74502291372167695</c:v>
                </c:pt>
                <c:pt idx="1">
                  <c:v>0.78429213462646197</c:v>
                </c:pt>
                <c:pt idx="2">
                  <c:v>0.825631186783503</c:v>
                </c:pt>
                <c:pt idx="3">
                  <c:v>0.868960973461672</c:v>
                </c:pt>
                <c:pt idx="4">
                  <c:v>0.913377213082048</c:v>
                </c:pt>
                <c:pt idx="5">
                  <c:v>0.95757215603184098</c:v>
                </c:pt>
                <c:pt idx="6">
                  <c:v>1</c:v>
                </c:pt>
                <c:pt idx="7">
                  <c:v>1.0391943065841101</c:v>
                </c:pt>
                <c:pt idx="8">
                  <c:v>1.07479214415706</c:v>
                </c:pt>
                <c:pt idx="9">
                  <c:v>1.1068053970151801</c:v>
                </c:pt>
                <c:pt idx="10">
                  <c:v>1.1353380860664599</c:v>
                </c:pt>
                <c:pt idx="11">
                  <c:v>1.1605781601624701</c:v>
                </c:pt>
                <c:pt idx="12">
                  <c:v>1.1827880348002699</c:v>
                </c:pt>
                <c:pt idx="13">
                  <c:v>1.2022945745090801</c:v>
                </c:pt>
                <c:pt idx="14">
                  <c:v>1.21947915768524</c:v>
                </c:pt>
                <c:pt idx="15">
                  <c:v>1.2347683840058301</c:v>
                </c:pt>
                <c:pt idx="16">
                  <c:v>1.2486258959066801</c:v>
                </c:pt>
                <c:pt idx="17">
                  <c:v>1.2615456969252099</c:v>
                </c:pt>
                <c:pt idx="18">
                  <c:v>1.27404726942171</c:v>
                </c:pt>
                <c:pt idx="19">
                  <c:v>1.2865798555822501</c:v>
                </c:pt>
                <c:pt idx="20">
                  <c:v>1.29923572265994</c:v>
                </c:pt>
                <c:pt idx="21">
                  <c:v>1.31201608334819</c:v>
                </c:pt>
                <c:pt idx="22">
                  <c:v>1.32492216226945</c:v>
                </c:pt>
                <c:pt idx="23">
                  <c:v>1.3379551960925899</c:v>
                </c:pt>
                <c:pt idx="24">
                  <c:v>1.3511164336513699</c:v>
                </c:pt>
                <c:pt idx="25">
                  <c:v>1.3644071360641199</c:v>
                </c:pt>
                <c:pt idx="26">
                  <c:v>1.3778285768545699</c:v>
                </c:pt>
                <c:pt idx="27">
                  <c:v>1.3913820420739</c:v>
                </c:pt>
                <c:pt idx="28">
                  <c:v>1.40506883042394</c:v>
                </c:pt>
                <c:pt idx="29">
                  <c:v>1.4188902533816401</c:v>
                </c:pt>
                <c:pt idx="30">
                  <c:v>1.4328476353247199</c:v>
                </c:pt>
                <c:pt idx="31">
                  <c:v>1.4469423136585799</c:v>
                </c:pt>
                <c:pt idx="32">
                  <c:v>1.4611756389444499</c:v>
                </c:pt>
                <c:pt idx="33">
                  <c:v>1.47554897502881</c:v>
                </c:pt>
                <c:pt idx="34">
                  <c:v>1.4900636991740399</c:v>
                </c:pt>
                <c:pt idx="35">
                  <c:v>1.5047212021904499</c:v>
                </c:pt>
                <c:pt idx="36">
                  <c:v>1.51952288856948</c:v>
                </c:pt>
                <c:pt idx="37">
                  <c:v>1.53447017661834</c:v>
                </c:pt>
                <c:pt idx="38">
                  <c:v>1.5495644985958801</c:v>
                </c:pt>
                <c:pt idx="39">
                  <c:v>1.56480730084982</c:v>
                </c:pt>
                <c:pt idx="40">
                  <c:v>1.5802000439553701</c:v>
                </c:pt>
              </c:numCache>
            </c:numRef>
          </c:yVal>
          <c:smooth val="0"/>
          <c:extLst>
            <c:ext xmlns:c16="http://schemas.microsoft.com/office/drawing/2014/chart" uri="{C3380CC4-5D6E-409C-BE32-E72D297353CC}">
              <c16:uniqueId val="{00000000-773D-4167-8391-07BCD7292C13}"/>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Microsoft_Excel_Worksheet3!$C$2:$C$10002</c:f>
              <c:numCache>
                <c:formatCode>General</c:formatCode>
                <c:ptCount val="10001"/>
                <c:pt idx="0">
                  <c:v>0.53224221799746496</c:v>
                </c:pt>
                <c:pt idx="1">
                  <c:v>0.59494543928745502</c:v>
                </c:pt>
                <c:pt idx="2">
                  <c:v>0.66503231778558303</c:v>
                </c:pt>
                <c:pt idx="3">
                  <c:v>0.74293244126267199</c:v>
                </c:pt>
                <c:pt idx="4">
                  <c:v>0.82703235323121604</c:v>
                </c:pt>
                <c:pt idx="5">
                  <c:v>0.91419941646880198</c:v>
                </c:pt>
                <c:pt idx="6">
                  <c:v>1</c:v>
                </c:pt>
                <c:pt idx="7">
                  <c:v>1.0003029015684901</c:v>
                </c:pt>
                <c:pt idx="8">
                  <c:v>1.0036633111984401</c:v>
                </c:pt>
                <c:pt idx="9">
                  <c:v>1.0096233364662399</c:v>
                </c:pt>
                <c:pt idx="10">
                  <c:v>1.0176918011287299</c:v>
                </c:pt>
                <c:pt idx="11">
                  <c:v>1.0273218055170401</c:v>
                </c:pt>
                <c:pt idx="12">
                  <c:v>1.03789246058162</c:v>
                </c:pt>
                <c:pt idx="13">
                  <c:v>1.0487026173965399</c:v>
                </c:pt>
                <c:pt idx="14">
                  <c:v>1.0589898062032499</c:v>
                </c:pt>
                <c:pt idx="15">
                  <c:v>1.06799033619283</c:v>
                </c:pt>
                <c:pt idx="16">
                  <c:v>1.0750483435835001</c:v>
                </c:pt>
                <c:pt idx="17">
                  <c:v>1.0797556681288401</c:v>
                </c:pt>
                <c:pt idx="18">
                  <c:v>1.0820713006397</c:v>
                </c:pt>
                <c:pt idx="19">
                  <c:v>1.0823069160563601</c:v>
                </c:pt>
                <c:pt idx="20">
                  <c:v>1.08080748814871</c:v>
                </c:pt>
                <c:pt idx="21">
                  <c:v>1.07787485728592</c:v>
                </c:pt>
                <c:pt idx="22">
                  <c:v>1.0737755917166201</c:v>
                </c:pt>
                <c:pt idx="23">
                  <c:v>1.0687351325588801</c:v>
                </c:pt>
                <c:pt idx="24">
                  <c:v>1.0629392256124</c:v>
                </c:pt>
                <c:pt idx="25">
                  <c:v>1.0565386753192101</c:v>
                </c:pt>
                <c:pt idx="26">
                  <c:v>1.0496550441992001</c:v>
                </c:pt>
                <c:pt idx="27">
                  <c:v>1.04238610827349</c:v>
                </c:pt>
                <c:pt idx="28">
                  <c:v>1.0348105915092101</c:v>
                </c:pt>
                <c:pt idx="29">
                  <c:v>1.02699207125425</c:v>
                </c:pt>
                <c:pt idx="30">
                  <c:v>1.01898211174863</c:v>
                </c:pt>
                <c:pt idx="31">
                  <c:v>1.01082274111658</c:v>
                </c:pt>
                <c:pt idx="32">
                  <c:v>1.0025483953249399</c:v>
                </c:pt>
                <c:pt idx="33">
                  <c:v>0.99418744014486404</c:v>
                </c:pt>
                <c:pt idx="34">
                  <c:v>0.98576336351200899</c:v>
                </c:pt>
                <c:pt idx="35">
                  <c:v>0.97729571213226596</c:v>
                </c:pt>
                <c:pt idx="36">
                  <c:v>0.96880083006893802</c:v>
                </c:pt>
                <c:pt idx="37">
                  <c:v>0.96029244392032398</c:v>
                </c:pt>
                <c:pt idx="38">
                  <c:v>0.95178212885735003</c:v>
                </c:pt>
                <c:pt idx="39">
                  <c:v>0.94327968179953403</c:v>
                </c:pt>
                <c:pt idx="40">
                  <c:v>0.93479342189340697</c:v>
                </c:pt>
              </c:numCache>
            </c:numRef>
          </c:yVal>
          <c:smooth val="0"/>
          <c:extLst>
            <c:ext xmlns:c16="http://schemas.microsoft.com/office/drawing/2014/chart" uri="{C3380CC4-5D6E-409C-BE32-E72D297353CC}">
              <c16:uniqueId val="{00000001-773D-4167-8391-07BCD7292C13}"/>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Microsoft_Excel_Worksheet3!$D$2:$D$10002</c:f>
              <c:numCache>
                <c:formatCode>General</c:formatCode>
                <c:ptCount val="10001"/>
                <c:pt idx="0">
                  <c:v>1.0428694365109199</c:v>
                </c:pt>
                <c:pt idx="1">
                  <c:v>1.0339001054846799</c:v>
                </c:pt>
                <c:pt idx="2">
                  <c:v>1.0250131284737301</c:v>
                </c:pt>
                <c:pt idx="3">
                  <c:v>1.0163685571680201</c:v>
                </c:pt>
                <c:pt idx="4">
                  <c:v>1.00873675632892</c:v>
                </c:pt>
                <c:pt idx="5">
                  <c:v>1.00300264634741</c:v>
                </c:pt>
                <c:pt idx="6">
                  <c:v>1</c:v>
                </c:pt>
                <c:pt idx="7">
                  <c:v>1.0795977949714</c:v>
                </c:pt>
                <c:pt idx="8">
                  <c:v>1.1509618218109201</c:v>
                </c:pt>
                <c:pt idx="9">
                  <c:v>1.2133417905627899</c:v>
                </c:pt>
                <c:pt idx="10">
                  <c:v>1.26658441017547</c:v>
                </c:pt>
                <c:pt idx="11">
                  <c:v>1.3111195134889699</c:v>
                </c:pt>
                <c:pt idx="12">
                  <c:v>1.3479118390384299</c:v>
                </c:pt>
                <c:pt idx="13">
                  <c:v>1.3783814590665699</c:v>
                </c:pt>
                <c:pt idx="14">
                  <c:v>1.4042905864792501</c:v>
                </c:pt>
                <c:pt idx="15">
                  <c:v>1.4275905974724901</c:v>
                </c:pt>
                <c:pt idx="16">
                  <c:v>1.4502293196712099</c:v>
                </c:pt>
                <c:pt idx="17">
                  <c:v>1.4739422930638699</c:v>
                </c:pt>
                <c:pt idx="18">
                  <c:v>1.5000827059744699</c:v>
                </c:pt>
                <c:pt idx="19">
                  <c:v>1.5294069549342499</c:v>
                </c:pt>
                <c:pt idx="20">
                  <c:v>1.5618077053917001</c:v>
                </c:pt>
                <c:pt idx="21">
                  <c:v>1.59701860687126</c:v>
                </c:pt>
                <c:pt idx="22">
                  <c:v>1.63480968427158</c:v>
                </c:pt>
                <c:pt idx="23">
                  <c:v>1.6749932253701301</c:v>
                </c:pt>
                <c:pt idx="24">
                  <c:v>1.7174223824801</c:v>
                </c:pt>
                <c:pt idx="25">
                  <c:v>1.7619864529618501</c:v>
                </c:pt>
                <c:pt idx="26">
                  <c:v>1.80860521529283</c:v>
                </c:pt>
                <c:pt idx="27">
                  <c:v>1.85722351021375</c:v>
                </c:pt>
                <c:pt idx="28">
                  <c:v>1.90780654394889</c:v>
                </c:pt>
                <c:pt idx="29">
                  <c:v>1.96033602156505</c:v>
                </c:pt>
                <c:pt idx="30">
                  <c:v>2.0148070534157698</c:v>
                </c:pt>
                <c:pt idx="31">
                  <c:v>2.0712257193016299</c:v>
                </c:pt>
                <c:pt idx="32">
                  <c:v>2.1296071668966401</c:v>
                </c:pt>
                <c:pt idx="33">
                  <c:v>2.1899741334403999</c:v>
                </c:pt>
                <c:pt idx="34">
                  <c:v>2.2523557983388001</c:v>
                </c:pt>
                <c:pt idx="35">
                  <c:v>2.3167868928652799</c:v>
                </c:pt>
                <c:pt idx="36">
                  <c:v>2.3833070092665398</c:v>
                </c:pt>
                <c:pt idx="37">
                  <c:v>2.4519600647055402</c:v>
                </c:pt>
                <c:pt idx="38">
                  <c:v>2.5227938858143601</c:v>
                </c:pt>
                <c:pt idx="39">
                  <c:v>2.5958598876226899</c:v>
                </c:pt>
                <c:pt idx="40">
                  <c:v>2.6712128267429098</c:v>
                </c:pt>
              </c:numCache>
            </c:numRef>
          </c:yVal>
          <c:smooth val="1"/>
          <c:extLst>
            <c:ext xmlns:c16="http://schemas.microsoft.com/office/drawing/2014/chart" uri="{C3380CC4-5D6E-409C-BE32-E72D297353CC}">
              <c16:uniqueId val="{00000002-773D-4167-8391-07BCD7292C13}"/>
            </c:ext>
          </c:extLst>
        </c:ser>
        <c:dLbls>
          <c:showLegendKey val="0"/>
          <c:showVal val="0"/>
          <c:showCatName val="0"/>
          <c:showSerName val="0"/>
          <c:showPercent val="0"/>
          <c:showBubbleSize val="0"/>
        </c:dLbls>
        <c:axId val="247119560"/>
        <c:axId val="643151376"/>
      </c:scatterChart>
      <c:valAx>
        <c:axId val="247119560"/>
        <c:scaling>
          <c:orientation val="minMax"/>
          <c:max val="3"/>
          <c:min val="0"/>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3778171091445427"/>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5"/>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Microsoft_Excel_Worksheet4!$B$2:$B$10002</c:f>
              <c:numCache>
                <c:formatCode>General</c:formatCode>
                <c:ptCount val="10001"/>
                <c:pt idx="0">
                  <c:v>1.1805989553621199</c:v>
                </c:pt>
                <c:pt idx="1">
                  <c:v>1.15691673345653</c:v>
                </c:pt>
                <c:pt idx="2">
                  <c:v>1.1337095650242901</c:v>
                </c:pt>
                <c:pt idx="3">
                  <c:v>1.1109679207314</c:v>
                </c:pt>
                <c:pt idx="4">
                  <c:v>1.08868240237099</c:v>
                </c:pt>
                <c:pt idx="5">
                  <c:v>1.06664553194822</c:v>
                </c:pt>
                <c:pt idx="6">
                  <c:v>1.0440387861823299</c:v>
                </c:pt>
                <c:pt idx="7">
                  <c:v>1.0199913900534801</c:v>
                </c:pt>
                <c:pt idx="8">
                  <c:v>0.99372718173630104</c:v>
                </c:pt>
                <c:pt idx="9">
                  <c:v>0.96500384893420899</c:v>
                </c:pt>
                <c:pt idx="10">
                  <c:v>0.93444202530246101</c:v>
                </c:pt>
              </c:numCache>
            </c:numRef>
          </c:yVal>
          <c:smooth val="0"/>
          <c:extLst>
            <c:ext xmlns:c16="http://schemas.microsoft.com/office/drawing/2014/chart" uri="{C3380CC4-5D6E-409C-BE32-E72D297353CC}">
              <c16:uniqueId val="{00000000-07ED-47BC-BB54-3B016B43DC4F}"/>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Microsoft_Excel_Worksheet4!$C$2:$C$10002</c:f>
              <c:numCache>
                <c:formatCode>General</c:formatCode>
                <c:ptCount val="10001"/>
                <c:pt idx="0">
                  <c:v>0.68148821097312695</c:v>
                </c:pt>
                <c:pt idx="1">
                  <c:v>0.721075198580865</c:v>
                </c:pt>
                <c:pt idx="2">
                  <c:v>0.76294486987969001</c:v>
                </c:pt>
                <c:pt idx="3">
                  <c:v>0.80721499106432604</c:v>
                </c:pt>
                <c:pt idx="4">
                  <c:v>0.853990274476494</c:v>
                </c:pt>
                <c:pt idx="5">
                  <c:v>0.90227042316650996</c:v>
                </c:pt>
                <c:pt idx="6">
                  <c:v>0.94723818007049998</c:v>
                </c:pt>
                <c:pt idx="7">
                  <c:v>0.98276563080513502</c:v>
                </c:pt>
                <c:pt idx="8">
                  <c:v>0.98441972426113</c:v>
                </c:pt>
                <c:pt idx="9">
                  <c:v>0.92445884072164697</c:v>
                </c:pt>
                <c:pt idx="10">
                  <c:v>0.87185311178188596</c:v>
                </c:pt>
              </c:numCache>
            </c:numRef>
          </c:yVal>
          <c:smooth val="0"/>
          <c:extLst>
            <c:ext xmlns:c16="http://schemas.microsoft.com/office/drawing/2014/chart" uri="{C3380CC4-5D6E-409C-BE32-E72D297353CC}">
              <c16:uniqueId val="{00000001-07ED-47BC-BB54-3B016B43DC4F}"/>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Microsoft_Excel_Worksheet4!$D$2:$D$10002</c:f>
              <c:numCache>
                <c:formatCode>General</c:formatCode>
                <c:ptCount val="10001"/>
                <c:pt idx="0">
                  <c:v>2.0452501906259601</c:v>
                </c:pt>
                <c:pt idx="1">
                  <c:v>1.8561952079144</c:v>
                </c:pt>
                <c:pt idx="2">
                  <c:v>1.6846530182846</c:v>
                </c:pt>
                <c:pt idx="3">
                  <c:v>1.5290222983432</c:v>
                </c:pt>
                <c:pt idx="4">
                  <c:v>1.3878722143045901</c:v>
                </c:pt>
                <c:pt idx="5">
                  <c:v>1.2609664038772801</c:v>
                </c:pt>
                <c:pt idx="6">
                  <c:v>1.15073168500445</c:v>
                </c:pt>
                <c:pt idx="7">
                  <c:v>1.05862720792433</c:v>
                </c:pt>
                <c:pt idx="8">
                  <c:v>1.00312263903768</c:v>
                </c:pt>
                <c:pt idx="9">
                  <c:v>1.0073270841684001</c:v>
                </c:pt>
                <c:pt idx="10">
                  <c:v>1.00152409488653</c:v>
                </c:pt>
              </c:numCache>
            </c:numRef>
          </c:yVal>
          <c:smooth val="1"/>
          <c:extLst>
            <c:ext xmlns:c16="http://schemas.microsoft.com/office/drawing/2014/chart" uri="{C3380CC4-5D6E-409C-BE32-E72D297353CC}">
              <c16:uniqueId val="{00000002-07ED-47BC-BB54-3B016B43DC4F}"/>
            </c:ext>
          </c:extLst>
        </c:ser>
        <c:dLbls>
          <c:showLegendKey val="0"/>
          <c:showVal val="0"/>
          <c:showCatName val="0"/>
          <c:showSerName val="0"/>
          <c:showPercent val="0"/>
          <c:showBubbleSize val="0"/>
        </c:dLbls>
        <c:axId val="643152160"/>
        <c:axId val="643152552"/>
      </c:scatterChart>
      <c:valAx>
        <c:axId val="643152160"/>
        <c:scaling>
          <c:orientation val="minMax"/>
          <c:max val="30"/>
          <c:min val="-30"/>
        </c:scaling>
        <c:delete val="0"/>
        <c:axPos val="b"/>
        <c:title>
          <c:tx>
            <c:rich>
              <a:bodyPr/>
              <a:lstStyle/>
              <a:p>
                <a:pPr>
                  <a:defRPr sz="1700">
                    <a:solidFill>
                      <a:schemeClr val="bg2"/>
                    </a:solidFill>
                  </a:defRPr>
                </a:pPr>
                <a:r>
                  <a:rPr lang="en-US" sz="1700" dirty="0" smtClean="0">
                    <a:solidFill>
                      <a:schemeClr val="bg2"/>
                    </a:solidFill>
                  </a:rPr>
                  <a:t>Donor-recipient</a:t>
                </a:r>
                <a:r>
                  <a:rPr lang="en-US" sz="1700" baseline="0" dirty="0" smtClean="0">
                    <a:solidFill>
                      <a:schemeClr val="bg2"/>
                    </a:solidFill>
                  </a:rPr>
                  <a:t> we</a:t>
                </a:r>
                <a:r>
                  <a:rPr lang="en-US" sz="1700" dirty="0" smtClean="0">
                    <a:solidFill>
                      <a:schemeClr val="bg2"/>
                    </a:solidFill>
                  </a:rPr>
                  <a:t>ight match (%)</a:t>
                </a:r>
                <a:endParaRPr lang="en-US" sz="1700" dirty="0">
                  <a:solidFill>
                    <a:schemeClr val="bg2"/>
                  </a:solidFill>
                </a:endParaRPr>
              </a:p>
            </c:rich>
          </c:tx>
          <c:layout>
            <c:manualLayout>
              <c:xMode val="edge"/>
              <c:yMode val="edge"/>
              <c:x val="0.313064130258054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10"/>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3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1.4570316889627</c:v>
                </c:pt>
                <c:pt idx="1">
                  <c:v>1.3533287951131401</c:v>
                </c:pt>
                <c:pt idx="2">
                  <c:v>1.2595241191040101</c:v>
                </c:pt>
                <c:pt idx="3">
                  <c:v>1.17794146072199</c:v>
                </c:pt>
                <c:pt idx="4">
                  <c:v>1.11021337185663</c:v>
                </c:pt>
                <c:pt idx="5">
                  <c:v>1.0575628762823599</c:v>
                </c:pt>
                <c:pt idx="6">
                  <c:v>1.0211144231278</c:v>
                </c:pt>
                <c:pt idx="7">
                  <c:v>1.00221884717445</c:v>
                </c:pt>
                <c:pt idx="8">
                  <c:v>1.0027446392016199</c:v>
                </c:pt>
                <c:pt idx="9">
                  <c:v>1.0232111254724701</c:v>
                </c:pt>
                <c:pt idx="10">
                  <c:v>1.06242012286789</c:v>
                </c:pt>
                <c:pt idx="11">
                  <c:v>1.1197551856157</c:v>
                </c:pt>
                <c:pt idx="12">
                  <c:v>1.1950477750223401</c:v>
                </c:pt>
                <c:pt idx="13">
                  <c:v>1.28831621938195</c:v>
                </c:pt>
                <c:pt idx="14">
                  <c:v>1.3995046098957999</c:v>
                </c:pt>
                <c:pt idx="15">
                  <c:v>1.5282009843376001</c:v>
                </c:pt>
                <c:pt idx="16">
                  <c:v>1.67332588881198</c:v>
                </c:pt>
                <c:pt idx="17">
                  <c:v>1.83329410553289</c:v>
                </c:pt>
                <c:pt idx="18">
                  <c:v>2.0085567503048298</c:v>
                </c:pt>
                <c:pt idx="19">
                  <c:v>2.20057447794087</c:v>
                </c:pt>
                <c:pt idx="20">
                  <c:v>2.4109490718795001</c:v>
                </c:pt>
                <c:pt idx="21">
                  <c:v>2.6414354458185301</c:v>
                </c:pt>
                <c:pt idx="22">
                  <c:v>2.8939562829451901</c:v>
                </c:pt>
                <c:pt idx="23">
                  <c:v>3.1706180746744201</c:v>
                </c:pt>
                <c:pt idx="24">
                  <c:v>3.4737286926882498</c:v>
                </c:pt>
                <c:pt idx="25">
                  <c:v>3.8058166408594301</c:v>
                </c:pt>
                <c:pt idx="26">
                  <c:v>4.1696521476562198</c:v>
                </c:pt>
                <c:pt idx="27">
                  <c:v>4.5682702749778201</c:v>
                </c:pt>
                <c:pt idx="28">
                  <c:v>5.0049962361912099</c:v>
                </c:pt>
                <c:pt idx="29">
                  <c:v>5.4834731345683796</c:v>
                </c:pt>
                <c:pt idx="30">
                  <c:v>6.0076923535141802</c:v>
                </c:pt>
                <c:pt idx="31">
                  <c:v>6.5820268520953196</c:v>
                </c:pt>
                <c:pt idx="32">
                  <c:v>7.2112676436173899</c:v>
                </c:pt>
                <c:pt idx="33">
                  <c:v>7.90066376154767</c:v>
                </c:pt>
                <c:pt idx="34">
                  <c:v>8.6559660461749992</c:v>
                </c:pt>
                <c:pt idx="35">
                  <c:v>9.4834751172674192</c:v>
                </c:pt>
                <c:pt idx="36">
                  <c:v>10.390093932909201</c:v>
                </c:pt>
                <c:pt idx="37">
                  <c:v>11.383385372954301</c:v>
                </c:pt>
                <c:pt idx="38">
                  <c:v>12.4716353274494</c:v>
                </c:pt>
                <c:pt idx="39">
                  <c:v>13.6639218163018</c:v>
                </c:pt>
                <c:pt idx="40">
                  <c:v>14.970190716776999</c:v>
                </c:pt>
                <c:pt idx="41">
                  <c:v>16.401338730532299</c:v>
                </c:pt>
                <c:pt idx="42">
                  <c:v>17.969304282288899</c:v>
                </c:pt>
                <c:pt idx="43">
                  <c:v>19.687167108401201</c:v>
                </c:pt>
                <c:pt idx="44">
                  <c:v>21.569257366081398</c:v>
                </c:pt>
                <c:pt idx="45">
                  <c:v>23.631275173446198</c:v>
                </c:pt>
                <c:pt idx="46">
                  <c:v>25.890421577578799</c:v>
                </c:pt>
                <c:pt idx="47">
                  <c:v>28.3655420431128</c:v>
                </c:pt>
                <c:pt idx="48">
                  <c:v>31.077283658308598</c:v>
                </c:pt>
                <c:pt idx="49">
                  <c:v>34.048267370001902</c:v>
                </c:pt>
                <c:pt idx="50">
                  <c:v>37.303276684197101</c:v>
                </c:pt>
                <c:pt idx="51">
                  <c:v>40.869464406397299</c:v>
                </c:pt>
                <c:pt idx="52">
                  <c:v>44.776579146285798</c:v>
                </c:pt>
                <c:pt idx="53">
                  <c:v>49.057213476225101</c:v>
                </c:pt>
                <c:pt idx="54">
                  <c:v>53.747075813661901</c:v>
                </c:pt>
                <c:pt idx="55">
                  <c:v>58.885288295464001</c:v>
                </c:pt>
                <c:pt idx="56">
                  <c:v>64.514713128975899</c:v>
                </c:pt>
                <c:pt idx="57">
                  <c:v>70.6823101422234</c:v>
                </c:pt>
                <c:pt idx="58">
                  <c:v>77.439528515821905</c:v>
                </c:pt>
                <c:pt idx="59">
                  <c:v>84.842735964433601</c:v>
                </c:pt>
                <c:pt idx="60">
                  <c:v>92.953688947882895</c:v>
                </c:pt>
                <c:pt idx="61">
                  <c:v>101.840047834408</c:v>
                </c:pt>
                <c:pt idx="62">
                  <c:v>111.575941313417</c:v>
                </c:pt>
                <c:pt idx="63">
                  <c:v>122.242584766044</c:v>
                </c:pt>
                <c:pt idx="64">
                  <c:v>133.92895775179301</c:v>
                </c:pt>
                <c:pt idx="65">
                  <c:v>146.73254626291799</c:v>
                </c:pt>
                <c:pt idx="66">
                  <c:v>160.760155938065</c:v>
                </c:pt>
                <c:pt idx="67">
                  <c:v>176.12880301908999</c:v>
                </c:pt>
                <c:pt idx="68">
                  <c:v>192.96669048323699</c:v>
                </c:pt>
                <c:pt idx="69">
                  <c:v>211.414277493366</c:v>
                </c:pt>
                <c:pt idx="70">
                  <c:v>231.625451087502</c:v>
                </c:pt>
              </c:numCache>
            </c:numRef>
          </c:yVal>
          <c:smooth val="0"/>
          <c:extLst>
            <c:ext xmlns:c16="http://schemas.microsoft.com/office/drawing/2014/chart" uri="{C3380CC4-5D6E-409C-BE32-E72D297353CC}">
              <c16:uniqueId val="{00000000-ADFC-4D52-9DF0-7943AABACDCE}"/>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0.88900814003667705</c:v>
                </c:pt>
                <c:pt idx="1">
                  <c:v>0.89166182357250101</c:v>
                </c:pt>
                <c:pt idx="2">
                  <c:v>0.89510972620409002</c:v>
                </c:pt>
                <c:pt idx="3">
                  <c:v>0.900683657397093</c:v>
                </c:pt>
                <c:pt idx="4">
                  <c:v>0.90982142075192696</c:v>
                </c:pt>
                <c:pt idx="5">
                  <c:v>0.92414787813488697</c:v>
                </c:pt>
                <c:pt idx="6">
                  <c:v>0.945624589672033</c:v>
                </c:pt>
                <c:pt idx="7">
                  <c:v>0.97680678783449604</c:v>
                </c:pt>
                <c:pt idx="8">
                  <c:v>0.98457710839465296</c:v>
                </c:pt>
                <c:pt idx="9">
                  <c:v>0.96720834810666101</c:v>
                </c:pt>
                <c:pt idx="10">
                  <c:v>0.97039770888313304</c:v>
                </c:pt>
                <c:pt idx="11">
                  <c:v>0.98985326556388198</c:v>
                </c:pt>
                <c:pt idx="12">
                  <c:v>1.02234985459952</c:v>
                </c:pt>
                <c:pt idx="13">
                  <c:v>1.0653410062225099</c:v>
                </c:pt>
                <c:pt idx="14">
                  <c:v>1.11669596590771</c:v>
                </c:pt>
                <c:pt idx="15">
                  <c:v>1.17448707098942</c:v>
                </c:pt>
                <c:pt idx="16">
                  <c:v>1.23680094182654</c:v>
                </c:pt>
                <c:pt idx="17">
                  <c:v>1.3018715574388799</c:v>
                </c:pt>
                <c:pt idx="18">
                  <c:v>1.3694736914458301</c:v>
                </c:pt>
                <c:pt idx="19">
                  <c:v>1.43991745507725</c:v>
                </c:pt>
                <c:pt idx="20">
                  <c:v>1.51346818240831</c:v>
                </c:pt>
                <c:pt idx="21">
                  <c:v>1.59036621307666</c:v>
                </c:pt>
                <c:pt idx="22">
                  <c:v>1.67083910371184</c:v>
                </c:pt>
                <c:pt idx="23">
                  <c:v>1.7551091778393</c:v>
                </c:pt>
                <c:pt idx="24">
                  <c:v>1.84339841621516</c:v>
                </c:pt>
                <c:pt idx="25">
                  <c:v>1.9359317809957299</c:v>
                </c:pt>
                <c:pt idx="26">
                  <c:v>2.0329395916274602</c:v>
                </c:pt>
                <c:pt idx="27">
                  <c:v>2.1346593132774498</c:v>
                </c:pt>
                <c:pt idx="28">
                  <c:v>2.2413369751285299</c:v>
                </c:pt>
                <c:pt idx="29">
                  <c:v>2.3532283532888298</c:v>
                </c:pt>
                <c:pt idx="30">
                  <c:v>2.4706000041905001</c:v>
                </c:pt>
                <c:pt idx="31">
                  <c:v>2.5937302046623198</c:v>
                </c:pt>
                <c:pt idx="32">
                  <c:v>2.7229098363959499</c:v>
                </c:pt>
                <c:pt idx="33">
                  <c:v>2.8584432407932101</c:v>
                </c:pt>
                <c:pt idx="34">
                  <c:v>3.0006490625848699</c:v>
                </c:pt>
                <c:pt idx="35">
                  <c:v>3.1498610956072799</c:v>
                </c:pt>
                <c:pt idx="36">
                  <c:v>3.3064291407812001</c:v>
                </c:pt>
                <c:pt idx="37">
                  <c:v>3.4707198840772202</c:v>
                </c:pt>
                <c:pt idx="38">
                  <c:v>3.6431178007125902</c:v>
                </c:pt>
                <c:pt idx="39">
                  <c:v>3.8240260907699102</c:v>
                </c:pt>
                <c:pt idx="40">
                  <c:v>4.0138676507067403</c:v>
                </c:pt>
                <c:pt idx="41">
                  <c:v>4.2130860847365401</c:v>
                </c:pt>
                <c:pt idx="42">
                  <c:v>4.4221467597383901</c:v>
                </c:pt>
                <c:pt idx="43">
                  <c:v>4.6415379071459304</c:v>
                </c:pt>
                <c:pt idx="44">
                  <c:v>4.8717717751492202</c:v>
                </c:pt>
                <c:pt idx="45">
                  <c:v>5.1133858344874303</c:v>
                </c:pt>
                <c:pt idx="46">
                  <c:v>5.3669440411083897</c:v>
                </c:pt>
                <c:pt idx="47">
                  <c:v>5.6330381590018499</c:v>
                </c:pt>
                <c:pt idx="48">
                  <c:v>5.9122891465811502</c:v>
                </c:pt>
                <c:pt idx="49">
                  <c:v>6.2053486100742097</c:v>
                </c:pt>
                <c:pt idx="50">
                  <c:v>6.5129003274989996</c:v>
                </c:pt>
                <c:pt idx="51">
                  <c:v>6.8356618469224504</c:v>
                </c:pt>
                <c:pt idx="52">
                  <c:v>7.17438616285171</c:v>
                </c:pt>
                <c:pt idx="53">
                  <c:v>7.5298634747640101</c:v>
                </c:pt>
                <c:pt idx="54">
                  <c:v>7.9029230319534296</c:v>
                </c:pt>
                <c:pt idx="55">
                  <c:v>8.29443506906407</c:v>
                </c:pt>
                <c:pt idx="56">
                  <c:v>8.7053128368725599</c:v>
                </c:pt>
                <c:pt idx="57">
                  <c:v>9.1365147331050292</c:v>
                </c:pt>
                <c:pt idx="58">
                  <c:v>9.5890465382861407</c:v>
                </c:pt>
                <c:pt idx="59">
                  <c:v>10.0639637618709</c:v>
                </c:pt>
                <c:pt idx="60">
                  <c:v>10.562374104149599</c:v>
                </c:pt>
                <c:pt idx="61">
                  <c:v>11.0854400396908</c:v>
                </c:pt>
                <c:pt idx="62">
                  <c:v>11.6343815283594</c:v>
                </c:pt>
                <c:pt idx="63">
                  <c:v>12.2104788602509</c:v>
                </c:pt>
                <c:pt idx="64">
                  <c:v>12.815075641178399</c:v>
                </c:pt>
                <c:pt idx="65">
                  <c:v>13.4495819256991</c:v>
                </c:pt>
                <c:pt idx="66">
                  <c:v>14.1154775049718</c:v>
                </c:pt>
                <c:pt idx="67">
                  <c:v>14.8143153571349</c:v>
                </c:pt>
                <c:pt idx="68">
                  <c:v>15.5477252682514</c:v>
                </c:pt>
                <c:pt idx="69">
                  <c:v>16.317417632263499</c:v>
                </c:pt>
                <c:pt idx="70">
                  <c:v>17.125187438825002</c:v>
                </c:pt>
              </c:numCache>
            </c:numRef>
          </c:yVal>
          <c:smooth val="0"/>
          <c:extLst>
            <c:ext xmlns:c16="http://schemas.microsoft.com/office/drawing/2014/chart" uri="{C3380CC4-5D6E-409C-BE32-E72D297353CC}">
              <c16:uniqueId val="{00000001-ADFC-4D52-9DF0-7943AABACDCE}"/>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2.3879886437866702</c:v>
                </c:pt>
                <c:pt idx="1">
                  <c:v>2.0540285333113801</c:v>
                </c:pt>
                <c:pt idx="2">
                  <c:v>1.77229780904315</c:v>
                </c:pt>
                <c:pt idx="3">
                  <c:v>1.5405476423295601</c:v>
                </c:pt>
                <c:pt idx="4">
                  <c:v>1.3547424834541599</c:v>
                </c:pt>
                <c:pt idx="5">
                  <c:v>1.2102383868995601</c:v>
                </c:pt>
                <c:pt idx="6">
                  <c:v>1.10263065967991</c:v>
                </c:pt>
                <c:pt idx="7">
                  <c:v>1.0282920124443899</c:v>
                </c:pt>
                <c:pt idx="8">
                  <c:v>1.0212473993906299</c:v>
                </c:pt>
                <c:pt idx="9">
                  <c:v>1.08245654552104</c:v>
                </c:pt>
                <c:pt idx="10">
                  <c:v>1.16316898436799</c:v>
                </c:pt>
                <c:pt idx="11">
                  <c:v>1.26670459080515</c:v>
                </c:pt>
                <c:pt idx="12">
                  <c:v>1.3969182644871301</c:v>
                </c:pt>
                <c:pt idx="13">
                  <c:v>1.5579600066346699</c:v>
                </c:pt>
                <c:pt idx="14">
                  <c:v>1.75393590817491</c:v>
                </c:pt>
                <c:pt idx="15">
                  <c:v>1.98844100221812</c:v>
                </c:pt>
                <c:pt idx="16">
                  <c:v>2.2639209233081998</c:v>
                </c:pt>
                <c:pt idx="17">
                  <c:v>2.5816427574418399</c:v>
                </c:pt>
                <c:pt idx="18">
                  <c:v>2.9458763935332501</c:v>
                </c:pt>
                <c:pt idx="19">
                  <c:v>3.3630594697561702</c:v>
                </c:pt>
                <c:pt idx="20">
                  <c:v>3.84063272340962</c:v>
                </c:pt>
                <c:pt idx="21">
                  <c:v>4.3871538247337396</c:v>
                </c:pt>
                <c:pt idx="22">
                  <c:v>5.0124413230409504</c:v>
                </c:pt>
                <c:pt idx="23">
                  <c:v>5.7277456595766099</c:v>
                </c:pt>
                <c:pt idx="24">
                  <c:v>6.5459484635887897</c:v>
                </c:pt>
                <c:pt idx="25">
                  <c:v>7.4817927191590803</c:v>
                </c:pt>
                <c:pt idx="26">
                  <c:v>8.5521473948647007</c:v>
                </c:pt>
                <c:pt idx="27">
                  <c:v>9.7763109904430205</c:v>
                </c:pt>
                <c:pt idx="28">
                  <c:v>11.176359290129399</c:v>
                </c:pt>
                <c:pt idx="29">
                  <c:v>12.7775434863812</c:v>
                </c:pt>
                <c:pt idx="30">
                  <c:v>14.6087457918136</c:v>
                </c:pt>
                <c:pt idx="31">
                  <c:v>16.703000722214298</c:v>
                </c:pt>
                <c:pt idx="32">
                  <c:v>19.098091436150401</c:v>
                </c:pt>
                <c:pt idx="33">
                  <c:v>21.837231882803099</c:v>
                </c:pt>
                <c:pt idx="34">
                  <c:v>24.9698470663512</c:v>
                </c:pt>
                <c:pt idx="35">
                  <c:v>28.5524655119724</c:v>
                </c:pt>
                <c:pt idx="36">
                  <c:v>32.649740048314101</c:v>
                </c:pt>
                <c:pt idx="37">
                  <c:v>37.3356153412658</c:v>
                </c:pt>
                <c:pt idx="38">
                  <c:v>42.694663266298797</c:v>
                </c:pt>
                <c:pt idx="39">
                  <c:v>48.823610239651401</c:v>
                </c:pt>
                <c:pt idx="40">
                  <c:v>55.833084097134297</c:v>
                </c:pt>
                <c:pt idx="41">
                  <c:v>63.849612076103803</c:v>
                </c:pt>
                <c:pt idx="42">
                  <c:v>73.017905992922806</c:v>
                </c:pt>
                <c:pt idx="43">
                  <c:v>83.503475896944295</c:v>
                </c:pt>
                <c:pt idx="44">
                  <c:v>95.495619416615099</c:v>
                </c:pt>
                <c:pt idx="45">
                  <c:v>109.210840800773</c:v>
                </c:pt>
                <c:pt idx="46">
                  <c:v>124.896761421482</c:v>
                </c:pt>
                <c:pt idx="47">
                  <c:v>142.83659238377501</c:v>
                </c:pt>
                <c:pt idx="48">
                  <c:v>163.354250043311</c:v>
                </c:pt>
                <c:pt idx="49">
                  <c:v>186.82020684818099</c:v>
                </c:pt>
                <c:pt idx="50">
                  <c:v>213.658183206394</c:v>
                </c:pt>
                <c:pt idx="51">
                  <c:v>244.35280127523899</c:v>
                </c:pt>
                <c:pt idx="52">
                  <c:v>279.45833894821499</c:v>
                </c:pt>
                <c:pt idx="53">
                  <c:v>319.60874219267902</c:v>
                </c:pt>
                <c:pt idx="54">
                  <c:v>365.52907662641002</c:v>
                </c:pt>
                <c:pt idx="55">
                  <c:v>418.04862522495699</c:v>
                </c:pt>
                <c:pt idx="56">
                  <c:v>478.11586879275598</c:v>
                </c:pt>
                <c:pt idx="57">
                  <c:v>546.815619848903</c:v>
                </c:pt>
                <c:pt idx="58">
                  <c:v>625.38861948464603</c:v>
                </c:pt>
                <c:pt idx="59">
                  <c:v>715.25395125155205</c:v>
                </c:pt>
                <c:pt idx="60">
                  <c:v>818.03467703583794</c:v>
                </c:pt>
                <c:pt idx="61">
                  <c:v>935.58715809028502</c:v>
                </c:pt>
                <c:pt idx="62">
                  <c:v>1070.0345909775599</c:v>
                </c:pt>
                <c:pt idx="63">
                  <c:v>1223.80536433577</c:v>
                </c:pt>
                <c:pt idx="64">
                  <c:v>1399.67692947867</c:v>
                </c:pt>
                <c:pt idx="65">
                  <c:v>1600.8259774721701</c:v>
                </c:pt>
                <c:pt idx="66">
                  <c:v>1830.8858292699099</c:v>
                </c:pt>
                <c:pt idx="67">
                  <c:v>2094.0120758261601</c:v>
                </c:pt>
                <c:pt idx="68">
                  <c:v>2394.9576541650099</c:v>
                </c:pt>
                <c:pt idx="69">
                  <c:v>2739.15871587838</c:v>
                </c:pt>
                <c:pt idx="70">
                  <c:v>3132.8328395318099</c:v>
                </c:pt>
              </c:numCache>
            </c:numRef>
          </c:yVal>
          <c:smooth val="1"/>
          <c:extLst>
            <c:ext xmlns:c16="http://schemas.microsoft.com/office/drawing/2014/chart" uri="{C3380CC4-5D6E-409C-BE32-E72D297353CC}">
              <c16:uniqueId val="{00000002-ADFC-4D52-9DF0-7943AABACDCE}"/>
            </c:ext>
          </c:extLst>
        </c:ser>
        <c:dLbls>
          <c:showLegendKey val="0"/>
          <c:showVal val="0"/>
          <c:showCatName val="0"/>
          <c:showSerName val="0"/>
          <c:showPercent val="0"/>
          <c:showBubbleSize val="0"/>
        </c:dLbls>
        <c:axId val="554661456"/>
        <c:axId val="554660672"/>
      </c:scatterChart>
      <c:valAx>
        <c:axId val="554661456"/>
        <c:scaling>
          <c:orientation val="minMax"/>
          <c:max val="17"/>
          <c:min val="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0632743362831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1.21317362715329</c:v>
                </c:pt>
                <c:pt idx="1">
                  <c:v>1.1833452118318499</c:v>
                </c:pt>
                <c:pt idx="2">
                  <c:v>1.15447138202628</c:v>
                </c:pt>
                <c:pt idx="3">
                  <c:v>1.1269077051566601</c:v>
                </c:pt>
                <c:pt idx="4">
                  <c:v>1.1009812994780901</c:v>
                </c:pt>
                <c:pt idx="5">
                  <c:v>1.0769881097410099</c:v>
                </c:pt>
                <c:pt idx="6">
                  <c:v>1.0551985885819799</c:v>
                </c:pt>
                <c:pt idx="7">
                  <c:v>1.03586408638381</c:v>
                </c:pt>
                <c:pt idx="8">
                  <c:v>1.01922387228494</c:v>
                </c:pt>
                <c:pt idx="9">
                  <c:v>1.0055127667236501</c:v>
                </c:pt>
                <c:pt idx="10">
                  <c:v>0.99495674162080305</c:v>
                </c:pt>
                <c:pt idx="11">
                  <c:v>0.98754672498752305</c:v>
                </c:pt>
                <c:pt idx="12">
                  <c:v>0.98307407858308704</c:v>
                </c:pt>
                <c:pt idx="13">
                  <c:v>0.98135148236246805</c:v>
                </c:pt>
                <c:pt idx="14">
                  <c:v>0.98221661244299996</c:v>
                </c:pt>
                <c:pt idx="15">
                  <c:v>0.98552791527790495</c:v>
                </c:pt>
                <c:pt idx="16">
                  <c:v>0.99116088874552899</c:v>
                </c:pt>
                <c:pt idx="17">
                  <c:v>0.99900477019442602</c:v>
                </c:pt>
                <c:pt idx="18">
                  <c:v>1.0089595496072601</c:v>
                </c:pt>
                <c:pt idx="19">
                  <c:v>1.02093324107813</c:v>
                </c:pt>
                <c:pt idx="20">
                  <c:v>1.0348393584506099</c:v>
                </c:pt>
                <c:pt idx="21">
                  <c:v>1.05059455180356</c:v>
                </c:pt>
                <c:pt idx="22">
                  <c:v>1.0681163709517301</c:v>
                </c:pt>
                <c:pt idx="23">
                  <c:v>1.0873211306056001</c:v>
                </c:pt>
                <c:pt idx="24">
                  <c:v>1.1081218595956699</c:v>
                </c:pt>
                <c:pt idx="25">
                  <c:v>1.1304263238277601</c:v>
                </c:pt>
                <c:pt idx="26">
                  <c:v>1.15413511956307</c:v>
                </c:pt>
                <c:pt idx="27">
                  <c:v>1.1791398403215501</c:v>
                </c:pt>
                <c:pt idx="28">
                  <c:v>1.2053213272551699</c:v>
                </c:pt>
                <c:pt idx="29">
                  <c:v>1.2325480192489</c:v>
                </c:pt>
                <c:pt idx="30">
                  <c:v>1.26067442525498</c:v>
                </c:pt>
                <c:pt idx="31">
                  <c:v>1.2895437925091799</c:v>
                </c:pt>
                <c:pt idx="32">
                  <c:v>1.3190784042834101</c:v>
                </c:pt>
                <c:pt idx="33">
                  <c:v>1.34928945162945</c:v>
                </c:pt>
                <c:pt idx="34">
                  <c:v>1.38019242705101</c:v>
                </c:pt>
                <c:pt idx="35">
                  <c:v>1.41180317787892</c:v>
                </c:pt>
                <c:pt idx="36">
                  <c:v>1.44413791439775</c:v>
                </c:pt>
                <c:pt idx="37">
                  <c:v>1.4772132181586199</c:v>
                </c:pt>
                <c:pt idx="38">
                  <c:v>1.51104605048235</c:v>
                </c:pt>
                <c:pt idx="39">
                  <c:v>1.5456537611574199</c:v>
                </c:pt>
                <c:pt idx="40">
                  <c:v>1.5810540973370399</c:v>
                </c:pt>
                <c:pt idx="41">
                  <c:v>1.6172652126401099</c:v>
                </c:pt>
                <c:pt idx="42">
                  <c:v>1.65430567646053</c:v>
                </c:pt>
                <c:pt idx="43">
                  <c:v>1.6921944834897999</c:v>
                </c:pt>
                <c:pt idx="44">
                  <c:v>1.7309510634576</c:v>
                </c:pt>
                <c:pt idx="45">
                  <c:v>1.77059529109561</c:v>
                </c:pt>
                <c:pt idx="46">
                  <c:v>1.8111474963294001</c:v>
                </c:pt>
                <c:pt idx="47">
                  <c:v>1.85262847470383</c:v>
                </c:pt>
                <c:pt idx="48">
                  <c:v>1.8950594980472</c:v>
                </c:pt>
                <c:pt idx="49">
                  <c:v>1.93846232537965</c:v>
                </c:pt>
                <c:pt idx="50">
                  <c:v>1.9828592140713199</c:v>
                </c:pt>
                <c:pt idx="51">
                  <c:v>2.0282729312562</c:v>
                </c:pt>
                <c:pt idx="52">
                  <c:v>2.07472676550737</c:v>
                </c:pt>
                <c:pt idx="53">
                  <c:v>2.1222445387794502</c:v>
                </c:pt>
                <c:pt idx="54">
                  <c:v>2.1708506186248502</c:v>
                </c:pt>
                <c:pt idx="55">
                  <c:v>2.2205699306896101</c:v>
                </c:pt>
                <c:pt idx="56">
                  <c:v>2.2714279714955099</c:v>
                </c:pt>
                <c:pt idx="57">
                  <c:v>2.3234508215149901</c:v>
                </c:pt>
                <c:pt idx="58">
                  <c:v>2.3766651585453298</c:v>
                </c:pt>
                <c:pt idx="59">
                  <c:v>2.4310982713893701</c:v>
                </c:pt>
                <c:pt idx="60">
                  <c:v>2.4867780738494001</c:v>
                </c:pt>
                <c:pt idx="61">
                  <c:v>2.5437331190417001</c:v>
                </c:pt>
                <c:pt idx="62">
                  <c:v>2.6019926140387502</c:v>
                </c:pt>
                <c:pt idx="63">
                  <c:v>2.6615864348469098</c:v>
                </c:pt>
                <c:pt idx="64">
                  <c:v>2.7225451417271</c:v>
                </c:pt>
                <c:pt idx="65">
                  <c:v>2.7848999948665099</c:v>
                </c:pt>
                <c:pt idx="66">
                  <c:v>2.8486829704088801</c:v>
                </c:pt>
                <c:pt idx="67">
                  <c:v>2.9139267768524202</c:v>
                </c:pt>
                <c:pt idx="68">
                  <c:v>2.9806648718227402</c:v>
                </c:pt>
                <c:pt idx="69">
                  <c:v>3.0489314792304998</c:v>
                </c:pt>
                <c:pt idx="70">
                  <c:v>3.1187616068216601</c:v>
                </c:pt>
              </c:numCache>
            </c:numRef>
          </c:yVal>
          <c:smooth val="0"/>
          <c:extLst>
            <c:ext xmlns:c16="http://schemas.microsoft.com/office/drawing/2014/chart" uri="{C3380CC4-5D6E-409C-BE32-E72D297353CC}">
              <c16:uniqueId val="{00000000-6F85-4C0C-B581-141F88B432C5}"/>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0.76003935383486798</c:v>
                </c:pt>
                <c:pt idx="1">
                  <c:v>0.78338912779360803</c:v>
                </c:pt>
                <c:pt idx="2">
                  <c:v>0.80740656315649795</c:v>
                </c:pt>
                <c:pt idx="3">
                  <c:v>0.83202376345698303</c:v>
                </c:pt>
                <c:pt idx="4">
                  <c:v>0.85716224930760898</c:v>
                </c:pt>
                <c:pt idx="5">
                  <c:v>0.88273437574459701</c:v>
                </c:pt>
                <c:pt idx="6">
                  <c:v>0.90864368192254197</c:v>
                </c:pt>
                <c:pt idx="7">
                  <c:v>0.93478569798699296</c:v>
                </c:pt>
                <c:pt idx="8">
                  <c:v>0.961049399285265</c:v>
                </c:pt>
                <c:pt idx="9">
                  <c:v>0.98731959847833195</c:v>
                </c:pt>
                <c:pt idx="10">
                  <c:v>0.97676803115538902</c:v>
                </c:pt>
                <c:pt idx="11">
                  <c:v>0.93818706498611004</c:v>
                </c:pt>
                <c:pt idx="12">
                  <c:v>0.90710269327401905</c:v>
                </c:pt>
                <c:pt idx="13">
                  <c:v>0.882526275746089</c:v>
                </c:pt>
                <c:pt idx="14">
                  <c:v>0.86364746539202097</c:v>
                </c:pt>
                <c:pt idx="15">
                  <c:v>0.84979603027406403</c:v>
                </c:pt>
                <c:pt idx="16">
                  <c:v>0.840411365549665</c:v>
                </c:pt>
                <c:pt idx="17">
                  <c:v>0.835017835625954</c:v>
                </c:pt>
                <c:pt idx="18">
                  <c:v>0.83320457990488495</c:v>
                </c:pt>
                <c:pt idx="19">
                  <c:v>0.83460879740340999</c:v>
                </c:pt>
                <c:pt idx="20">
                  <c:v>0.83890183068802304</c:v>
                </c:pt>
                <c:pt idx="21">
                  <c:v>0.84577762098472198</c:v>
                </c:pt>
                <c:pt idx="22">
                  <c:v>0.85494331591413497</c:v>
                </c:pt>
                <c:pt idx="23">
                  <c:v>0.86611197985085897</c:v>
                </c:pt>
                <c:pt idx="24">
                  <c:v>0.87899747412514695</c:v>
                </c:pt>
                <c:pt idx="25">
                  <c:v>0.89331162082419302</c:v>
                </c:pt>
                <c:pt idx="26">
                  <c:v>0.90876371771499298</c:v>
                </c:pt>
                <c:pt idx="27">
                  <c:v>0.92506231988119803</c:v>
                </c:pt>
                <c:pt idx="28">
                  <c:v>0.94191895784816504</c:v>
                </c:pt>
                <c:pt idx="29">
                  <c:v>0.95905317081038399</c:v>
                </c:pt>
                <c:pt idx="30">
                  <c:v>0.97619798003684199</c:v>
                </c:pt>
                <c:pt idx="31">
                  <c:v>0.99310974777501604</c:v>
                </c:pt>
                <c:pt idx="32">
                  <c:v>1.0096776240035199</c:v>
                </c:pt>
                <c:pt idx="33">
                  <c:v>1.0259130666216401</c:v>
                </c:pt>
                <c:pt idx="34">
                  <c:v>1.04183544079789</c:v>
                </c:pt>
                <c:pt idx="35">
                  <c:v>1.05746601707093</c:v>
                </c:pt>
                <c:pt idx="36">
                  <c:v>1.07282714808611</c:v>
                </c:pt>
                <c:pt idx="37">
                  <c:v>1.08794159416933</c:v>
                </c:pt>
                <c:pt idx="38">
                  <c:v>1.1028319936091699</c:v>
                </c:pt>
                <c:pt idx="39">
                  <c:v>1.1175204644225101</c:v>
                </c:pt>
                <c:pt idx="40">
                  <c:v>1.13202831963699</c:v>
                </c:pt>
                <c:pt idx="41">
                  <c:v>1.1463758766066099</c:v>
                </c:pt>
                <c:pt idx="42">
                  <c:v>1.1605823414951999</c:v>
                </c:pt>
                <c:pt idx="43">
                  <c:v>1.1746657519136801</c:v>
                </c:pt>
                <c:pt idx="44">
                  <c:v>1.18864296311794</c:v>
                </c:pt>
                <c:pt idx="45">
                  <c:v>1.2025296657205999</c:v>
                </c:pt>
                <c:pt idx="46">
                  <c:v>1.2163404252771199</c:v>
                </c:pt>
                <c:pt idx="47">
                  <c:v>1.2300887362358099</c:v>
                </c:pt>
                <c:pt idx="48">
                  <c:v>1.24378708454237</c:v>
                </c:pt>
                <c:pt idx="49">
                  <c:v>1.2574470146616401</c:v>
                </c:pt>
                <c:pt idx="50">
                  <c:v>1.2710791979506899</c:v>
                </c:pt>
                <c:pt idx="51">
                  <c:v>1.28469350022995</c:v>
                </c:pt>
                <c:pt idx="52">
                  <c:v>1.29829904709526</c:v>
                </c:pt>
                <c:pt idx="53">
                  <c:v>1.31190428603596</c:v>
                </c:pt>
                <c:pt idx="54">
                  <c:v>1.32551704480885</c:v>
                </c:pt>
                <c:pt idx="55">
                  <c:v>1.33914458579521</c:v>
                </c:pt>
                <c:pt idx="56">
                  <c:v>1.3527936562646901</c:v>
                </c:pt>
                <c:pt idx="57">
                  <c:v>1.36647053460432</c:v>
                </c:pt>
                <c:pt idx="58">
                  <c:v>1.38018107266037</c:v>
                </c:pt>
                <c:pt idx="59">
                  <c:v>1.3939307343966401</c:v>
                </c:pt>
                <c:pt idx="60">
                  <c:v>1.40772463110423</c:v>
                </c:pt>
                <c:pt idx="61">
                  <c:v>1.4215675534130701</c:v>
                </c:pt>
                <c:pt idx="62">
                  <c:v>1.4354640003575301</c:v>
                </c:pt>
                <c:pt idx="63">
                  <c:v>1.4494182057440399</c:v>
                </c:pt>
                <c:pt idx="64">
                  <c:v>1.46343416205775</c:v>
                </c:pt>
                <c:pt idx="65">
                  <c:v>1.47751564213186</c:v>
                </c:pt>
                <c:pt idx="66">
                  <c:v>1.4916662187881</c:v>
                </c:pt>
                <c:pt idx="67">
                  <c:v>1.50588928264092</c:v>
                </c:pt>
                <c:pt idx="68">
                  <c:v>1.5201880582417999</c:v>
                </c:pt>
                <c:pt idx="69">
                  <c:v>1.5345656187250201</c:v>
                </c:pt>
                <c:pt idx="70">
                  <c:v>1.5490248991011699</c:v>
                </c:pt>
              </c:numCache>
            </c:numRef>
          </c:yVal>
          <c:smooth val="0"/>
          <c:extLst>
            <c:ext xmlns:c16="http://schemas.microsoft.com/office/drawing/2014/chart" uri="{C3380CC4-5D6E-409C-BE32-E72D297353CC}">
              <c16:uniqueId val="{00000001-6F85-4C0C-B581-141F88B432C5}"/>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1.93646584508314</c:v>
                </c:pt>
                <c:pt idx="1">
                  <c:v>1.78749722287988</c:v>
                </c:pt>
                <c:pt idx="2">
                  <c:v>1.6507224894323</c:v>
                </c:pt>
                <c:pt idx="3">
                  <c:v>1.5263037327984901</c:v>
                </c:pt>
                <c:pt idx="4">
                  <c:v>1.4141544646647699</c:v>
                </c:pt>
                <c:pt idx="5">
                  <c:v>1.31398914599323</c:v>
                </c:pt>
                <c:pt idx="6">
                  <c:v>1.2253912985886</c:v>
                </c:pt>
                <c:pt idx="7">
                  <c:v>1.14787208209372</c:v>
                </c:pt>
                <c:pt idx="8">
                  <c:v>1.08091977645278</c:v>
                </c:pt>
                <c:pt idx="9">
                  <c:v>1.02404117734774</c:v>
                </c:pt>
                <c:pt idx="10">
                  <c:v>1.01348414989147</c:v>
                </c:pt>
                <c:pt idx="11">
                  <c:v>1.03950328290661</c:v>
                </c:pt>
                <c:pt idx="12">
                  <c:v>1.0654081959494801</c:v>
                </c:pt>
                <c:pt idx="13">
                  <c:v>1.09124312601441</c:v>
                </c:pt>
                <c:pt idx="14">
                  <c:v>1.1170639785541301</c:v>
                </c:pt>
                <c:pt idx="15">
                  <c:v>1.1429392903597999</c:v>
                </c:pt>
                <c:pt idx="16">
                  <c:v>1.1689512394163</c:v>
                </c:pt>
                <c:pt idx="17">
                  <c:v>1.1951966632222599</c:v>
                </c:pt>
                <c:pt idx="18">
                  <c:v>1.22178801856789</c:v>
                </c:pt>
                <c:pt idx="19">
                  <c:v>1.24885417692824</c:v>
                </c:pt>
                <c:pt idx="20">
                  <c:v>1.2765408998096699</c:v>
                </c:pt>
                <c:pt idx="21">
                  <c:v>1.3050107793042001</c:v>
                </c:pt>
                <c:pt idx="22">
                  <c:v>1.3344423667143701</c:v>
                </c:pt>
                <c:pt idx="23">
                  <c:v>1.3650281586741599</c:v>
                </c:pt>
                <c:pt idx="24">
                  <c:v>1.3969710856517801</c:v>
                </c:pt>
                <c:pt idx="25">
                  <c:v>1.43047917861379</c:v>
                </c:pt>
                <c:pt idx="26">
                  <c:v>1.4657582034174199</c:v>
                </c:pt>
                <c:pt idx="27">
                  <c:v>1.5030022660658</c:v>
                </c:pt>
                <c:pt idx="28">
                  <c:v>1.5423826963363401</c:v>
                </c:pt>
                <c:pt idx="29">
                  <c:v>1.5840358657807501</c:v>
                </c:pt>
                <c:pt idx="30">
                  <c:v>1.6280509066736599</c:v>
                </c:pt>
                <c:pt idx="31">
                  <c:v>1.67446064901145</c:v>
                </c:pt>
                <c:pt idx="32">
                  <c:v>1.7232904793389701</c:v>
                </c:pt>
                <c:pt idx="33">
                  <c:v>1.7745967796995801</c:v>
                </c:pt>
                <c:pt idx="34">
                  <c:v>1.8284376410060099</c:v>
                </c:pt>
                <c:pt idx="35">
                  <c:v>1.88487211966388</c:v>
                </c:pt>
                <c:pt idx="36">
                  <c:v>1.9439611679491999</c:v>
                </c:pt>
                <c:pt idx="37">
                  <c:v>2.0057684195525902</c:v>
                </c:pt>
                <c:pt idx="38">
                  <c:v>2.0703608345692301</c:v>
                </c:pt>
                <c:pt idx="39">
                  <c:v>2.13780921731454</c:v>
                </c:pt>
                <c:pt idx="40">
                  <c:v>2.20818862509361</c:v>
                </c:pt>
                <c:pt idx="41">
                  <c:v>2.2815786875750899</c:v>
                </c:pt>
                <c:pt idx="42">
                  <c:v>2.3580638558086102</c:v>
                </c:pt>
                <c:pt idx="43">
                  <c:v>2.4377335980794999</c:v>
                </c:pt>
                <c:pt idx="44">
                  <c:v>2.5206825573809502</c:v>
                </c:pt>
                <c:pt idx="45">
                  <c:v>2.6070106827438102</c:v>
                </c:pt>
                <c:pt idx="46">
                  <c:v>2.6968233442647298</c:v>
                </c:pt>
                <c:pt idx="47">
                  <c:v>2.7902314395515999</c:v>
                </c:pt>
                <c:pt idx="48">
                  <c:v>2.88735149751153</c:v>
                </c:pt>
                <c:pt idx="49">
                  <c:v>2.9883057839438099</c:v>
                </c:pt>
                <c:pt idx="50">
                  <c:v>3.0932224122355798</c:v>
                </c:pt>
                <c:pt idx="51">
                  <c:v>3.2022354615558299</c:v>
                </c:pt>
                <c:pt idx="52">
                  <c:v>3.3154851042549001</c:v>
                </c:pt>
                <c:pt idx="53">
                  <c:v>3.4331177436642299</c:v>
                </c:pt>
                <c:pt idx="54">
                  <c:v>3.5552861631164299</c:v>
                </c:pt>
                <c:pt idx="55">
                  <c:v>3.6821496867380898</c:v>
                </c:pt>
                <c:pt idx="56">
                  <c:v>3.8138743523814398</c:v>
                </c:pt>
                <c:pt idx="57">
                  <c:v>3.9506330969382</c:v>
                </c:pt>
                <c:pt idx="58">
                  <c:v>4.0926059541995103</c:v>
                </c:pt>
                <c:pt idx="59">
                  <c:v>4.2399802653828598</c:v>
                </c:pt>
                <c:pt idx="60">
                  <c:v>4.3929509024270503</c:v>
                </c:pt>
                <c:pt idx="61">
                  <c:v>4.5517205041535203</c:v>
                </c:pt>
                <c:pt idx="62">
                  <c:v>4.7164997254030299</c:v>
                </c:pt>
                <c:pt idx="63">
                  <c:v>4.8875074992759302</c:v>
                </c:pt>
                <c:pt idx="64">
                  <c:v>5.0649713126276801</c:v>
                </c:pt>
                <c:pt idx="65">
                  <c:v>5.2491274950003604</c:v>
                </c:pt>
                <c:pt idx="66">
                  <c:v>5.4402215211996703</c:v>
                </c:pt>
                <c:pt idx="67">
                  <c:v>5.6385083277614303</c:v>
                </c:pt>
                <c:pt idx="68">
                  <c:v>5.8442526435798197</c:v>
                </c:pt>
                <c:pt idx="69">
                  <c:v>6.0577293350063304</c:v>
                </c:pt>
                <c:pt idx="70">
                  <c:v>6.2792237657566403</c:v>
                </c:pt>
              </c:numCache>
            </c:numRef>
          </c:yVal>
          <c:smooth val="1"/>
          <c:extLst>
            <c:ext xmlns:c16="http://schemas.microsoft.com/office/drawing/2014/chart" uri="{C3380CC4-5D6E-409C-BE32-E72D297353CC}">
              <c16:uniqueId val="{00000002-6F85-4C0C-B581-141F88B432C5}"/>
            </c:ext>
          </c:extLst>
        </c:ser>
        <c:dLbls>
          <c:showLegendKey val="0"/>
          <c:showVal val="0"/>
          <c:showCatName val="0"/>
          <c:showSerName val="0"/>
          <c:showPercent val="0"/>
          <c:showBubbleSize val="0"/>
        </c:dLbls>
        <c:axId val="247118384"/>
        <c:axId val="247118776"/>
      </c:scatterChart>
      <c:valAx>
        <c:axId val="247118384"/>
        <c:scaling>
          <c:orientation val="minMax"/>
          <c:max val="40"/>
          <c:min val="0"/>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258517989454858"/>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Microsoft_Excel_Worksheet3!$B$2:$B$10002</c:f>
              <c:numCache>
                <c:formatCode>General</c:formatCode>
                <c:ptCount val="10001"/>
                <c:pt idx="0">
                  <c:v>0.90184323895416796</c:v>
                </c:pt>
                <c:pt idx="1">
                  <c:v>0.90456124134154003</c:v>
                </c:pt>
                <c:pt idx="2">
                  <c:v>0.90728743532658496</c:v>
                </c:pt>
                <c:pt idx="3">
                  <c:v>0.91002184559738697</c:v>
                </c:pt>
                <c:pt idx="4">
                  <c:v>0.91276449691643702</c:v>
                </c:pt>
                <c:pt idx="5">
                  <c:v>0.91551541412085402</c:v>
                </c:pt>
                <c:pt idx="6">
                  <c:v>0.91827462212261501</c:v>
                </c:pt>
                <c:pt idx="7">
                  <c:v>0.92104214590877398</c:v>
                </c:pt>
                <c:pt idx="8">
                  <c:v>0.92381801054169199</c:v>
                </c:pt>
                <c:pt idx="9">
                  <c:v>0.92660224115926704</c:v>
                </c:pt>
                <c:pt idx="10">
                  <c:v>0.92939486297515495</c:v>
                </c:pt>
                <c:pt idx="11">
                  <c:v>0.93219590127900398</c:v>
                </c:pt>
                <c:pt idx="12">
                  <c:v>0.93500566498428095</c:v>
                </c:pt>
                <c:pt idx="13">
                  <c:v>0.93784133252500401</c:v>
                </c:pt>
                <c:pt idx="14">
                  <c:v>0.94074640059500503</c:v>
                </c:pt>
                <c:pt idx="15">
                  <c:v>0.94376715173257897</c:v>
                </c:pt>
                <c:pt idx="16">
                  <c:v>0.94695048707281404</c:v>
                </c:pt>
                <c:pt idx="17">
                  <c:v>0.95034399466549202</c:v>
                </c:pt>
                <c:pt idx="18">
                  <c:v>0.95399604149788797</c:v>
                </c:pt>
                <c:pt idx="19">
                  <c:v>0.95795588994276104</c:v>
                </c:pt>
                <c:pt idx="20">
                  <c:v>0.96227383949666301</c:v>
                </c:pt>
                <c:pt idx="21">
                  <c:v>0.967001394854486</c:v>
                </c:pt>
                <c:pt idx="22">
                  <c:v>0.97219146158513303</c:v>
                </c:pt>
                <c:pt idx="23">
                  <c:v>0.97789857093321397</c:v>
                </c:pt>
                <c:pt idx="24">
                  <c:v>0.98417913557606795</c:v>
                </c:pt>
                <c:pt idx="25">
                  <c:v>0.991091738518595</c:v>
                </c:pt>
                <c:pt idx="26">
                  <c:v>0.99869745771547802</c:v>
                </c:pt>
                <c:pt idx="27">
                  <c:v>1.0070554853704901</c:v>
                </c:pt>
                <c:pt idx="28">
                  <c:v>1.0161725196164799</c:v>
                </c:pt>
                <c:pt idx="29">
                  <c:v>1.0260204020558199</c:v>
                </c:pt>
                <c:pt idx="30">
                  <c:v>1.03657017449056</c:v>
                </c:pt>
                <c:pt idx="31">
                  <c:v>1.04779238910511</c:v>
                </c:pt>
                <c:pt idx="32">
                  <c:v>1.05965684273377</c:v>
                </c:pt>
                <c:pt idx="33">
                  <c:v>1.07213232036019</c:v>
                </c:pt>
                <c:pt idx="34">
                  <c:v>1.08518634777406</c:v>
                </c:pt>
                <c:pt idx="35">
                  <c:v>1.09878495359059</c:v>
                </c:pt>
                <c:pt idx="36">
                  <c:v>1.1128924411102801</c:v>
                </c:pt>
                <c:pt idx="37">
                  <c:v>1.1274711707602401</c:v>
                </c:pt>
                <c:pt idx="38">
                  <c:v>1.1424813541141801</c:v>
                </c:pt>
                <c:pt idx="39">
                  <c:v>1.15788086073523</c:v>
                </c:pt>
                <c:pt idx="40">
                  <c:v>1.17362503932227</c:v>
                </c:pt>
                <c:pt idx="41">
                  <c:v>1.18966655486536</c:v>
                </c:pt>
                <c:pt idx="42">
                  <c:v>1.2059564624022701</c:v>
                </c:pt>
                <c:pt idx="43">
                  <c:v>1.22247057643409</c:v>
                </c:pt>
                <c:pt idx="44">
                  <c:v>1.23921083126846</c:v>
                </c:pt>
                <c:pt idx="45">
                  <c:v>1.25618032362995</c:v>
                </c:pt>
                <c:pt idx="46">
                  <c:v>1.2733821926490201</c:v>
                </c:pt>
                <c:pt idx="47">
                  <c:v>1.29081962044272</c:v>
                </c:pt>
                <c:pt idx="48">
                  <c:v>1.30849583270334</c:v>
                </c:pt>
                <c:pt idx="49">
                  <c:v>1.3264140992951301</c:v>
                </c:pt>
                <c:pt idx="50">
                  <c:v>1.3445777348591601</c:v>
                </c:pt>
              </c:numCache>
            </c:numRef>
          </c:yVal>
          <c:smooth val="0"/>
          <c:extLst>
            <c:ext xmlns:c16="http://schemas.microsoft.com/office/drawing/2014/chart" uri="{C3380CC4-5D6E-409C-BE32-E72D297353CC}">
              <c16:uniqueId val="{00000000-C604-4E01-96D3-086A5C5F9F50}"/>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Microsoft_Excel_Worksheet3!$C$2:$C$10002</c:f>
              <c:numCache>
                <c:formatCode>General</c:formatCode>
                <c:ptCount val="10001"/>
                <c:pt idx="0">
                  <c:v>0.65737968120752799</c:v>
                </c:pt>
                <c:pt idx="1">
                  <c:v>0.66844775142813995</c:v>
                </c:pt>
                <c:pt idx="2">
                  <c:v>0.67970033067119195</c:v>
                </c:pt>
                <c:pt idx="3">
                  <c:v>0.69114018429336699</c:v>
                </c:pt>
                <c:pt idx="4">
                  <c:v>0.70277004921478303</c:v>
                </c:pt>
                <c:pt idx="5">
                  <c:v>0.71459261233357796</c:v>
                </c:pt>
                <c:pt idx="6">
                  <c:v>0.72661048110926396</c:v>
                </c:pt>
                <c:pt idx="7">
                  <c:v>0.73882614293023596</c:v>
                </c:pt>
                <c:pt idx="8">
                  <c:v>0.75124190810659397</c:v>
                </c:pt>
                <c:pt idx="9">
                  <c:v>0.76385982843889699</c:v>
                </c:pt>
                <c:pt idx="10">
                  <c:v>0.77668157846994001</c:v>
                </c:pt>
                <c:pt idx="11">
                  <c:v>0.78970827815132805</c:v>
                </c:pt>
                <c:pt idx="12">
                  <c:v>0.80294006501106197</c:v>
                </c:pt>
                <c:pt idx="13">
                  <c:v>0.816366634726439</c:v>
                </c:pt>
                <c:pt idx="14">
                  <c:v>0.82996205950007496</c:v>
                </c:pt>
                <c:pt idx="15">
                  <c:v>0.843698057802997</c:v>
                </c:pt>
                <c:pt idx="16">
                  <c:v>0.857545623227703</c:v>
                </c:pt>
                <c:pt idx="17">
                  <c:v>0.87147560744219998</c:v>
                </c:pt>
                <c:pt idx="18">
                  <c:v>0.88545954536870697</c:v>
                </c:pt>
                <c:pt idx="19">
                  <c:v>0.89947082232364395</c:v>
                </c:pt>
                <c:pt idx="20">
                  <c:v>0.91348632750662495</c:v>
                </c:pt>
                <c:pt idx="21">
                  <c:v>0.92748880264181</c:v>
                </c:pt>
                <c:pt idx="22">
                  <c:v>0.94147018422954598</c:v>
                </c:pt>
                <c:pt idx="23">
                  <c:v>0.95543635386458803</c:v>
                </c:pt>
                <c:pt idx="24">
                  <c:v>0.96941383852823904</c:v>
                </c:pt>
                <c:pt idx="25">
                  <c:v>0.98345908458263398</c:v>
                </c:pt>
                <c:pt idx="26">
                  <c:v>0.997670818683977</c:v>
                </c:pt>
                <c:pt idx="27">
                  <c:v>1.00193343799745</c:v>
                </c:pt>
                <c:pt idx="28">
                  <c:v>1.0052132379673899</c:v>
                </c:pt>
                <c:pt idx="29">
                  <c:v>1.00930859086707</c:v>
                </c:pt>
                <c:pt idx="30">
                  <c:v>1.0139828625290599</c:v>
                </c:pt>
                <c:pt idx="31">
                  <c:v>1.0190297316844501</c:v>
                </c:pt>
                <c:pt idx="32">
                  <c:v>1.02427965124738</c:v>
                </c:pt>
                <c:pt idx="33">
                  <c:v>1.02960170154066</c:v>
                </c:pt>
                <c:pt idx="34">
                  <c:v>1.0349013422222599</c:v>
                </c:pt>
                <c:pt idx="35">
                  <c:v>1.04011555536567</c:v>
                </c:pt>
                <c:pt idx="36">
                  <c:v>1.04520697672041</c:v>
                </c:pt>
                <c:pt idx="37">
                  <c:v>1.0501581766081201</c:v>
                </c:pt>
                <c:pt idx="38">
                  <c:v>1.0549667024506999</c:v>
                </c:pt>
                <c:pt idx="39">
                  <c:v>1.0596410734606601</c:v>
                </c:pt>
                <c:pt idx="40">
                  <c:v>1.06419767709133</c:v>
                </c:pt>
                <c:pt idx="41">
                  <c:v>1.0686584154896399</c:v>
                </c:pt>
                <c:pt idx="42">
                  <c:v>1.0730486947270801</c:v>
                </c:pt>
                <c:pt idx="43">
                  <c:v>1.0773901121685701</c:v>
                </c:pt>
                <c:pt idx="44">
                  <c:v>1.0816962470179901</c:v>
                </c:pt>
                <c:pt idx="45">
                  <c:v>1.0859770441861301</c:v>
                </c:pt>
                <c:pt idx="46">
                  <c:v>1.09024003177281</c:v>
                </c:pt>
                <c:pt idx="47">
                  <c:v>1.0944910097448499</c:v>
                </c:pt>
                <c:pt idx="48">
                  <c:v>1.0987345180026</c:v>
                </c:pt>
                <c:pt idx="49">
                  <c:v>1.1029741613778099</c:v>
                </c:pt>
                <c:pt idx="50">
                  <c:v>1.1072128397135499</c:v>
                </c:pt>
              </c:numCache>
            </c:numRef>
          </c:yVal>
          <c:smooth val="0"/>
          <c:extLst>
            <c:ext xmlns:c16="http://schemas.microsoft.com/office/drawing/2014/chart" uri="{C3380CC4-5D6E-409C-BE32-E72D297353CC}">
              <c16:uniqueId val="{00000001-C604-4E01-96D3-086A5C5F9F50}"/>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Microsoft_Excel_Worksheet3!$D$2:$D$10002</c:f>
              <c:numCache>
                <c:formatCode>General</c:formatCode>
                <c:ptCount val="10001"/>
                <c:pt idx="0">
                  <c:v>1.23721686400981</c:v>
                </c:pt>
                <c:pt idx="1">
                  <c:v>1.22407628358267</c:v>
                </c:pt>
                <c:pt idx="2">
                  <c:v>1.21107854911388</c:v>
                </c:pt>
                <c:pt idx="3">
                  <c:v>1.19822255786093</c:v>
                </c:pt>
                <c:pt idx="4">
                  <c:v>1.1855073046468001</c:v>
                </c:pt>
                <c:pt idx="5">
                  <c:v>1.1729319041737001</c:v>
                </c:pt>
                <c:pt idx="6">
                  <c:v>1.1604956211850099</c:v>
                </c:pt>
                <c:pt idx="7">
                  <c:v>1.1481979118602199</c:v>
                </c:pt>
                <c:pt idx="8">
                  <c:v>1.1360384816020099</c:v>
                </c:pt>
                <c:pt idx="9">
                  <c:v>1.12401736726499</c:v>
                </c:pt>
                <c:pt idx="10">
                  <c:v>1.1121350567194399</c:v>
                </c:pt>
                <c:pt idx="11">
                  <c:v>1.10039266701831</c:v>
                </c:pt>
                <c:pt idx="12">
                  <c:v>1.0887930888598201</c:v>
                </c:pt>
                <c:pt idx="13">
                  <c:v>1.0773913675281499</c:v>
                </c:pt>
                <c:pt idx="14">
                  <c:v>1.06631836974034</c:v>
                </c:pt>
                <c:pt idx="15">
                  <c:v>1.05570521165927</c:v>
                </c:pt>
                <c:pt idx="16">
                  <c:v>1.04567640563811</c:v>
                </c:pt>
                <c:pt idx="17">
                  <c:v>1.03634995688238</c:v>
                </c:pt>
                <c:pt idx="18">
                  <c:v>1.02783741160605</c:v>
                </c:pt>
                <c:pt idx="19">
                  <c:v>1.02024375254924</c:v>
                </c:pt>
                <c:pt idx="20">
                  <c:v>1.01366699675418</c:v>
                </c:pt>
                <c:pt idx="21">
                  <c:v>1.0081972903468499</c:v>
                </c:pt>
                <c:pt idx="22">
                  <c:v>1.0039152102862501</c:v>
                </c:pt>
                <c:pt idx="23">
                  <c:v>1.0008888725713601</c:v>
                </c:pt>
                <c:pt idx="24">
                  <c:v>0.99916932522213098</c:v>
                </c:pt>
                <c:pt idx="25">
                  <c:v>0.99878362969891099</c:v>
                </c:pt>
                <c:pt idx="26">
                  <c:v>0.99972515319533894</c:v>
                </c:pt>
                <c:pt idx="27">
                  <c:v>1.0122037174862499</c:v>
                </c:pt>
                <c:pt idx="28">
                  <c:v>1.0272512842267201</c:v>
                </c:pt>
                <c:pt idx="29">
                  <c:v>1.04300892210817</c:v>
                </c:pt>
                <c:pt idx="30">
                  <c:v>1.0596606376201001</c:v>
                </c:pt>
                <c:pt idx="31">
                  <c:v>1.0773668878648199</c:v>
                </c:pt>
                <c:pt idx="32">
                  <c:v>1.09625591310445</c:v>
                </c:pt>
                <c:pt idx="33">
                  <c:v>1.1164197870311501</c:v>
                </c:pt>
                <c:pt idx="34">
                  <c:v>1.13791466041242</c:v>
                </c:pt>
                <c:pt idx="35">
                  <c:v>1.1607636940038</c:v>
                </c:pt>
                <c:pt idx="36">
                  <c:v>1.1849610776294099</c:v>
                </c:pt>
                <c:pt idx="37">
                  <c:v>1.21047597324933</c:v>
                </c:pt>
                <c:pt idx="38">
                  <c:v>1.2372557744869399</c:v>
                </c:pt>
                <c:pt idx="39">
                  <c:v>1.26522850164578</c:v>
                </c:pt>
                <c:pt idx="40">
                  <c:v>1.2943043971763899</c:v>
                </c:pt>
                <c:pt idx="41">
                  <c:v>1.3243768927948301</c:v>
                </c:pt>
                <c:pt idx="42">
                  <c:v>1.3553261807747701</c:v>
                </c:pt>
                <c:pt idx="43">
                  <c:v>1.38708745640805</c:v>
                </c:pt>
                <c:pt idx="44">
                  <c:v>1.4196623946570099</c:v>
                </c:pt>
                <c:pt idx="45">
                  <c:v>1.4530592648555001</c:v>
                </c:pt>
                <c:pt idx="46">
                  <c:v>1.4872891852255099</c:v>
                </c:pt>
                <c:pt idx="47">
                  <c:v>1.5223654444711401</c:v>
                </c:pt>
                <c:pt idx="48">
                  <c:v>1.55830304422816</c:v>
                </c:pt>
                <c:pt idx="49">
                  <c:v>1.5951183848324699</c:v>
                </c:pt>
                <c:pt idx="50">
                  <c:v>1.63282904626243</c:v>
                </c:pt>
              </c:numCache>
            </c:numRef>
          </c:yVal>
          <c:smooth val="1"/>
          <c:extLst>
            <c:ext xmlns:c16="http://schemas.microsoft.com/office/drawing/2014/chart" uri="{C3380CC4-5D6E-409C-BE32-E72D297353CC}">
              <c16:uniqueId val="{00000002-C604-4E01-96D3-086A5C5F9F50}"/>
            </c:ext>
          </c:extLst>
        </c:ser>
        <c:dLbls>
          <c:showLegendKey val="0"/>
          <c:showVal val="0"/>
          <c:showCatName val="0"/>
          <c:showSerName val="0"/>
          <c:showPercent val="0"/>
          <c:showBubbleSize val="0"/>
        </c:dLbls>
        <c:axId val="247119560"/>
        <c:axId val="643151376"/>
      </c:scatterChart>
      <c:valAx>
        <c:axId val="247119560"/>
        <c:scaling>
          <c:orientation val="minMax"/>
          <c:max val="6"/>
          <c:min val="2"/>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028613569321533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1"/>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2"/>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Microsoft_Excel_Worksheet4!$B$2:$B$10002</c:f>
              <c:numCache>
                <c:formatCode>General</c:formatCode>
                <c:ptCount val="10001"/>
                <c:pt idx="0">
                  <c:v>2.7022789812119998</c:v>
                </c:pt>
                <c:pt idx="1">
                  <c:v>2.1018520073917499</c:v>
                </c:pt>
                <c:pt idx="2">
                  <c:v>1.63483559310198</c:v>
                </c:pt>
                <c:pt idx="3">
                  <c:v>1.2758571415820801</c:v>
                </c:pt>
                <c:pt idx="4">
                  <c:v>1.0398707668402001</c:v>
                </c:pt>
                <c:pt idx="5">
                  <c:v>0.93606713754929705</c:v>
                </c:pt>
                <c:pt idx="6">
                  <c:v>0.92154911749702495</c:v>
                </c:pt>
                <c:pt idx="7">
                  <c:v>0.94636933637762499</c:v>
                </c:pt>
                <c:pt idx="8">
                  <c:v>0.97720562052244597</c:v>
                </c:pt>
                <c:pt idx="9">
                  <c:v>1.0090466671667599</c:v>
                </c:pt>
                <c:pt idx="10">
                  <c:v>1.0419252152643099</c:v>
                </c:pt>
              </c:numCache>
            </c:numRef>
          </c:yVal>
          <c:smooth val="0"/>
          <c:extLst>
            <c:ext xmlns:c16="http://schemas.microsoft.com/office/drawing/2014/chart" uri="{C3380CC4-5D6E-409C-BE32-E72D297353CC}">
              <c16:uniqueId val="{00000000-FE09-4851-B423-A67ADA709F92}"/>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Microsoft_Excel_Worksheet4!$C$2:$C$10002</c:f>
              <c:numCache>
                <c:formatCode>General</c:formatCode>
                <c:ptCount val="10001"/>
                <c:pt idx="0">
                  <c:v>1.8670474403530499</c:v>
                </c:pt>
                <c:pt idx="1">
                  <c:v>1.5962739653154201</c:v>
                </c:pt>
                <c:pt idx="2">
                  <c:v>1.3645747276731901</c:v>
                </c:pt>
                <c:pt idx="3">
                  <c:v>1.1681557503691899</c:v>
                </c:pt>
                <c:pt idx="4">
                  <c:v>1.0252232560710199</c:v>
                </c:pt>
                <c:pt idx="5">
                  <c:v>0.90754615046672904</c:v>
                </c:pt>
                <c:pt idx="6">
                  <c:v>0.85223156519564602</c:v>
                </c:pt>
                <c:pt idx="7">
                  <c:v>0.82186601157860395</c:v>
                </c:pt>
                <c:pt idx="8">
                  <c:v>0.79298318644766697</c:v>
                </c:pt>
                <c:pt idx="9">
                  <c:v>0.76428319542965295</c:v>
                </c:pt>
                <c:pt idx="10">
                  <c:v>0.73629736203427898</c:v>
                </c:pt>
              </c:numCache>
            </c:numRef>
          </c:yVal>
          <c:smooth val="0"/>
          <c:extLst>
            <c:ext xmlns:c16="http://schemas.microsoft.com/office/drawing/2014/chart" uri="{C3380CC4-5D6E-409C-BE32-E72D297353CC}">
              <c16:uniqueId val="{00000001-FE09-4851-B423-A67ADA709F92}"/>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0</c:v>
                </c:pt>
                <c:pt idx="1">
                  <c:v>20</c:v>
                </c:pt>
                <c:pt idx="2">
                  <c:v>40</c:v>
                </c:pt>
                <c:pt idx="3">
                  <c:v>60</c:v>
                </c:pt>
                <c:pt idx="4">
                  <c:v>80</c:v>
                </c:pt>
                <c:pt idx="5">
                  <c:v>100</c:v>
                </c:pt>
                <c:pt idx="6">
                  <c:v>120</c:v>
                </c:pt>
                <c:pt idx="7">
                  <c:v>140</c:v>
                </c:pt>
                <c:pt idx="8">
                  <c:v>160</c:v>
                </c:pt>
                <c:pt idx="9">
                  <c:v>180</c:v>
                </c:pt>
                <c:pt idx="10">
                  <c:v>200</c:v>
                </c:pt>
              </c:numCache>
            </c:numRef>
          </c:xVal>
          <c:yVal>
            <c:numRef>
              <c:f>Microsoft_Excel_Worksheet4!$D$2:$D$10002</c:f>
              <c:numCache>
                <c:formatCode>General</c:formatCode>
                <c:ptCount val="10001"/>
                <c:pt idx="0">
                  <c:v>3.9111548718437201</c:v>
                </c:pt>
                <c:pt idx="1">
                  <c:v>2.7675586753704802</c:v>
                </c:pt>
                <c:pt idx="2">
                  <c:v>1.9586229777466699</c:v>
                </c:pt>
                <c:pt idx="3">
                  <c:v>1.3934883642113101</c:v>
                </c:pt>
                <c:pt idx="4">
                  <c:v>1.0547275486832399</c:v>
                </c:pt>
                <c:pt idx="5">
                  <c:v>0.96548443905482395</c:v>
                </c:pt>
                <c:pt idx="6">
                  <c:v>0.99650471848526601</c:v>
                </c:pt>
                <c:pt idx="7">
                  <c:v>1.08973349453346</c:v>
                </c:pt>
                <c:pt idx="8">
                  <c:v>1.2042258160081201</c:v>
                </c:pt>
                <c:pt idx="9">
                  <c:v>1.3321962102646501</c:v>
                </c:pt>
                <c:pt idx="10">
                  <c:v>1.4744153791400201</c:v>
                </c:pt>
              </c:numCache>
            </c:numRef>
          </c:yVal>
          <c:smooth val="1"/>
          <c:extLst>
            <c:ext xmlns:c16="http://schemas.microsoft.com/office/drawing/2014/chart" uri="{C3380CC4-5D6E-409C-BE32-E72D297353CC}">
              <c16:uniqueId val="{00000002-FE09-4851-B423-A67ADA709F92}"/>
            </c:ext>
          </c:extLst>
        </c:ser>
        <c:dLbls>
          <c:showLegendKey val="0"/>
          <c:showVal val="0"/>
          <c:showCatName val="0"/>
          <c:showSerName val="0"/>
          <c:showPercent val="0"/>
          <c:showBubbleSize val="0"/>
        </c:dLbls>
        <c:axId val="643152160"/>
        <c:axId val="643152552"/>
      </c:scatterChart>
      <c:valAx>
        <c:axId val="643152160"/>
        <c:scaling>
          <c:orientation val="minMax"/>
          <c:max val="120"/>
          <c:min val="20"/>
        </c:scaling>
        <c:delete val="0"/>
        <c:axPos val="b"/>
        <c:title>
          <c:tx>
            <c:rich>
              <a:bodyPr/>
              <a:lstStyle/>
              <a:p>
                <a:pPr>
                  <a:defRPr sz="1700">
                    <a:solidFill>
                      <a:schemeClr val="bg2"/>
                    </a:solidFill>
                  </a:defRPr>
                </a:pPr>
                <a:r>
                  <a:rPr lang="en-US" sz="1700" dirty="0" smtClean="0">
                    <a:solidFill>
                      <a:schemeClr val="bg2"/>
                    </a:solidFill>
                  </a:rPr>
                  <a:t>Recipient eGFR (mL/min/1.73 m2)</a:t>
                </a:r>
                <a:endParaRPr lang="en-US" sz="1700" dirty="0">
                  <a:solidFill>
                    <a:schemeClr val="bg2"/>
                  </a:solidFill>
                </a:endParaRPr>
              </a:p>
            </c:rich>
          </c:tx>
          <c:layout>
            <c:manualLayout>
              <c:xMode val="edge"/>
              <c:yMode val="edge"/>
              <c:x val="0.33319321533923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10"/>
      </c:valAx>
      <c:valAx>
        <c:axId val="643152552"/>
        <c:scaling>
          <c:orientation val="minMax"/>
          <c:max val="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0"/>
        <c:crossBetween val="midCat"/>
        <c:majorUnit val="1"/>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Microsoft_Excel_Worksheet4!$B$2:$B$10002</c:f>
              <c:numCache>
                <c:formatCode>General</c:formatCode>
                <c:ptCount val="10001"/>
                <c:pt idx="0">
                  <c:v>1.1577687825056</c:v>
                </c:pt>
                <c:pt idx="1">
                  <c:v>1.1263564831985899</c:v>
                </c:pt>
                <c:pt idx="2">
                  <c:v>1.0957964547099599</c:v>
                </c:pt>
                <c:pt idx="3">
                  <c:v>1.06606557343641</c:v>
                </c:pt>
                <c:pt idx="4">
                  <c:v>1.0371413431585701</c:v>
                </c:pt>
                <c:pt idx="5">
                  <c:v>1.01020517149892</c:v>
                </c:pt>
                <c:pt idx="6">
                  <c:v>1.00061249400873</c:v>
                </c:pt>
                <c:pt idx="7">
                  <c:v>1.02324203581622</c:v>
                </c:pt>
                <c:pt idx="8">
                  <c:v>1.0703279534346799</c:v>
                </c:pt>
                <c:pt idx="9">
                  <c:v>1.1304757191335499</c:v>
                </c:pt>
                <c:pt idx="10">
                  <c:v>1.1950651295657799</c:v>
                </c:pt>
              </c:numCache>
            </c:numRef>
          </c:yVal>
          <c:smooth val="0"/>
          <c:extLst>
            <c:ext xmlns:c16="http://schemas.microsoft.com/office/drawing/2014/chart" uri="{C3380CC4-5D6E-409C-BE32-E72D297353CC}">
              <c16:uniqueId val="{00000000-07ED-47BC-BB54-3B016B43DC4F}"/>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Microsoft_Excel_Worksheet4!$C$2:$C$10002</c:f>
              <c:numCache>
                <c:formatCode>General</c:formatCode>
                <c:ptCount val="10001"/>
                <c:pt idx="0">
                  <c:v>0.58570145615624403</c:v>
                </c:pt>
                <c:pt idx="1">
                  <c:v>0.64360954389288605</c:v>
                </c:pt>
                <c:pt idx="2">
                  <c:v>0.70723760170845495</c:v>
                </c:pt>
                <c:pt idx="3">
                  <c:v>0.77714326265210498</c:v>
                </c:pt>
                <c:pt idx="4">
                  <c:v>0.85391829468189795</c:v>
                </c:pt>
                <c:pt idx="5">
                  <c:v>0.93712130365726998</c:v>
                </c:pt>
                <c:pt idx="6">
                  <c:v>0.98683660158060604</c:v>
                </c:pt>
                <c:pt idx="7">
                  <c:v>0.96654296110240601</c:v>
                </c:pt>
                <c:pt idx="8">
                  <c:v>0.97285464947006095</c:v>
                </c:pt>
                <c:pt idx="9">
                  <c:v>0.97161404777496496</c:v>
                </c:pt>
                <c:pt idx="10">
                  <c:v>0.96343158451763999</c:v>
                </c:pt>
              </c:numCache>
            </c:numRef>
          </c:yVal>
          <c:smooth val="0"/>
          <c:extLst>
            <c:ext xmlns:c16="http://schemas.microsoft.com/office/drawing/2014/chart" uri="{C3380CC4-5D6E-409C-BE32-E72D297353CC}">
              <c16:uniqueId val="{00000001-07ED-47BC-BB54-3B016B43DC4F}"/>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-50</c:v>
                </c:pt>
                <c:pt idx="1">
                  <c:v>-40</c:v>
                </c:pt>
                <c:pt idx="2">
                  <c:v>-30</c:v>
                </c:pt>
                <c:pt idx="3">
                  <c:v>-20</c:v>
                </c:pt>
                <c:pt idx="4">
                  <c:v>-10</c:v>
                </c:pt>
                <c:pt idx="5">
                  <c:v>0</c:v>
                </c:pt>
                <c:pt idx="6">
                  <c:v>10</c:v>
                </c:pt>
                <c:pt idx="7">
                  <c:v>20</c:v>
                </c:pt>
                <c:pt idx="8">
                  <c:v>30</c:v>
                </c:pt>
                <c:pt idx="9">
                  <c:v>40</c:v>
                </c:pt>
                <c:pt idx="10">
                  <c:v>50</c:v>
                </c:pt>
              </c:numCache>
            </c:numRef>
          </c:xVal>
          <c:yVal>
            <c:numRef>
              <c:f>Microsoft_Excel_Worksheet4!$D$2:$D$10002</c:f>
              <c:numCache>
                <c:formatCode>General</c:formatCode>
                <c:ptCount val="10001"/>
                <c:pt idx="0">
                  <c:v>2.2885866846588798</c:v>
                </c:pt>
                <c:pt idx="1">
                  <c:v>1.971193465482</c:v>
                </c:pt>
                <c:pt idx="2">
                  <c:v>1.69783092309326</c:v>
                </c:pt>
                <c:pt idx="3">
                  <c:v>1.4624019295848401</c:v>
                </c:pt>
                <c:pt idx="4">
                  <c:v>1.25967808909573</c:v>
                </c:pt>
                <c:pt idx="5">
                  <c:v>1.0889886768558601</c:v>
                </c:pt>
                <c:pt idx="6">
                  <c:v>1.0145806930577199</c:v>
                </c:pt>
                <c:pt idx="7">
                  <c:v>1.0832671759019701</c:v>
                </c:pt>
                <c:pt idx="8">
                  <c:v>1.1775674079655301</c:v>
                </c:pt>
                <c:pt idx="9">
                  <c:v>1.3153117274057</c:v>
                </c:pt>
                <c:pt idx="10">
                  <c:v>1.48238929141931</c:v>
                </c:pt>
              </c:numCache>
            </c:numRef>
          </c:yVal>
          <c:smooth val="1"/>
          <c:extLst>
            <c:ext xmlns:c16="http://schemas.microsoft.com/office/drawing/2014/chart" uri="{C3380CC4-5D6E-409C-BE32-E72D297353CC}">
              <c16:uniqueId val="{00000002-07ED-47BC-BB54-3B016B43DC4F}"/>
            </c:ext>
          </c:extLst>
        </c:ser>
        <c:dLbls>
          <c:showLegendKey val="0"/>
          <c:showVal val="0"/>
          <c:showCatName val="0"/>
          <c:showSerName val="0"/>
          <c:showPercent val="0"/>
          <c:showBubbleSize val="0"/>
        </c:dLbls>
        <c:axId val="643152160"/>
        <c:axId val="643152552"/>
      </c:scatterChart>
      <c:valAx>
        <c:axId val="643152160"/>
        <c:scaling>
          <c:orientation val="minMax"/>
          <c:max val="40"/>
          <c:min val="-40"/>
        </c:scaling>
        <c:delete val="0"/>
        <c:axPos val="b"/>
        <c:title>
          <c:tx>
            <c:rich>
              <a:bodyPr/>
              <a:lstStyle/>
              <a:p>
                <a:pPr>
                  <a:defRPr sz="1700">
                    <a:solidFill>
                      <a:schemeClr val="bg2"/>
                    </a:solidFill>
                  </a:defRPr>
                </a:pPr>
                <a:r>
                  <a:rPr lang="en-US" sz="1700" dirty="0" smtClean="0">
                    <a:solidFill>
                      <a:schemeClr val="bg2"/>
                    </a:solidFill>
                  </a:rPr>
                  <a:t>Donor-recipient</a:t>
                </a:r>
                <a:r>
                  <a:rPr lang="en-US" sz="1700" baseline="0" dirty="0" smtClean="0">
                    <a:solidFill>
                      <a:schemeClr val="bg2"/>
                    </a:solidFill>
                  </a:rPr>
                  <a:t> he</a:t>
                </a:r>
                <a:r>
                  <a:rPr lang="en-US" sz="1700" dirty="0" smtClean="0">
                    <a:solidFill>
                      <a:schemeClr val="bg2"/>
                    </a:solidFill>
                  </a:rPr>
                  <a:t>ight match (%)</a:t>
                </a:r>
                <a:endParaRPr lang="en-US" sz="1700" dirty="0">
                  <a:solidFill>
                    <a:schemeClr val="bg2"/>
                  </a:solidFill>
                </a:endParaRPr>
              </a:p>
            </c:rich>
          </c:tx>
          <c:layout>
            <c:manualLayout>
              <c:xMode val="edge"/>
              <c:yMode val="edge"/>
              <c:x val="0.31306413025805402"/>
              <c:y val="0.896572898145796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10"/>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4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5E-2"/>
          <c:y val="4.7348866227787091E-2"/>
          <c:w val="0.87737962511323264"/>
          <c:h val="0.79806505744159983"/>
        </c:manualLayout>
      </c:layout>
      <c:barChart>
        <c:barDir val="col"/>
        <c:grouping val="clustered"/>
        <c:varyColors val="0"/>
        <c:ser>
          <c:idx val="0"/>
          <c:order val="0"/>
          <c:tx>
            <c:strRef>
              <c:f>Sheet1!$B$1</c:f>
              <c:strCache>
                <c:ptCount val="1"/>
                <c:pt idx="0">
                  <c:v>2005-2009</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dLbls>
            <c:dLbl>
              <c:idx val="2"/>
              <c:layout>
                <c:manualLayout>
                  <c:x val="5.8997050147492824E-3"/>
                  <c:y val="6.941310614861807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B07-4E57-9ABF-DC6BE5D64611}"/>
                </c:ext>
              </c:extLst>
            </c:dLbl>
            <c:dLbl>
              <c:idx val="3"/>
              <c:spPr/>
              <c:txPr>
                <a:bodyPr/>
                <a:lstStyle/>
                <a:p>
                  <a:pPr>
                    <a:defRPr sz="1600" b="1">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A1B1-44D0-A922-CE71E5F14F2E}"/>
                </c:ext>
              </c:extLst>
            </c:dLbl>
            <c:spPr>
              <a:noFill/>
              <a:ln>
                <a:noFill/>
              </a:ln>
              <a:effectLst/>
            </c:spPr>
            <c:txPr>
              <a:bodyPr/>
              <a:lstStyle/>
              <a:p>
                <a:pPr>
                  <a:defRPr sz="16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Sheet1!$B$2:$B$4</c:f>
              <c:numCache>
                <c:formatCode>General</c:formatCode>
                <c:ptCount val="3"/>
                <c:pt idx="0">
                  <c:v>142</c:v>
                </c:pt>
                <c:pt idx="1">
                  <c:v>15</c:v>
                </c:pt>
                <c:pt idx="2">
                  <c:v>22</c:v>
                </c:pt>
              </c:numCache>
            </c:numRef>
          </c:val>
          <c:extLst>
            <c:ext xmlns:c16="http://schemas.microsoft.com/office/drawing/2014/chart" uri="{C3380CC4-5D6E-409C-BE32-E72D297353CC}">
              <c16:uniqueId val="{00000002-1B07-4E57-9ABF-DC6BE5D64611}"/>
            </c:ext>
          </c:extLst>
        </c:ser>
        <c:ser>
          <c:idx val="1"/>
          <c:order val="1"/>
          <c:tx>
            <c:strRef>
              <c:f>Sheet1!$C$1</c:f>
              <c:strCache>
                <c:ptCount val="1"/>
                <c:pt idx="0">
                  <c:v>2010-June 2018</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Lbls>
            <c:spPr>
              <a:noFill/>
              <a:ln>
                <a:noFill/>
              </a:ln>
              <a:effectLst/>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Sheet1!$C$2:$C$4</c:f>
              <c:numCache>
                <c:formatCode>General</c:formatCode>
                <c:ptCount val="3"/>
                <c:pt idx="0">
                  <c:v>154</c:v>
                </c:pt>
                <c:pt idx="1">
                  <c:v>35</c:v>
                </c:pt>
                <c:pt idx="2">
                  <c:v>21</c:v>
                </c:pt>
              </c:numCache>
            </c:numRef>
          </c:val>
          <c:extLst>
            <c:ext xmlns:c16="http://schemas.microsoft.com/office/drawing/2014/chart" uri="{C3380CC4-5D6E-409C-BE32-E72D297353CC}">
              <c16:uniqueId val="{00000003-1B07-4E57-9ABF-DC6BE5D64611}"/>
            </c:ext>
          </c:extLst>
        </c:ser>
        <c:dLbls>
          <c:showLegendKey val="0"/>
          <c:showVal val="0"/>
          <c:showCatName val="0"/>
          <c:showSerName val="0"/>
          <c:showPercent val="0"/>
          <c:showBubbleSize val="0"/>
        </c:dLbls>
        <c:gapWidth val="35"/>
        <c:axId val="385712640"/>
        <c:axId val="385713032"/>
      </c:barChart>
      <c:catAx>
        <c:axId val="385712640"/>
        <c:scaling>
          <c:orientation val="minMax"/>
        </c:scaling>
        <c:delete val="0"/>
        <c:axPos val="b"/>
        <c:title>
          <c:tx>
            <c:rich>
              <a:bodyPr/>
              <a:lstStyle/>
              <a:p>
                <a:pPr>
                  <a:defRPr sz="1700">
                    <a:solidFill>
                      <a:schemeClr val="bg2"/>
                    </a:solidFill>
                  </a:defRPr>
                </a:pPr>
                <a:r>
                  <a:rPr lang="en-US" sz="1700" dirty="0" smtClean="0">
                    <a:solidFill>
                      <a:schemeClr val="bg2"/>
                    </a:solidFill>
                  </a:rPr>
                  <a:t>Average number of heart transplants per year</a:t>
                </a:r>
                <a:endParaRPr lang="en-US" sz="1700" dirty="0">
                  <a:solidFill>
                    <a:schemeClr val="bg2"/>
                  </a:solidFill>
                </a:endParaRPr>
              </a:p>
            </c:rich>
          </c:tx>
          <c:layout>
            <c:manualLayout>
              <c:xMode val="edge"/>
              <c:yMode val="edge"/>
              <c:x val="0.22269412119945181"/>
              <c:y val="0.91688008261262421"/>
            </c:manualLayout>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385713032"/>
        <c:crosses val="autoZero"/>
        <c:auto val="1"/>
        <c:lblAlgn val="ctr"/>
        <c:lblOffset val="100"/>
        <c:tickLblSkip val="1"/>
        <c:noMultiLvlLbl val="0"/>
      </c:catAx>
      <c:valAx>
        <c:axId val="385713032"/>
        <c:scaling>
          <c:orientation val="minMax"/>
          <c:max val="16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Centers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385712640"/>
        <c:crosses val="autoZero"/>
        <c:crossBetween val="between"/>
        <c:majorUnit val="20"/>
      </c:valAx>
      <c:spPr>
        <a:noFill/>
        <a:ln>
          <a:solidFill>
            <a:schemeClr val="bg2"/>
          </a:solidFill>
        </a:ln>
      </c:spPr>
    </c:plotArea>
    <c:legend>
      <c:legendPos val="b"/>
      <c:layout>
        <c:manualLayout>
          <c:xMode val="edge"/>
          <c:yMode val="edge"/>
          <c:x val="0.53834808259587019"/>
          <c:y val="8.2324770879049949E-2"/>
          <c:w val="0.3956564002508608"/>
          <c:h val="0.13078998321931071"/>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84489E-2"/>
          <c:y val="6.1607174103237093E-2"/>
          <c:w val="0.89090800072404741"/>
          <c:h val="0.62493613298339445"/>
        </c:manualLayout>
      </c:layout>
      <c:lineChart>
        <c:grouping val="standard"/>
        <c:varyColors val="0"/>
        <c:ser>
          <c:idx val="0"/>
          <c:order val="0"/>
          <c:tx>
            <c:strRef>
              <c:f>Sheet1!$B$1</c:f>
              <c:strCache>
                <c:ptCount val="1"/>
                <c:pt idx="0">
                  <c:v>DCM</c:v>
                </c:pt>
              </c:strCache>
            </c:strRef>
          </c:tx>
          <c:spPr>
            <a:ln w="41275">
              <a:solidFill>
                <a:srgbClr val="FF9933"/>
              </a:solidFill>
            </a:ln>
          </c:spPr>
          <c:marker>
            <c:symbol val="none"/>
          </c:marker>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Sheet1!$B$2:$B$33</c:f>
              <c:numCache>
                <c:formatCode>General</c:formatCode>
                <c:ptCount val="30"/>
                <c:pt idx="0">
                  <c:v>65.789500000000004</c:v>
                </c:pt>
                <c:pt idx="1">
                  <c:v>46.153799999999997</c:v>
                </c:pt>
                <c:pt idx="2">
                  <c:v>42.647100000000002</c:v>
                </c:pt>
                <c:pt idx="3">
                  <c:v>42.528700000000001</c:v>
                </c:pt>
                <c:pt idx="4">
                  <c:v>41.414099999999998</c:v>
                </c:pt>
                <c:pt idx="5">
                  <c:v>45.263199999999998</c:v>
                </c:pt>
                <c:pt idx="6">
                  <c:v>52.381</c:v>
                </c:pt>
                <c:pt idx="7">
                  <c:v>41.935499999999998</c:v>
                </c:pt>
                <c:pt idx="8">
                  <c:v>36</c:v>
                </c:pt>
                <c:pt idx="9">
                  <c:v>51.5152</c:v>
                </c:pt>
                <c:pt idx="10">
                  <c:v>57.575800000000001</c:v>
                </c:pt>
                <c:pt idx="11">
                  <c:v>53.608199999999997</c:v>
                </c:pt>
                <c:pt idx="12">
                  <c:v>38.960999999999999</c:v>
                </c:pt>
                <c:pt idx="13">
                  <c:v>44.736800000000002</c:v>
                </c:pt>
                <c:pt idx="14">
                  <c:v>46.846800000000002</c:v>
                </c:pt>
                <c:pt idx="15">
                  <c:v>53.75</c:v>
                </c:pt>
                <c:pt idx="16">
                  <c:v>43.137300000000003</c:v>
                </c:pt>
                <c:pt idx="17">
                  <c:v>51.428600000000003</c:v>
                </c:pt>
                <c:pt idx="18">
                  <c:v>45.370399999999997</c:v>
                </c:pt>
                <c:pt idx="19">
                  <c:v>44</c:v>
                </c:pt>
                <c:pt idx="20">
                  <c:v>48.226999999999997</c:v>
                </c:pt>
                <c:pt idx="21">
                  <c:v>46.511600000000001</c:v>
                </c:pt>
                <c:pt idx="22">
                  <c:v>46.875</c:v>
                </c:pt>
                <c:pt idx="23">
                  <c:v>47.692300000000003</c:v>
                </c:pt>
                <c:pt idx="24">
                  <c:v>45.255499999999998</c:v>
                </c:pt>
                <c:pt idx="25">
                  <c:v>38.410600000000002</c:v>
                </c:pt>
                <c:pt idx="26">
                  <c:v>41.549300000000002</c:v>
                </c:pt>
                <c:pt idx="27">
                  <c:v>45.569600000000001</c:v>
                </c:pt>
                <c:pt idx="28">
                  <c:v>40.384599999999999</c:v>
                </c:pt>
                <c:pt idx="29">
                  <c:v>41.176499999999997</c:v>
                </c:pt>
              </c:numCache>
            </c:numRef>
          </c:val>
          <c:smooth val="0"/>
          <c:extLst>
            <c:ext xmlns:c16="http://schemas.microsoft.com/office/drawing/2014/chart" uri="{C3380CC4-5D6E-409C-BE32-E72D297353CC}">
              <c16:uniqueId val="{00000000-7843-46CD-9E8C-8BCA42BF1F9B}"/>
            </c:ext>
          </c:extLst>
        </c:ser>
        <c:ser>
          <c:idx val="1"/>
          <c:order val="1"/>
          <c:tx>
            <c:strRef>
              <c:f>Sheet1!$C$1</c:f>
              <c:strCache>
                <c:ptCount val="1"/>
                <c:pt idx="0">
                  <c:v>CHD</c:v>
                </c:pt>
              </c:strCache>
            </c:strRef>
          </c:tx>
          <c:spPr>
            <a:ln w="41275">
              <a:solidFill>
                <a:srgbClr val="339933"/>
              </a:solidFill>
            </a:ln>
          </c:spPr>
          <c:marker>
            <c:symbol val="none"/>
          </c:marker>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Sheet1!$C$2:$C$33</c:f>
              <c:numCache>
                <c:formatCode>General</c:formatCode>
                <c:ptCount val="30"/>
                <c:pt idx="0">
                  <c:v>28.947399999999998</c:v>
                </c:pt>
                <c:pt idx="1">
                  <c:v>50</c:v>
                </c:pt>
                <c:pt idx="2">
                  <c:v>52.941200000000002</c:v>
                </c:pt>
                <c:pt idx="3">
                  <c:v>44.827599999999997</c:v>
                </c:pt>
                <c:pt idx="4">
                  <c:v>39.393900000000002</c:v>
                </c:pt>
                <c:pt idx="5">
                  <c:v>42.1053</c:v>
                </c:pt>
                <c:pt idx="6">
                  <c:v>35.714300000000001</c:v>
                </c:pt>
                <c:pt idx="7">
                  <c:v>39.7849</c:v>
                </c:pt>
                <c:pt idx="8">
                  <c:v>45.333300000000001</c:v>
                </c:pt>
                <c:pt idx="9">
                  <c:v>37.373699999999999</c:v>
                </c:pt>
                <c:pt idx="10">
                  <c:v>31.313099999999999</c:v>
                </c:pt>
                <c:pt idx="11">
                  <c:v>32.989699999999999</c:v>
                </c:pt>
                <c:pt idx="12">
                  <c:v>37.662300000000002</c:v>
                </c:pt>
                <c:pt idx="13">
                  <c:v>45.613999999999997</c:v>
                </c:pt>
                <c:pt idx="14">
                  <c:v>32.432400000000001</c:v>
                </c:pt>
                <c:pt idx="15">
                  <c:v>36.25</c:v>
                </c:pt>
                <c:pt idx="16">
                  <c:v>42.1569</c:v>
                </c:pt>
                <c:pt idx="17">
                  <c:v>33.333300000000001</c:v>
                </c:pt>
                <c:pt idx="18">
                  <c:v>37.963000000000001</c:v>
                </c:pt>
                <c:pt idx="19">
                  <c:v>35.200000000000003</c:v>
                </c:pt>
                <c:pt idx="20">
                  <c:v>39.716299999999997</c:v>
                </c:pt>
                <c:pt idx="21">
                  <c:v>36.434100000000001</c:v>
                </c:pt>
                <c:pt idx="22">
                  <c:v>42.1875</c:v>
                </c:pt>
                <c:pt idx="23">
                  <c:v>35.384599999999999</c:v>
                </c:pt>
                <c:pt idx="24">
                  <c:v>42.335799999999999</c:v>
                </c:pt>
                <c:pt idx="25">
                  <c:v>44.370899999999999</c:v>
                </c:pt>
                <c:pt idx="26">
                  <c:v>42.957700000000003</c:v>
                </c:pt>
                <c:pt idx="27">
                  <c:v>38.607599999999998</c:v>
                </c:pt>
                <c:pt idx="28">
                  <c:v>44.230800000000002</c:v>
                </c:pt>
                <c:pt idx="29">
                  <c:v>41.830100000000002</c:v>
                </c:pt>
              </c:numCache>
            </c:numRef>
          </c:val>
          <c:smooth val="0"/>
          <c:extLst>
            <c:ext xmlns:c16="http://schemas.microsoft.com/office/drawing/2014/chart" uri="{C3380CC4-5D6E-409C-BE32-E72D297353CC}">
              <c16:uniqueId val="{00000001-7843-46CD-9E8C-8BCA42BF1F9B}"/>
            </c:ext>
          </c:extLst>
        </c:ser>
        <c:dLbls>
          <c:showLegendKey val="0"/>
          <c:showVal val="0"/>
          <c:showCatName val="0"/>
          <c:showSerName val="0"/>
          <c:showPercent val="0"/>
          <c:showBubbleSize val="0"/>
        </c:dLbls>
        <c:smooth val="0"/>
        <c:axId val="582955728"/>
        <c:axId val="582956120"/>
      </c:lineChart>
      <c:catAx>
        <c:axId val="582955728"/>
        <c:scaling>
          <c:orientation val="minMax"/>
        </c:scaling>
        <c:delete val="0"/>
        <c:axPos val="b"/>
        <c:numFmt formatCode="General" sourceLinked="1"/>
        <c:majorTickMark val="out"/>
        <c:minorTickMark val="none"/>
        <c:tickLblPos val="nextTo"/>
        <c:spPr>
          <a:ln>
            <a:solidFill>
              <a:schemeClr val="bg2"/>
            </a:solidFill>
          </a:ln>
        </c:spPr>
        <c:txPr>
          <a:bodyPr rot="-3600000"/>
          <a:lstStyle/>
          <a:p>
            <a:pPr>
              <a:defRPr sz="1500" b="1">
                <a:solidFill>
                  <a:schemeClr val="bg2"/>
                </a:solidFill>
              </a:defRPr>
            </a:pPr>
            <a:endParaRPr lang="en-US"/>
          </a:p>
        </c:txPr>
        <c:crossAx val="582956120"/>
        <c:crosses val="autoZero"/>
        <c:auto val="1"/>
        <c:lblAlgn val="ctr"/>
        <c:lblOffset val="100"/>
        <c:noMultiLvlLbl val="0"/>
      </c:catAx>
      <c:valAx>
        <c:axId val="582956120"/>
        <c:scaling>
          <c:orientation val="minMax"/>
          <c:max val="100"/>
        </c:scaling>
        <c:delete val="0"/>
        <c:axPos val="l"/>
        <c:majorGridlines>
          <c:spPr>
            <a:ln>
              <a:solidFill>
                <a:schemeClr val="bg2"/>
              </a:solidFill>
            </a:ln>
          </c:spPr>
        </c:majorGridlines>
        <c:title>
          <c:tx>
            <c:rich>
              <a:bodyPr rot="-5400000" vert="horz"/>
              <a:lstStyle/>
              <a:p>
                <a:pPr>
                  <a:defRPr sz="1700">
                    <a:solidFill>
                      <a:schemeClr val="bg2"/>
                    </a:solidFill>
                  </a:defRPr>
                </a:pPr>
                <a:r>
                  <a:rPr lang="en-US" sz="1700" dirty="0" smtClean="0">
                    <a:solidFill>
                      <a:schemeClr val="bg2"/>
                    </a:solidFill>
                  </a:rPr>
                  <a:t>% of Cases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2955728"/>
        <c:crosses val="autoZero"/>
        <c:crossBetween val="midCat"/>
        <c:majorUnit val="25"/>
      </c:valAx>
      <c:spPr>
        <a:noFill/>
        <a:ln>
          <a:solidFill>
            <a:schemeClr val="bg2"/>
          </a:solidFill>
        </a:ln>
      </c:spPr>
    </c:plotArea>
    <c:legend>
      <c:legendPos val="t"/>
      <c:layout>
        <c:manualLayout>
          <c:xMode val="edge"/>
          <c:yMode val="edge"/>
          <c:x val="0.5767248167254978"/>
          <c:y val="0.1"/>
          <c:w val="0.38161779346547275"/>
          <c:h val="0.12551268591426071"/>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solidFill>
              <a:srgbClr val="FFC000"/>
            </a:solidFill>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35CE-4BC0-B13A-DAF941162530}"/>
              </c:ext>
            </c:extLst>
          </c:dPt>
          <c:dPt>
            <c:idx val="1"/>
            <c:bubble3D val="0"/>
            <c:extLst>
              <c:ext xmlns:c16="http://schemas.microsoft.com/office/drawing/2014/chart" uri="{C3380CC4-5D6E-409C-BE32-E72D297353CC}">
                <c16:uniqueId val="{00000002-35CE-4BC0-B13A-DAF941162530}"/>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4-35CE-4BC0-B13A-DAF941162530}"/>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6-35CE-4BC0-B13A-DAF941162530}"/>
              </c:ext>
            </c:extLst>
          </c:dPt>
          <c:dLbls>
            <c:dLbl>
              <c:idx val="1"/>
              <c:layout>
                <c:manualLayout>
                  <c:x val="-3.1631046119235097E-2"/>
                  <c:y val="1.724137931034472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5CE-4BC0-B13A-DAF941162530}"/>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5CE-4BC0-B13A-DAF941162530}"/>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5CE-4BC0-B13A-DAF941162530}"/>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0.33262999999999998</c:v>
                </c:pt>
                <c:pt idx="1">
                  <c:v>0.44</c:v>
                </c:pt>
                <c:pt idx="2">
                  <c:v>9.0525999999999995E-2</c:v>
                </c:pt>
                <c:pt idx="3">
                  <c:v>0.13683999999999999</c:v>
                </c:pt>
              </c:numCache>
            </c:numRef>
          </c:val>
          <c:extLst>
            <c:ext xmlns:c16="http://schemas.microsoft.com/office/drawing/2014/chart" uri="{C3380CC4-5D6E-409C-BE32-E72D297353CC}">
              <c16:uniqueId val="{00000007-35CE-4BC0-B13A-DAF941162530}"/>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F0B9-45D4-A042-8A1679017F5B}"/>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F0B9-45D4-A042-8A1679017F5B}"/>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F0B9-45D4-A042-8A1679017F5B}"/>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F0B9-45D4-A042-8A1679017F5B}"/>
              </c:ext>
            </c:extLst>
          </c:dPt>
          <c:dLbls>
            <c:dLbl>
              <c:idx val="1"/>
              <c:layout>
                <c:manualLayout>
                  <c:x val="8.2913385826771657E-3"/>
                  <c:y val="3.3333333333333437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0B9-45D4-A042-8A1679017F5B}"/>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0B9-45D4-A042-8A1679017F5B}"/>
                </c:ext>
              </c:extLst>
            </c:dLbl>
            <c:dLbl>
              <c:idx val="3"/>
              <c:layout>
                <c:manualLayout>
                  <c:x val="3.9058867641544805E-3"/>
                  <c:y val="-1.111111111111111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0B9-45D4-A042-8A1679017F5B}"/>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0.29897000000000001</c:v>
                </c:pt>
                <c:pt idx="1">
                  <c:v>0.47422999999999998</c:v>
                </c:pt>
                <c:pt idx="2">
                  <c:v>8.7628999999999999E-2</c:v>
                </c:pt>
                <c:pt idx="3">
                  <c:v>0.13918</c:v>
                </c:pt>
              </c:numCache>
            </c:numRef>
          </c:val>
          <c:extLst>
            <c:ext xmlns:c16="http://schemas.microsoft.com/office/drawing/2014/chart" uri="{C3380CC4-5D6E-409C-BE32-E72D297353CC}">
              <c16:uniqueId val="{00000008-F0B9-45D4-A042-8A1679017F5B}"/>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solidFill>
              <a:srgbClr val="FFFF00"/>
            </a:solidFill>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E9F8-405A-B53E-0311B66E32F1}"/>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E9F8-405A-B53E-0311B66E32F1}"/>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E9F8-405A-B53E-0311B66E32F1}"/>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E9F8-405A-B53E-0311B66E32F1}"/>
              </c:ext>
            </c:extLst>
          </c:dPt>
          <c:dLbls>
            <c:dLbl>
              <c:idx val="1"/>
              <c:layout>
                <c:manualLayout>
                  <c:x val="2.6455026455025486E-3"/>
                  <c:y val="-3.153188621692558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9F8-405A-B53E-0311B66E32F1}"/>
                </c:ext>
              </c:extLst>
            </c:dLbl>
            <c:dLbl>
              <c:idx val="2"/>
              <c:layout>
                <c:manualLayout>
                  <c:x val="-3.0621588968045683E-2"/>
                  <c:y val="-3.603603603603603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9F8-405A-B53E-0311B66E32F1}"/>
                </c:ext>
              </c:extLst>
            </c:dLbl>
            <c:dLbl>
              <c:idx val="3"/>
              <c:layout>
                <c:manualLayout>
                  <c:x val="1.8518518518518805E-3"/>
                  <c:y val="-0.1441441441441462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9F8-405A-B53E-0311B66E32F1}"/>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0.34492</c:v>
                </c:pt>
                <c:pt idx="1">
                  <c:v>0.42986000000000002</c:v>
                </c:pt>
                <c:pt idx="2">
                  <c:v>6.6923999999999997E-2</c:v>
                </c:pt>
                <c:pt idx="3">
                  <c:v>0.1583</c:v>
                </c:pt>
              </c:numCache>
            </c:numRef>
          </c:val>
          <c:extLst>
            <c:ext xmlns:c16="http://schemas.microsoft.com/office/drawing/2014/chart" uri="{C3380CC4-5D6E-409C-BE32-E72D297353CC}">
              <c16:uniqueId val="{00000008-E9F8-405A-B53E-0311B66E32F1}"/>
            </c:ext>
          </c:extLst>
        </c:ser>
        <c:dLbls>
          <c:showLegendKey val="0"/>
          <c:showVal val="0"/>
          <c:showCatName val="0"/>
          <c:showSerName val="0"/>
          <c:showPercent val="0"/>
          <c:showBubbleSize val="0"/>
          <c:showLeaderLines val="1"/>
        </c:dLbls>
      </c:pie3DChart>
    </c:plotArea>
    <c:legend>
      <c:legendPos val="r"/>
      <c:layout>
        <c:manualLayout>
          <c:xMode val="edge"/>
          <c:yMode val="edge"/>
          <c:x val="0.5988420197475316"/>
          <c:y val="0.1089288501099525"/>
          <c:w val="0.37989480481606464"/>
          <c:h val="0.70106121869903426"/>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84642E-2"/>
          <c:y val="6.1607174103237093E-2"/>
          <c:w val="0.89090800072404741"/>
          <c:h val="0.62493613298339501"/>
        </c:manualLayout>
      </c:layout>
      <c:lineChart>
        <c:grouping val="standard"/>
        <c:varyColors val="0"/>
        <c:ser>
          <c:idx val="0"/>
          <c:order val="0"/>
          <c:tx>
            <c:strRef>
              <c:f>Sheet1!$B$1</c:f>
              <c:strCache>
                <c:ptCount val="1"/>
                <c:pt idx="0">
                  <c:v>DCM</c:v>
                </c:pt>
              </c:strCache>
            </c:strRef>
          </c:tx>
          <c:spPr>
            <a:ln w="41275">
              <a:solidFill>
                <a:srgbClr val="FF9933"/>
              </a:solidFill>
            </a:ln>
          </c:spPr>
          <c:marker>
            <c:symbol val="none"/>
          </c:marker>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Sheet1!$B$2:$B$33</c:f>
              <c:numCache>
                <c:formatCode>General</c:formatCode>
                <c:ptCount val="30"/>
                <c:pt idx="0">
                  <c:v>57.575800000000001</c:v>
                </c:pt>
                <c:pt idx="1">
                  <c:v>63.8889</c:v>
                </c:pt>
                <c:pt idx="2">
                  <c:v>40.816299999999998</c:v>
                </c:pt>
                <c:pt idx="3">
                  <c:v>44.117600000000003</c:v>
                </c:pt>
                <c:pt idx="4">
                  <c:v>44.898000000000003</c:v>
                </c:pt>
                <c:pt idx="5">
                  <c:v>30.612200000000001</c:v>
                </c:pt>
                <c:pt idx="6">
                  <c:v>58.209000000000003</c:v>
                </c:pt>
                <c:pt idx="7">
                  <c:v>40.277799999999999</c:v>
                </c:pt>
                <c:pt idx="8">
                  <c:v>37.704900000000002</c:v>
                </c:pt>
                <c:pt idx="9">
                  <c:v>45.762700000000002</c:v>
                </c:pt>
                <c:pt idx="10">
                  <c:v>40.677999999999997</c:v>
                </c:pt>
                <c:pt idx="11">
                  <c:v>32.692300000000003</c:v>
                </c:pt>
                <c:pt idx="12">
                  <c:v>43.661999999999999</c:v>
                </c:pt>
                <c:pt idx="13">
                  <c:v>39.0244</c:v>
                </c:pt>
                <c:pt idx="14">
                  <c:v>50</c:v>
                </c:pt>
                <c:pt idx="15">
                  <c:v>42.168700000000001</c:v>
                </c:pt>
                <c:pt idx="16">
                  <c:v>43.478299999999997</c:v>
                </c:pt>
                <c:pt idx="17">
                  <c:v>49.253700000000002</c:v>
                </c:pt>
                <c:pt idx="18">
                  <c:v>42.424199999999999</c:v>
                </c:pt>
                <c:pt idx="19">
                  <c:v>50</c:v>
                </c:pt>
                <c:pt idx="20">
                  <c:v>55.172400000000003</c:v>
                </c:pt>
                <c:pt idx="21">
                  <c:v>40.217399999999998</c:v>
                </c:pt>
                <c:pt idx="22">
                  <c:v>51.219499999999996</c:v>
                </c:pt>
                <c:pt idx="23">
                  <c:v>51.7241</c:v>
                </c:pt>
                <c:pt idx="24">
                  <c:v>40.909100000000002</c:v>
                </c:pt>
                <c:pt idx="25">
                  <c:v>38.372100000000003</c:v>
                </c:pt>
                <c:pt idx="26">
                  <c:v>43.956000000000003</c:v>
                </c:pt>
                <c:pt idx="27">
                  <c:v>38.709699999999998</c:v>
                </c:pt>
                <c:pt idx="28">
                  <c:v>41</c:v>
                </c:pt>
                <c:pt idx="29">
                  <c:v>47.619</c:v>
                </c:pt>
              </c:numCache>
            </c:numRef>
          </c:val>
          <c:smooth val="0"/>
          <c:extLst>
            <c:ext xmlns:c16="http://schemas.microsoft.com/office/drawing/2014/chart" uri="{C3380CC4-5D6E-409C-BE32-E72D297353CC}">
              <c16:uniqueId val="{00000000-569A-4413-AABE-474D6CE41D4F}"/>
            </c:ext>
          </c:extLst>
        </c:ser>
        <c:ser>
          <c:idx val="1"/>
          <c:order val="1"/>
          <c:tx>
            <c:strRef>
              <c:f>Sheet1!$C$1</c:f>
              <c:strCache>
                <c:ptCount val="1"/>
                <c:pt idx="0">
                  <c:v>CHD</c:v>
                </c:pt>
              </c:strCache>
            </c:strRef>
          </c:tx>
          <c:spPr>
            <a:ln w="41275">
              <a:solidFill>
                <a:srgbClr val="339933"/>
              </a:solidFill>
            </a:ln>
          </c:spPr>
          <c:marker>
            <c:symbol val="none"/>
          </c:marker>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Sheet1!$C$2:$C$33</c:f>
              <c:numCache>
                <c:formatCode>General</c:formatCode>
                <c:ptCount val="30"/>
                <c:pt idx="0">
                  <c:v>36.363599999999998</c:v>
                </c:pt>
                <c:pt idx="1">
                  <c:v>25</c:v>
                </c:pt>
                <c:pt idx="2">
                  <c:v>46.938800000000001</c:v>
                </c:pt>
                <c:pt idx="3">
                  <c:v>44.117600000000003</c:v>
                </c:pt>
                <c:pt idx="4">
                  <c:v>40.816299999999998</c:v>
                </c:pt>
                <c:pt idx="5">
                  <c:v>40.816299999999998</c:v>
                </c:pt>
                <c:pt idx="6">
                  <c:v>23.880600000000001</c:v>
                </c:pt>
                <c:pt idx="7">
                  <c:v>30.555599999999998</c:v>
                </c:pt>
                <c:pt idx="8">
                  <c:v>36.065600000000003</c:v>
                </c:pt>
                <c:pt idx="9">
                  <c:v>22.033899999999999</c:v>
                </c:pt>
                <c:pt idx="10">
                  <c:v>23.7288</c:v>
                </c:pt>
                <c:pt idx="11">
                  <c:v>34.615400000000001</c:v>
                </c:pt>
                <c:pt idx="12">
                  <c:v>29.577500000000001</c:v>
                </c:pt>
                <c:pt idx="13">
                  <c:v>41.4634</c:v>
                </c:pt>
                <c:pt idx="14">
                  <c:v>30.303000000000001</c:v>
                </c:pt>
                <c:pt idx="15">
                  <c:v>37.349400000000003</c:v>
                </c:pt>
                <c:pt idx="16">
                  <c:v>33.333300000000001</c:v>
                </c:pt>
                <c:pt idx="17">
                  <c:v>29.8507</c:v>
                </c:pt>
                <c:pt idx="18">
                  <c:v>39.393900000000002</c:v>
                </c:pt>
                <c:pt idx="19">
                  <c:v>17.1053</c:v>
                </c:pt>
                <c:pt idx="20">
                  <c:v>26.436800000000002</c:v>
                </c:pt>
                <c:pt idx="21">
                  <c:v>36.956499999999998</c:v>
                </c:pt>
                <c:pt idx="22">
                  <c:v>31.7073</c:v>
                </c:pt>
                <c:pt idx="23">
                  <c:v>29.885100000000001</c:v>
                </c:pt>
                <c:pt idx="24">
                  <c:v>32.954500000000003</c:v>
                </c:pt>
                <c:pt idx="25">
                  <c:v>41.860500000000002</c:v>
                </c:pt>
                <c:pt idx="26">
                  <c:v>36.2637</c:v>
                </c:pt>
                <c:pt idx="27">
                  <c:v>34.677399999999999</c:v>
                </c:pt>
                <c:pt idx="28">
                  <c:v>34</c:v>
                </c:pt>
                <c:pt idx="29">
                  <c:v>33.333300000000001</c:v>
                </c:pt>
              </c:numCache>
            </c:numRef>
          </c:val>
          <c:smooth val="0"/>
          <c:extLst>
            <c:ext xmlns:c16="http://schemas.microsoft.com/office/drawing/2014/chart" uri="{C3380CC4-5D6E-409C-BE32-E72D297353CC}">
              <c16:uniqueId val="{00000001-569A-4413-AABE-474D6CE41D4F}"/>
            </c:ext>
          </c:extLst>
        </c:ser>
        <c:dLbls>
          <c:showLegendKey val="0"/>
          <c:showVal val="0"/>
          <c:showCatName val="0"/>
          <c:showSerName val="0"/>
          <c:showPercent val="0"/>
          <c:showBubbleSize val="0"/>
        </c:dLbls>
        <c:smooth val="0"/>
        <c:axId val="582958080"/>
        <c:axId val="582958472"/>
      </c:lineChart>
      <c:catAx>
        <c:axId val="582958080"/>
        <c:scaling>
          <c:orientation val="minMax"/>
        </c:scaling>
        <c:delete val="0"/>
        <c:axPos val="b"/>
        <c:numFmt formatCode="General" sourceLinked="1"/>
        <c:majorTickMark val="out"/>
        <c:minorTickMark val="none"/>
        <c:tickLblPos val="nextTo"/>
        <c:spPr>
          <a:ln>
            <a:solidFill>
              <a:schemeClr val="bg2"/>
            </a:solidFill>
          </a:ln>
        </c:spPr>
        <c:txPr>
          <a:bodyPr rot="-3600000"/>
          <a:lstStyle/>
          <a:p>
            <a:pPr>
              <a:defRPr sz="1500" b="1">
                <a:solidFill>
                  <a:schemeClr val="bg2"/>
                </a:solidFill>
              </a:defRPr>
            </a:pPr>
            <a:endParaRPr lang="en-US"/>
          </a:p>
        </c:txPr>
        <c:crossAx val="582958472"/>
        <c:crosses val="autoZero"/>
        <c:auto val="1"/>
        <c:lblAlgn val="ctr"/>
        <c:lblOffset val="100"/>
        <c:noMultiLvlLbl val="0"/>
      </c:catAx>
      <c:valAx>
        <c:axId val="582958472"/>
        <c:scaling>
          <c:orientation val="minMax"/>
          <c:max val="100"/>
        </c:scaling>
        <c:delete val="0"/>
        <c:axPos val="l"/>
        <c:majorGridlines>
          <c:spPr>
            <a:ln>
              <a:solidFill>
                <a:schemeClr val="bg2"/>
              </a:solidFill>
            </a:ln>
          </c:spPr>
        </c:majorGridlines>
        <c:title>
          <c:tx>
            <c:rich>
              <a:bodyPr rot="-5400000" vert="horz"/>
              <a:lstStyle/>
              <a:p>
                <a:pPr>
                  <a:defRPr sz="1700">
                    <a:solidFill>
                      <a:schemeClr val="bg2"/>
                    </a:solidFill>
                  </a:defRPr>
                </a:pPr>
                <a:r>
                  <a:rPr lang="en-US" sz="1700" dirty="0" smtClean="0">
                    <a:solidFill>
                      <a:schemeClr val="bg2"/>
                    </a:solidFill>
                  </a:rPr>
                  <a:t>% of Cases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2958080"/>
        <c:crosses val="autoZero"/>
        <c:crossBetween val="midCat"/>
        <c:majorUnit val="25"/>
      </c:valAx>
      <c:spPr>
        <a:noFill/>
        <a:ln>
          <a:solidFill>
            <a:schemeClr val="bg2"/>
          </a:solidFill>
        </a:ln>
      </c:spPr>
    </c:plotArea>
    <c:legend>
      <c:legendPos val="t"/>
      <c:layout>
        <c:manualLayout>
          <c:xMode val="edge"/>
          <c:yMode val="edge"/>
          <c:x val="0.53362136844963348"/>
          <c:y val="0.1"/>
          <c:w val="0.37443388541949496"/>
          <c:h val="0.12551268591426071"/>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141325006787945"/>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6116-4E66-B1B7-FEBA39E7A5C8}"/>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6116-4E66-B1B7-FEBA39E7A5C8}"/>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6116-4E66-B1B7-FEBA39E7A5C8}"/>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6116-4E66-B1B7-FEBA39E7A5C8}"/>
              </c:ext>
            </c:extLst>
          </c:dPt>
          <c:dLbls>
            <c:dLbl>
              <c:idx val="1"/>
              <c:layout>
                <c:manualLayout>
                  <c:x val="-4.7619047619048491E-3"/>
                  <c:y val="-0.14942528735632188"/>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116-4E66-B1B7-FEBA39E7A5C8}"/>
                </c:ext>
              </c:extLst>
            </c:dLbl>
            <c:dLbl>
              <c:idx val="2"/>
              <c:layout>
                <c:manualLayout>
                  <c:x val="-2.4822695035460994E-2"/>
                  <c:y val="1.481481481481481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116-4E66-B1B7-FEBA39E7A5C8}"/>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116-4E66-B1B7-FEBA39E7A5C8}"/>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0.24765000000000001</c:v>
                </c:pt>
                <c:pt idx="1">
                  <c:v>0.57908000000000004</c:v>
                </c:pt>
                <c:pt idx="2">
                  <c:v>5.7622E-2</c:v>
                </c:pt>
                <c:pt idx="3">
                  <c:v>0.11565</c:v>
                </c:pt>
              </c:numCache>
            </c:numRef>
          </c:val>
          <c:extLst>
            <c:ext xmlns:c16="http://schemas.microsoft.com/office/drawing/2014/chart" uri="{C3380CC4-5D6E-409C-BE32-E72D297353CC}">
              <c16:uniqueId val="{00000008-6116-4E66-B1B7-FEBA39E7A5C8}"/>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6706427653990091"/>
          <c:y val="8.6403032954214032E-2"/>
          <c:w val="0.63358230221222256"/>
          <c:h val="0.68026377952755857"/>
        </c:manualLayout>
      </c:layout>
      <c:pie3DChart>
        <c:varyColors val="1"/>
        <c:ser>
          <c:idx val="0"/>
          <c:order val="0"/>
          <c:tx>
            <c:strRef>
              <c:f>Sheet1!$B$1</c:f>
              <c:strCache>
                <c:ptCount val="1"/>
                <c:pt idx="0">
                  <c:v>%</c:v>
                </c:pt>
              </c:strCache>
            </c:strRef>
          </c:tx>
          <c:spPr>
            <a:solidFill>
              <a:srgbClr val="FFFF00"/>
            </a:solidFill>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49A4-4094-B42E-B51B82521CE1}"/>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49A4-4094-B42E-B51B82521CE1}"/>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49A4-4094-B42E-B51B82521CE1}"/>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49A4-4094-B42E-B51B82521CE1}"/>
              </c:ext>
            </c:extLst>
          </c:dPt>
          <c:dLbls>
            <c:dLbl>
              <c:idx val="1"/>
              <c:layout>
                <c:manualLayout>
                  <c:x val="-4.7619047619047616E-2"/>
                  <c:y val="-7.777777777777777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9A4-4094-B42E-B51B82521CE1}"/>
                </c:ext>
              </c:extLst>
            </c:dLbl>
            <c:dLbl>
              <c:idx val="2"/>
              <c:layout>
                <c:manualLayout>
                  <c:x val="-5.3394075740532433E-2"/>
                  <c:y val="-2.4073928258967651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9A4-4094-B42E-B51B82521CE1}"/>
                </c:ext>
              </c:extLst>
            </c:dLbl>
            <c:dLbl>
              <c:idx val="3"/>
              <c:layout>
                <c:manualLayout>
                  <c:x val="-4.6099290780141904E-2"/>
                  <c:y val="-5.555555555555545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9A4-4094-B42E-B51B82521CE1}"/>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0.19719999999999999</c:v>
                </c:pt>
                <c:pt idx="1">
                  <c:v>0.54154000000000002</c:v>
                </c:pt>
                <c:pt idx="2">
                  <c:v>0.10811</c:v>
                </c:pt>
                <c:pt idx="3">
                  <c:v>0.15315000000000001</c:v>
                </c:pt>
              </c:numCache>
            </c:numRef>
          </c:val>
          <c:extLst>
            <c:ext xmlns:c16="http://schemas.microsoft.com/office/drawing/2014/chart" uri="{C3380CC4-5D6E-409C-BE32-E72D297353CC}">
              <c16:uniqueId val="{00000008-49A4-4094-B42E-B51B82521CE1}"/>
            </c:ext>
          </c:extLst>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5"/>
      <c:rotY val="270"/>
      <c:rAngAx val="0"/>
    </c:view3D>
    <c:floor>
      <c:thickness val="0"/>
    </c:floor>
    <c:sideWall>
      <c:thickness val="0"/>
    </c:sideWall>
    <c:backWall>
      <c:thickness val="0"/>
    </c:backWall>
    <c:plotArea>
      <c:layout>
        <c:manualLayout>
          <c:layoutTarget val="inner"/>
          <c:xMode val="edge"/>
          <c:yMode val="edge"/>
          <c:x val="0.12908490605341"/>
          <c:y val="0.16007661204511567"/>
          <c:w val="0.44407761529808781"/>
          <c:h val="0.5419585727459747"/>
        </c:manualLayout>
      </c:layout>
      <c:pie3DChart>
        <c:varyColors val="1"/>
        <c:ser>
          <c:idx val="0"/>
          <c:order val="0"/>
          <c:tx>
            <c:strRef>
              <c:f>Sheet1!$B$1</c:f>
              <c:strCache>
                <c:ptCount val="1"/>
                <c:pt idx="0">
                  <c:v>%</c:v>
                </c:pt>
              </c:strCache>
            </c:strRef>
          </c:tx>
          <c:spPr>
            <a:ln w="25400">
              <a:solidFill>
                <a:srgbClr val="000000"/>
              </a:solidFill>
            </a:ln>
          </c:spPr>
          <c:dPt>
            <c:idx val="0"/>
            <c:bubble3D val="0"/>
            <c:spPr>
              <a:solidFill>
                <a:srgbClr val="00FF00"/>
              </a:solidFill>
              <a:ln w="25400">
                <a:solidFill>
                  <a:srgbClr val="000000"/>
                </a:solidFill>
              </a:ln>
            </c:spPr>
            <c:extLst>
              <c:ext xmlns:c16="http://schemas.microsoft.com/office/drawing/2014/chart" uri="{C3380CC4-5D6E-409C-BE32-E72D297353CC}">
                <c16:uniqueId val="{00000001-7BA7-46D9-9BA1-2333062C5FC4}"/>
              </c:ext>
            </c:extLst>
          </c:dPt>
          <c:dPt>
            <c:idx val="1"/>
            <c:bubble3D val="0"/>
            <c:spPr>
              <a:solidFill>
                <a:srgbClr val="FFC000"/>
              </a:solidFill>
              <a:ln w="25400">
                <a:solidFill>
                  <a:srgbClr val="000000"/>
                </a:solidFill>
              </a:ln>
            </c:spPr>
            <c:extLst>
              <c:ext xmlns:c16="http://schemas.microsoft.com/office/drawing/2014/chart" uri="{C3380CC4-5D6E-409C-BE32-E72D297353CC}">
                <c16:uniqueId val="{00000003-7BA7-46D9-9BA1-2333062C5FC4}"/>
              </c:ext>
            </c:extLst>
          </c:dPt>
          <c:dPt>
            <c:idx val="2"/>
            <c:bubble3D val="0"/>
            <c:spPr>
              <a:solidFill>
                <a:srgbClr val="FF0000"/>
              </a:solidFill>
              <a:ln w="25400">
                <a:solidFill>
                  <a:srgbClr val="000000"/>
                </a:solidFill>
              </a:ln>
            </c:spPr>
            <c:extLst>
              <c:ext xmlns:c16="http://schemas.microsoft.com/office/drawing/2014/chart" uri="{C3380CC4-5D6E-409C-BE32-E72D297353CC}">
                <c16:uniqueId val="{00000005-7BA7-46D9-9BA1-2333062C5FC4}"/>
              </c:ext>
            </c:extLst>
          </c:dPt>
          <c:dPt>
            <c:idx val="3"/>
            <c:bubble3D val="0"/>
            <c:spPr>
              <a:solidFill>
                <a:schemeClr val="bg1">
                  <a:lumMod val="50000"/>
                  <a:lumOff val="50000"/>
                </a:schemeClr>
              </a:solidFill>
              <a:ln w="25400">
                <a:solidFill>
                  <a:srgbClr val="000000"/>
                </a:solidFill>
              </a:ln>
            </c:spPr>
            <c:extLst>
              <c:ext xmlns:c16="http://schemas.microsoft.com/office/drawing/2014/chart" uri="{C3380CC4-5D6E-409C-BE32-E72D297353CC}">
                <c16:uniqueId val="{00000007-7BA7-46D9-9BA1-2333062C5FC4}"/>
              </c:ext>
            </c:extLst>
          </c:dPt>
          <c:dLbls>
            <c:dLbl>
              <c:idx val="1"/>
              <c:layout>
                <c:manualLayout>
                  <c:x val="-5.2912135983002127E-3"/>
                  <c:y val="-5.405440873944811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BA7-46D9-9BA1-2333062C5FC4}"/>
                </c:ext>
              </c:extLst>
            </c:dLbl>
            <c:dLbl>
              <c:idx val="2"/>
              <c:layout>
                <c:manualLayout>
                  <c:x val="-3.5912594259050974E-2"/>
                  <c:y val="-3.603603603603611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BA7-46D9-9BA1-2333062C5FC4}"/>
                </c:ext>
              </c:extLst>
            </c:dLbl>
            <c:dLbl>
              <c:idx val="3"/>
              <c:layout>
                <c:manualLayout>
                  <c:x val="-1.4021164021164033E-2"/>
                  <c:y val="-4.504504504504504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BA7-46D9-9BA1-2333062C5FC4}"/>
                </c:ext>
              </c:extLst>
            </c:dLbl>
            <c:numFmt formatCode="0%" sourceLinked="0"/>
            <c:spPr>
              <a:noFill/>
              <a:ln>
                <a:noFill/>
              </a:ln>
              <a:effectLst/>
            </c:spPr>
            <c:txPr>
              <a:bodyPr/>
              <a:lstStyle/>
              <a:p>
                <a:pPr>
                  <a:defRPr sz="15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Sheet1!$A$2:$A$5</c:f>
              <c:strCache>
                <c:ptCount val="4"/>
                <c:pt idx="0">
                  <c:v>CHD</c:v>
                </c:pt>
                <c:pt idx="1">
                  <c:v>DCM</c:v>
                </c:pt>
                <c:pt idx="2">
                  <c:v>Retransplant</c:v>
                </c:pt>
                <c:pt idx="3">
                  <c:v>Other</c:v>
                </c:pt>
              </c:strCache>
            </c:strRef>
          </c:cat>
          <c:val>
            <c:numRef>
              <c:f>Sheet1!$B$2:$B$5</c:f>
              <c:numCache>
                <c:formatCode>0.00%</c:formatCode>
                <c:ptCount val="4"/>
                <c:pt idx="0">
                  <c:v>0.23632</c:v>
                </c:pt>
                <c:pt idx="1">
                  <c:v>0.52639000000000002</c:v>
                </c:pt>
                <c:pt idx="2">
                  <c:v>6.6344E-2</c:v>
                </c:pt>
                <c:pt idx="3">
                  <c:v>0.17094000000000001</c:v>
                </c:pt>
              </c:numCache>
            </c:numRef>
          </c:val>
          <c:extLst>
            <c:ext xmlns:c16="http://schemas.microsoft.com/office/drawing/2014/chart" uri="{C3380CC4-5D6E-409C-BE32-E72D297353CC}">
              <c16:uniqueId val="{00000008-7BA7-46D9-9BA1-2333062C5FC4}"/>
            </c:ext>
          </c:extLst>
        </c:ser>
        <c:dLbls>
          <c:showLegendKey val="0"/>
          <c:showVal val="0"/>
          <c:showCatName val="0"/>
          <c:showSerName val="0"/>
          <c:showPercent val="0"/>
          <c:showBubbleSize val="0"/>
          <c:showLeaderLines val="1"/>
        </c:dLbls>
      </c:pie3DChart>
    </c:plotArea>
    <c:legend>
      <c:legendPos val="r"/>
      <c:layout>
        <c:manualLayout>
          <c:xMode val="edge"/>
          <c:yMode val="edge"/>
          <c:x val="0.61736053826605009"/>
          <c:y val="0.1089288501099525"/>
          <c:w val="0.36402178894304882"/>
          <c:h val="0.70106121869903471"/>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2343198479507E-2"/>
          <c:y val="6.1607174103237093E-2"/>
          <c:w val="0.89090800072404741"/>
          <c:h val="0.62493613298339523"/>
        </c:manualLayout>
      </c:layout>
      <c:lineChart>
        <c:grouping val="standard"/>
        <c:varyColors val="0"/>
        <c:ser>
          <c:idx val="0"/>
          <c:order val="0"/>
          <c:tx>
            <c:strRef>
              <c:f>Sheet1!$B$1</c:f>
              <c:strCache>
                <c:ptCount val="1"/>
                <c:pt idx="0">
                  <c:v>DCM</c:v>
                </c:pt>
              </c:strCache>
            </c:strRef>
          </c:tx>
          <c:spPr>
            <a:ln w="41275">
              <a:solidFill>
                <a:srgbClr val="FF9933"/>
              </a:solidFill>
            </a:ln>
          </c:spPr>
          <c:marker>
            <c:symbol val="none"/>
          </c:marker>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Sheet1!$B$2:$B$33</c:f>
              <c:numCache>
                <c:formatCode>General</c:formatCode>
                <c:ptCount val="30"/>
                <c:pt idx="0">
                  <c:v>71.578900000000004</c:v>
                </c:pt>
                <c:pt idx="1">
                  <c:v>65.934100000000001</c:v>
                </c:pt>
                <c:pt idx="2">
                  <c:v>64</c:v>
                </c:pt>
                <c:pt idx="3">
                  <c:v>58.461500000000001</c:v>
                </c:pt>
                <c:pt idx="4">
                  <c:v>55.038800000000002</c:v>
                </c:pt>
                <c:pt idx="5">
                  <c:v>57.857100000000003</c:v>
                </c:pt>
                <c:pt idx="6">
                  <c:v>59.259300000000003</c:v>
                </c:pt>
                <c:pt idx="7">
                  <c:v>63.194400000000002</c:v>
                </c:pt>
                <c:pt idx="8">
                  <c:v>57.615900000000003</c:v>
                </c:pt>
                <c:pt idx="9">
                  <c:v>52.2059</c:v>
                </c:pt>
                <c:pt idx="10">
                  <c:v>59.154899999999998</c:v>
                </c:pt>
                <c:pt idx="11">
                  <c:v>55.921100000000003</c:v>
                </c:pt>
                <c:pt idx="12">
                  <c:v>60</c:v>
                </c:pt>
                <c:pt idx="13">
                  <c:v>50.555599999999998</c:v>
                </c:pt>
                <c:pt idx="14">
                  <c:v>51.1111</c:v>
                </c:pt>
                <c:pt idx="15">
                  <c:v>59.893000000000001</c:v>
                </c:pt>
                <c:pt idx="16">
                  <c:v>54.117600000000003</c:v>
                </c:pt>
                <c:pt idx="17">
                  <c:v>55</c:v>
                </c:pt>
                <c:pt idx="18">
                  <c:v>55.555599999999998</c:v>
                </c:pt>
                <c:pt idx="19">
                  <c:v>56.872</c:v>
                </c:pt>
                <c:pt idx="20">
                  <c:v>51.758800000000001</c:v>
                </c:pt>
                <c:pt idx="21">
                  <c:v>51.5</c:v>
                </c:pt>
                <c:pt idx="22">
                  <c:v>53.917099999999998</c:v>
                </c:pt>
                <c:pt idx="23">
                  <c:v>57.8947</c:v>
                </c:pt>
                <c:pt idx="24">
                  <c:v>53.030299999999997</c:v>
                </c:pt>
                <c:pt idx="25">
                  <c:v>56.066899999999997</c:v>
                </c:pt>
                <c:pt idx="26">
                  <c:v>51.2605</c:v>
                </c:pt>
                <c:pt idx="27">
                  <c:v>51.012099999999997</c:v>
                </c:pt>
                <c:pt idx="28">
                  <c:v>54.8611</c:v>
                </c:pt>
                <c:pt idx="29">
                  <c:v>47.535200000000003</c:v>
                </c:pt>
              </c:numCache>
            </c:numRef>
          </c:val>
          <c:smooth val="0"/>
          <c:extLst>
            <c:ext xmlns:c16="http://schemas.microsoft.com/office/drawing/2014/chart" uri="{C3380CC4-5D6E-409C-BE32-E72D297353CC}">
              <c16:uniqueId val="{00000000-3D9E-4D84-A474-D353742E5ADC}"/>
            </c:ext>
          </c:extLst>
        </c:ser>
        <c:ser>
          <c:idx val="1"/>
          <c:order val="1"/>
          <c:tx>
            <c:strRef>
              <c:f>Sheet1!$C$1</c:f>
              <c:strCache>
                <c:ptCount val="1"/>
                <c:pt idx="0">
                  <c:v>CHD</c:v>
                </c:pt>
              </c:strCache>
            </c:strRef>
          </c:tx>
          <c:spPr>
            <a:ln w="41275">
              <a:solidFill>
                <a:srgbClr val="339933"/>
              </a:solidFill>
            </a:ln>
          </c:spPr>
          <c:marker>
            <c:symbol val="none"/>
          </c:marker>
          <c:cat>
            <c:numRef>
              <c:f>Sheet1!$A$2:$A$33</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Sheet1!$C$2:$C$33</c:f>
              <c:numCache>
                <c:formatCode>General</c:formatCode>
                <c:ptCount val="30"/>
                <c:pt idx="0">
                  <c:v>17.8947</c:v>
                </c:pt>
                <c:pt idx="1">
                  <c:v>17.5824</c:v>
                </c:pt>
                <c:pt idx="2">
                  <c:v>17.600000000000001</c:v>
                </c:pt>
                <c:pt idx="3">
                  <c:v>25.384599999999999</c:v>
                </c:pt>
                <c:pt idx="4">
                  <c:v>27.907</c:v>
                </c:pt>
                <c:pt idx="5">
                  <c:v>29.285699999999999</c:v>
                </c:pt>
                <c:pt idx="6">
                  <c:v>22.963000000000001</c:v>
                </c:pt>
                <c:pt idx="7">
                  <c:v>22.916699999999999</c:v>
                </c:pt>
                <c:pt idx="8">
                  <c:v>33.1126</c:v>
                </c:pt>
                <c:pt idx="9">
                  <c:v>31.617599999999999</c:v>
                </c:pt>
                <c:pt idx="10">
                  <c:v>25.3521</c:v>
                </c:pt>
                <c:pt idx="11">
                  <c:v>25.657900000000001</c:v>
                </c:pt>
                <c:pt idx="12">
                  <c:v>23.125</c:v>
                </c:pt>
                <c:pt idx="13">
                  <c:v>25</c:v>
                </c:pt>
                <c:pt idx="14">
                  <c:v>28.8889</c:v>
                </c:pt>
                <c:pt idx="15">
                  <c:v>18.7166</c:v>
                </c:pt>
                <c:pt idx="16">
                  <c:v>23.529399999999999</c:v>
                </c:pt>
                <c:pt idx="17">
                  <c:v>18</c:v>
                </c:pt>
                <c:pt idx="18">
                  <c:v>18.5185</c:v>
                </c:pt>
                <c:pt idx="19">
                  <c:v>17.535499999999999</c:v>
                </c:pt>
                <c:pt idx="20">
                  <c:v>20.603000000000002</c:v>
                </c:pt>
                <c:pt idx="21">
                  <c:v>24</c:v>
                </c:pt>
                <c:pt idx="22">
                  <c:v>22.119800000000001</c:v>
                </c:pt>
                <c:pt idx="23">
                  <c:v>19.838100000000001</c:v>
                </c:pt>
                <c:pt idx="24">
                  <c:v>25.7576</c:v>
                </c:pt>
                <c:pt idx="25">
                  <c:v>18.828499999999998</c:v>
                </c:pt>
                <c:pt idx="26">
                  <c:v>25.630299999999998</c:v>
                </c:pt>
                <c:pt idx="27">
                  <c:v>21.862300000000001</c:v>
                </c:pt>
                <c:pt idx="28">
                  <c:v>21.180599999999998</c:v>
                </c:pt>
                <c:pt idx="29">
                  <c:v>29.929600000000001</c:v>
                </c:pt>
              </c:numCache>
            </c:numRef>
          </c:val>
          <c:smooth val="0"/>
          <c:extLst>
            <c:ext xmlns:c16="http://schemas.microsoft.com/office/drawing/2014/chart" uri="{C3380CC4-5D6E-409C-BE32-E72D297353CC}">
              <c16:uniqueId val="{00000001-3D9E-4D84-A474-D353742E5ADC}"/>
            </c:ext>
          </c:extLst>
        </c:ser>
        <c:dLbls>
          <c:showLegendKey val="0"/>
          <c:showVal val="0"/>
          <c:showCatName val="0"/>
          <c:showSerName val="0"/>
          <c:showPercent val="0"/>
          <c:showBubbleSize val="0"/>
        </c:dLbls>
        <c:smooth val="0"/>
        <c:axId val="663041360"/>
        <c:axId val="663041752"/>
      </c:lineChart>
      <c:catAx>
        <c:axId val="663041360"/>
        <c:scaling>
          <c:orientation val="minMax"/>
        </c:scaling>
        <c:delete val="0"/>
        <c:axPos val="b"/>
        <c:numFmt formatCode="General" sourceLinked="1"/>
        <c:majorTickMark val="out"/>
        <c:minorTickMark val="none"/>
        <c:tickLblPos val="nextTo"/>
        <c:spPr>
          <a:ln>
            <a:solidFill>
              <a:schemeClr val="bg2"/>
            </a:solidFill>
          </a:ln>
        </c:spPr>
        <c:txPr>
          <a:bodyPr rot="-3600000"/>
          <a:lstStyle/>
          <a:p>
            <a:pPr>
              <a:defRPr sz="1500" b="1">
                <a:solidFill>
                  <a:schemeClr val="bg2"/>
                </a:solidFill>
              </a:defRPr>
            </a:pPr>
            <a:endParaRPr lang="en-US"/>
          </a:p>
        </c:txPr>
        <c:crossAx val="663041752"/>
        <c:crosses val="autoZero"/>
        <c:auto val="1"/>
        <c:lblAlgn val="ctr"/>
        <c:lblOffset val="100"/>
        <c:noMultiLvlLbl val="0"/>
      </c:catAx>
      <c:valAx>
        <c:axId val="663041752"/>
        <c:scaling>
          <c:orientation val="minMax"/>
          <c:max val="100"/>
        </c:scaling>
        <c:delete val="0"/>
        <c:axPos val="l"/>
        <c:majorGridlines>
          <c:spPr>
            <a:ln>
              <a:solidFill>
                <a:schemeClr val="bg2"/>
              </a:solidFill>
            </a:ln>
          </c:spPr>
        </c:majorGridlines>
        <c:title>
          <c:tx>
            <c:rich>
              <a:bodyPr rot="-5400000" vert="horz"/>
              <a:lstStyle/>
              <a:p>
                <a:pPr>
                  <a:defRPr sz="1700">
                    <a:solidFill>
                      <a:schemeClr val="bg2"/>
                    </a:solidFill>
                  </a:defRPr>
                </a:pPr>
                <a:r>
                  <a:rPr lang="en-US" sz="1700" dirty="0" smtClean="0">
                    <a:solidFill>
                      <a:schemeClr val="bg2"/>
                    </a:solidFill>
                  </a:rPr>
                  <a:t>% of Cases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041360"/>
        <c:crosses val="autoZero"/>
        <c:crossBetween val="midCat"/>
        <c:majorUnit val="25"/>
      </c:valAx>
      <c:spPr>
        <a:noFill/>
        <a:ln>
          <a:solidFill>
            <a:schemeClr val="bg2"/>
          </a:solidFill>
        </a:ln>
      </c:spPr>
    </c:plotArea>
    <c:legend>
      <c:legendPos val="t"/>
      <c:layout>
        <c:manualLayout>
          <c:xMode val="edge"/>
          <c:yMode val="edge"/>
          <c:x val="0.54224205810480586"/>
          <c:y val="0.1"/>
          <c:w val="0.36581319576432253"/>
          <c:h val="0.12551268591426071"/>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09"/>
          <c:y val="2.2460834973753282E-2"/>
          <c:w val="0.65497137750022627"/>
          <c:h val="0.88467478674540678"/>
        </c:manualLayout>
      </c:layout>
      <c:barChart>
        <c:barDir val="col"/>
        <c:grouping val="percentStacked"/>
        <c:varyColors val="0"/>
        <c:ser>
          <c:idx val="0"/>
          <c:order val="0"/>
          <c:tx>
            <c:strRef>
              <c:f>Sheet1!$A$2</c:f>
              <c:strCache>
                <c:ptCount val="1"/>
                <c:pt idx="0">
                  <c:v>CHD</c:v>
                </c:pt>
              </c:strCache>
            </c:strRef>
          </c:tx>
          <c:spPr>
            <a:gradFill>
              <a:gsLst>
                <a:gs pos="0">
                  <a:srgbClr val="006600"/>
                </a:gs>
                <a:gs pos="50000">
                  <a:srgbClr val="00FF00"/>
                </a:gs>
                <a:gs pos="100000">
                  <a:srgbClr val="006600"/>
                </a:gs>
              </a:gsLst>
              <a:lin ang="10800000" scaled="1"/>
            </a:gradFill>
            <a:ln>
              <a:solidFill>
                <a:schemeClr val="bg2"/>
              </a:solidFill>
            </a:ln>
          </c:spPr>
          <c:invertIfNegative val="0"/>
          <c:dLbls>
            <c:dLbl>
              <c:idx val="0"/>
              <c:layout>
                <c:manualLayout>
                  <c:x val="0"/>
                  <c:y val="0.37038057742782293"/>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106-4E31-90D3-B576DCD0D7A6}"/>
                </c:ext>
              </c:extLst>
            </c:dLbl>
            <c:dLbl>
              <c:idx val="1"/>
              <c:layout>
                <c:manualLayout>
                  <c:x val="0"/>
                  <c:y val="0.27317626963296343"/>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106-4E31-90D3-B576DCD0D7A6}"/>
                </c:ext>
              </c:extLst>
            </c:dLbl>
            <c:dLbl>
              <c:idx val="2"/>
              <c:layout>
                <c:manualLayout>
                  <c:x val="7.1839080459770114E-3"/>
                  <c:y val="0.38282964629421323"/>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106-4E31-90D3-B576DCD0D7A6}"/>
                </c:ext>
              </c:extLst>
            </c:dLbl>
            <c:spPr>
              <a:noFill/>
              <a:ln>
                <a:noFill/>
              </a:ln>
              <a:effectLst/>
            </c:spPr>
            <c:txPr>
              <a:bodyPr/>
              <a:lstStyle/>
              <a:p>
                <a:pPr>
                  <a:defRPr sz="1500" b="1">
                    <a:solidFill>
                      <a:schemeClr val="bg2"/>
                    </a:solidFill>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Europe</c:v>
                </c:pt>
                <c:pt idx="1">
                  <c:v>North America</c:v>
                </c:pt>
                <c:pt idx="2">
                  <c:v>Other</c:v>
                </c:pt>
                <c:pt idx="3">
                  <c:v>.</c:v>
                </c:pt>
              </c:strCache>
            </c:strRef>
          </c:cat>
          <c:val>
            <c:numRef>
              <c:f>Sheet1!$B$2:$D$2</c:f>
              <c:numCache>
                <c:formatCode>General</c:formatCode>
                <c:ptCount val="3"/>
                <c:pt idx="0">
                  <c:v>416</c:v>
                </c:pt>
                <c:pt idx="1">
                  <c:v>2345</c:v>
                </c:pt>
                <c:pt idx="2">
                  <c:v>44</c:v>
                </c:pt>
              </c:numCache>
            </c:numRef>
          </c:val>
          <c:extLst>
            <c:ext xmlns:c16="http://schemas.microsoft.com/office/drawing/2014/chart" uri="{C3380CC4-5D6E-409C-BE32-E72D297353CC}">
              <c16:uniqueId val="{00000003-E106-4E31-90D3-B576DCD0D7A6}"/>
            </c:ext>
          </c:extLst>
        </c:ser>
        <c:ser>
          <c:idx val="1"/>
          <c:order val="1"/>
          <c:tx>
            <c:strRef>
              <c:f>Sheet1!$A$3</c:f>
              <c:strCache>
                <c:ptCount val="1"/>
                <c:pt idx="0">
                  <c:v>DCM</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cat>
            <c:strRef>
              <c:f>Sheet1!$B$1:$E$1</c:f>
              <c:strCache>
                <c:ptCount val="4"/>
                <c:pt idx="0">
                  <c:v>Europe</c:v>
                </c:pt>
                <c:pt idx="1">
                  <c:v>North America</c:v>
                </c:pt>
                <c:pt idx="2">
                  <c:v>Other</c:v>
                </c:pt>
                <c:pt idx="3">
                  <c:v>.</c:v>
                </c:pt>
              </c:strCache>
            </c:strRef>
          </c:cat>
          <c:val>
            <c:numRef>
              <c:f>Sheet1!$B$3:$D$3</c:f>
              <c:numCache>
                <c:formatCode>General</c:formatCode>
                <c:ptCount val="3"/>
                <c:pt idx="0">
                  <c:v>1088</c:v>
                </c:pt>
                <c:pt idx="1">
                  <c:v>2105</c:v>
                </c:pt>
                <c:pt idx="2">
                  <c:v>392</c:v>
                </c:pt>
              </c:numCache>
            </c:numRef>
          </c:val>
          <c:extLst>
            <c:ext xmlns:c16="http://schemas.microsoft.com/office/drawing/2014/chart" uri="{C3380CC4-5D6E-409C-BE32-E72D297353CC}">
              <c16:uniqueId val="{00000004-E106-4E31-90D3-B576DCD0D7A6}"/>
            </c:ext>
          </c:extLst>
        </c:ser>
        <c:ser>
          <c:idx val="2"/>
          <c:order val="2"/>
          <c:tx>
            <c:strRef>
              <c:f>Sheet1!$A$4</c:f>
              <c:strCache>
                <c:ptCount val="1"/>
                <c:pt idx="0">
                  <c:v>Retransplant</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Sheet1!$B$1:$E$1</c:f>
              <c:strCache>
                <c:ptCount val="4"/>
                <c:pt idx="0">
                  <c:v>Europe</c:v>
                </c:pt>
                <c:pt idx="1">
                  <c:v>North America</c:v>
                </c:pt>
                <c:pt idx="2">
                  <c:v>Other</c:v>
                </c:pt>
                <c:pt idx="3">
                  <c:v>.</c:v>
                </c:pt>
              </c:strCache>
            </c:strRef>
          </c:cat>
          <c:val>
            <c:numRef>
              <c:f>Sheet1!$B$4:$D$4</c:f>
              <c:numCache>
                <c:formatCode>General</c:formatCode>
                <c:ptCount val="3"/>
                <c:pt idx="0">
                  <c:v>58</c:v>
                </c:pt>
                <c:pt idx="1">
                  <c:v>309</c:v>
                </c:pt>
                <c:pt idx="2">
                  <c:v>12</c:v>
                </c:pt>
              </c:numCache>
            </c:numRef>
          </c:val>
          <c:extLst>
            <c:ext xmlns:c16="http://schemas.microsoft.com/office/drawing/2014/chart" uri="{C3380CC4-5D6E-409C-BE32-E72D297353CC}">
              <c16:uniqueId val="{00000005-E106-4E31-90D3-B576DCD0D7A6}"/>
            </c:ext>
          </c:extLst>
        </c:ser>
        <c:ser>
          <c:idx val="3"/>
          <c:order val="3"/>
          <c:tx>
            <c:strRef>
              <c:f>Sheet1!$A$5</c:f>
              <c:strCache>
                <c:ptCount val="1"/>
                <c:pt idx="0">
                  <c:v>Other</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1"/>
            </a:gradFill>
            <a:ln>
              <a:solidFill>
                <a:srgbClr val="000000"/>
              </a:solidFill>
            </a:ln>
          </c:spPr>
          <c:invertIfNegative val="0"/>
          <c:cat>
            <c:strRef>
              <c:f>Sheet1!$B$1:$E$1</c:f>
              <c:strCache>
                <c:ptCount val="4"/>
                <c:pt idx="0">
                  <c:v>Europe</c:v>
                </c:pt>
                <c:pt idx="1">
                  <c:v>North America</c:v>
                </c:pt>
                <c:pt idx="2">
                  <c:v>Other</c:v>
                </c:pt>
                <c:pt idx="3">
                  <c:v>.</c:v>
                </c:pt>
              </c:strCache>
            </c:strRef>
          </c:cat>
          <c:val>
            <c:numRef>
              <c:f>Sheet1!$B$5:$D$5</c:f>
              <c:numCache>
                <c:formatCode>General</c:formatCode>
                <c:ptCount val="3"/>
                <c:pt idx="0">
                  <c:v>324</c:v>
                </c:pt>
                <c:pt idx="1">
                  <c:v>660</c:v>
                </c:pt>
                <c:pt idx="2">
                  <c:v>97</c:v>
                </c:pt>
              </c:numCache>
            </c:numRef>
          </c:val>
          <c:extLst>
            <c:ext xmlns:c16="http://schemas.microsoft.com/office/drawing/2014/chart" uri="{C3380CC4-5D6E-409C-BE32-E72D297353CC}">
              <c16:uniqueId val="{00000006-E106-4E31-90D3-B576DCD0D7A6}"/>
            </c:ext>
          </c:extLst>
        </c:ser>
        <c:dLbls>
          <c:showLegendKey val="0"/>
          <c:showVal val="0"/>
          <c:showCatName val="0"/>
          <c:showSerName val="0"/>
          <c:showPercent val="0"/>
          <c:showBubbleSize val="0"/>
        </c:dLbls>
        <c:gapWidth val="45"/>
        <c:overlap val="100"/>
        <c:axId val="663042144"/>
        <c:axId val="663042536"/>
      </c:barChart>
      <c:catAx>
        <c:axId val="663042144"/>
        <c:scaling>
          <c:orientation val="minMax"/>
        </c:scaling>
        <c:delete val="1"/>
        <c:axPos val="b"/>
        <c:numFmt formatCode="General" sourceLinked="0"/>
        <c:majorTickMark val="out"/>
        <c:minorTickMark val="none"/>
        <c:tickLblPos val="none"/>
        <c:crossAx val="663042536"/>
        <c:crosses val="autoZero"/>
        <c:auto val="1"/>
        <c:lblAlgn val="ctr"/>
        <c:lblOffset val="100"/>
        <c:noMultiLvlLbl val="0"/>
      </c:catAx>
      <c:valAx>
        <c:axId val="663042536"/>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2878314779618072E-3"/>
              <c:y val="0.2831157726377953"/>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042144"/>
        <c:crosses val="autoZero"/>
        <c:crossBetween val="between"/>
        <c:majorUnit val="0.2"/>
      </c:valAx>
      <c:spPr>
        <a:noFill/>
        <a:ln w="12700">
          <a:solidFill>
            <a:schemeClr val="bg2"/>
          </a:solidFill>
        </a:ln>
      </c:spPr>
    </c:plotArea>
    <c:legend>
      <c:legendPos val="r"/>
      <c:layout>
        <c:manualLayout>
          <c:xMode val="edge"/>
          <c:yMode val="edge"/>
          <c:x val="0.74939802244547027"/>
          <c:y val="0.13591509394659002"/>
          <c:w val="0.22617669019820802"/>
          <c:h val="0.60821276246719169"/>
        </c:manualLayout>
      </c:layout>
      <c:overlay val="0"/>
      <c:spPr>
        <a:solidFill>
          <a:schemeClr val="tx1"/>
        </a:solid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9152185718164582E-2"/>
          <c:w val="0.85968051006899393"/>
          <c:h val="0.78167161481864644"/>
        </c:manualLayout>
      </c:layout>
      <c:barChart>
        <c:barDir val="col"/>
        <c:grouping val="clustered"/>
        <c:varyColors val="0"/>
        <c:ser>
          <c:idx val="0"/>
          <c:order val="0"/>
          <c:tx>
            <c:strRef>
              <c:f>Sheet1!$B$1</c:f>
              <c:strCache>
                <c:ptCount val="1"/>
                <c:pt idx="0">
                  <c:v>2005-2009</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dLbls>
            <c:dLbl>
              <c:idx val="2"/>
              <c:layout>
                <c:manualLayout>
                  <c:x val="-1.4749262536873156E-3"/>
                  <c:y val="0.26340217718688014"/>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96E-49E2-B605-B43EB1780A6C}"/>
                </c:ext>
              </c:extLst>
            </c:dLbl>
            <c:dLbl>
              <c:idx val="3"/>
              <c:spPr/>
              <c:txPr>
                <a:bodyPr/>
                <a:lstStyle/>
                <a:p>
                  <a:pPr>
                    <a:defRPr sz="1600" b="1">
                      <a:solidFill>
                        <a:schemeClr val="tx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1670-4360-ABD5-37C07575ED9B}"/>
                </c:ext>
              </c:extLst>
            </c:dLbl>
            <c:spPr>
              <a:noFill/>
              <a:ln>
                <a:noFill/>
              </a:ln>
              <a:effectLst/>
            </c:spPr>
            <c:txPr>
              <a:bodyPr/>
              <a:lstStyle/>
              <a:p>
                <a:pPr>
                  <a:defRPr sz="16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Sheet1!$B$2:$B$4</c:f>
              <c:numCache>
                <c:formatCode>General</c:formatCode>
                <c:ptCount val="3"/>
                <c:pt idx="0">
                  <c:v>30.1</c:v>
                </c:pt>
                <c:pt idx="1">
                  <c:v>17.2</c:v>
                </c:pt>
                <c:pt idx="2">
                  <c:v>52.7</c:v>
                </c:pt>
              </c:numCache>
            </c:numRef>
          </c:val>
          <c:extLst>
            <c:ext xmlns:c16="http://schemas.microsoft.com/office/drawing/2014/chart" uri="{C3380CC4-5D6E-409C-BE32-E72D297353CC}">
              <c16:uniqueId val="{00000002-496E-49E2-B605-B43EB1780A6C}"/>
            </c:ext>
          </c:extLst>
        </c:ser>
        <c:ser>
          <c:idx val="1"/>
          <c:order val="1"/>
          <c:tx>
            <c:strRef>
              <c:f>Sheet1!$C$1</c:f>
              <c:strCache>
                <c:ptCount val="1"/>
                <c:pt idx="0">
                  <c:v>2010-June 2018</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Lbls>
            <c:spPr>
              <a:noFill/>
              <a:ln>
                <a:noFill/>
              </a:ln>
              <a:effectLst/>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1-4</c:v>
                </c:pt>
                <c:pt idx="1">
                  <c:v>5-9</c:v>
                </c:pt>
                <c:pt idx="2">
                  <c:v>10+</c:v>
                </c:pt>
              </c:strCache>
            </c:strRef>
          </c:cat>
          <c:val>
            <c:numRef>
              <c:f>Sheet1!$C$2:$C$4</c:f>
              <c:numCache>
                <c:formatCode>General</c:formatCode>
                <c:ptCount val="3"/>
                <c:pt idx="0">
                  <c:v>25.6</c:v>
                </c:pt>
                <c:pt idx="1">
                  <c:v>28.9</c:v>
                </c:pt>
                <c:pt idx="2">
                  <c:v>45.5</c:v>
                </c:pt>
              </c:numCache>
            </c:numRef>
          </c:val>
          <c:extLst>
            <c:ext xmlns:c16="http://schemas.microsoft.com/office/drawing/2014/chart" uri="{C3380CC4-5D6E-409C-BE32-E72D297353CC}">
              <c16:uniqueId val="{00000003-496E-49E2-B605-B43EB1780A6C}"/>
            </c:ext>
          </c:extLst>
        </c:ser>
        <c:dLbls>
          <c:showLegendKey val="0"/>
          <c:showVal val="0"/>
          <c:showCatName val="0"/>
          <c:showSerName val="0"/>
          <c:showPercent val="0"/>
          <c:showBubbleSize val="0"/>
        </c:dLbls>
        <c:gapWidth val="35"/>
        <c:axId val="575290688"/>
        <c:axId val="385713816"/>
      </c:barChart>
      <c:catAx>
        <c:axId val="575290688"/>
        <c:scaling>
          <c:orientation val="minMax"/>
        </c:scaling>
        <c:delete val="0"/>
        <c:axPos val="b"/>
        <c:title>
          <c:tx>
            <c:rich>
              <a:bodyPr/>
              <a:lstStyle/>
              <a:p>
                <a:pPr>
                  <a:defRPr sz="1700">
                    <a:solidFill>
                      <a:schemeClr val="bg2"/>
                    </a:solidFill>
                  </a:defRPr>
                </a:pPr>
                <a:r>
                  <a:rPr lang="en-US" sz="1700" dirty="0" smtClean="0">
                    <a:solidFill>
                      <a:schemeClr val="bg2"/>
                    </a:solidFill>
                  </a:rPr>
                  <a:t>Average number of heart transplants per year</a:t>
                </a:r>
                <a:endParaRPr lang="en-US" sz="1700" dirty="0">
                  <a:solidFill>
                    <a:schemeClr val="bg2"/>
                  </a:solidFill>
                </a:endParaRPr>
              </a:p>
            </c:rich>
          </c:tx>
          <c:layout>
            <c:manualLayout>
              <c:xMode val="edge"/>
              <c:yMode val="edge"/>
              <c:x val="0.21384456367733348"/>
              <c:y val="0.90048663998967338"/>
            </c:manualLayout>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385713816"/>
        <c:crosses val="autoZero"/>
        <c:auto val="1"/>
        <c:lblAlgn val="ctr"/>
        <c:lblOffset val="100"/>
        <c:tickLblSkip val="1"/>
        <c:noMultiLvlLbl val="0"/>
      </c:catAx>
      <c:valAx>
        <c:axId val="385713816"/>
        <c:scaling>
          <c:orientation val="minMax"/>
          <c:max val="60"/>
        </c:scaling>
        <c:delete val="0"/>
        <c:axPos val="l"/>
        <c:majorGridlines>
          <c:spPr>
            <a:ln>
              <a:solidFill>
                <a:schemeClr val="bg2"/>
              </a:solidFill>
              <a:prstDash val="sysDash"/>
            </a:ln>
          </c:spPr>
        </c:majorGridlines>
        <c:title>
          <c:tx>
            <c:rich>
              <a:bodyPr rot="-5400000" vert="horz"/>
              <a:lstStyle/>
              <a:p>
                <a:pPr>
                  <a:defRPr sz="1700" b="1">
                    <a:solidFill>
                      <a:schemeClr val="bg2"/>
                    </a:solidFill>
                  </a:defRPr>
                </a:pPr>
                <a:r>
                  <a:rPr lang="en-US" sz="1700" b="1" dirty="0" smtClean="0">
                    <a:solidFill>
                      <a:schemeClr val="bg2"/>
                    </a:solidFill>
                  </a:rPr>
                  <a:t>% of</a:t>
                </a:r>
                <a:r>
                  <a:rPr lang="en-US" sz="1700" b="1" baseline="0" dirty="0" smtClean="0">
                    <a:solidFill>
                      <a:schemeClr val="bg2"/>
                    </a:solidFill>
                  </a:rPr>
                  <a:t> Transplants</a:t>
                </a:r>
                <a:endParaRPr lang="en-US" sz="1700" b="1"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5290688"/>
        <c:crosses val="autoZero"/>
        <c:crossBetween val="between"/>
        <c:majorUnit val="10"/>
      </c:valAx>
      <c:spPr>
        <a:noFill/>
        <a:ln>
          <a:solidFill>
            <a:schemeClr val="bg2"/>
          </a:solidFill>
        </a:ln>
      </c:spPr>
    </c:plotArea>
    <c:legend>
      <c:legendPos val="b"/>
      <c:layout>
        <c:manualLayout>
          <c:xMode val="edge"/>
          <c:yMode val="edge"/>
          <c:x val="0.10471976401179942"/>
          <c:y val="4.9537885633148322E-2"/>
          <c:w val="0.39713132650454092"/>
          <c:h val="9.8003097973409267E-2"/>
        </c:manualLayout>
      </c:layout>
      <c:overlay val="0"/>
      <c:spPr>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61634143560246E-2"/>
          <c:y val="3.6402642466304445E-2"/>
          <c:w val="0.91301769390895049"/>
          <c:h val="0.86213421415544111"/>
        </c:manualLayout>
      </c:layout>
      <c:barChart>
        <c:barDir val="col"/>
        <c:grouping val="stacked"/>
        <c:varyColors val="0"/>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Sheet1!$B$2:$B$14</c:f>
              <c:numCache>
                <c:formatCode>General</c:formatCode>
                <c:ptCount val="13"/>
                <c:pt idx="0">
                  <c:v>11.926600000000001</c:v>
                </c:pt>
                <c:pt idx="1">
                  <c:v>11.384600000000001</c:v>
                </c:pt>
                <c:pt idx="2">
                  <c:v>14.792899999999999</c:v>
                </c:pt>
                <c:pt idx="3">
                  <c:v>13.315899999999999</c:v>
                </c:pt>
                <c:pt idx="4">
                  <c:v>21.315799999999999</c:v>
                </c:pt>
                <c:pt idx="5">
                  <c:v>20.634899999999998</c:v>
                </c:pt>
                <c:pt idx="6">
                  <c:v>22.474699999999999</c:v>
                </c:pt>
                <c:pt idx="7">
                  <c:v>25.773199999999999</c:v>
                </c:pt>
                <c:pt idx="8">
                  <c:v>29.342700000000001</c:v>
                </c:pt>
                <c:pt idx="9">
                  <c:v>29.285699999999999</c:v>
                </c:pt>
                <c:pt idx="10">
                  <c:v>24.2105</c:v>
                </c:pt>
                <c:pt idx="11">
                  <c:v>25.162700000000001</c:v>
                </c:pt>
                <c:pt idx="12">
                  <c:v>31.7881</c:v>
                </c:pt>
              </c:numCache>
            </c:numRef>
          </c:val>
          <c:extLst>
            <c:ext xmlns:c16="http://schemas.microsoft.com/office/drawing/2014/chart" uri="{C3380CC4-5D6E-409C-BE32-E72D297353CC}">
              <c16:uniqueId val="{00000000-7E29-4021-ADC1-BD074FFF15B3}"/>
            </c:ext>
          </c:extLst>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Sheet1!$C$2:$C$14</c:f>
              <c:numCache>
                <c:formatCode>General</c:formatCode>
                <c:ptCount val="13"/>
                <c:pt idx="0">
                  <c:v>0.61162000000000005</c:v>
                </c:pt>
                <c:pt idx="1">
                  <c:v>0.30769000000000002</c:v>
                </c:pt>
                <c:pt idx="2">
                  <c:v>0.88756999999999997</c:v>
                </c:pt>
                <c:pt idx="3">
                  <c:v>1.5665800000000001</c:v>
                </c:pt>
                <c:pt idx="4">
                  <c:v>1.05263</c:v>
                </c:pt>
                <c:pt idx="5">
                  <c:v>1.85185</c:v>
                </c:pt>
                <c:pt idx="6">
                  <c:v>2.2727300000000001</c:v>
                </c:pt>
                <c:pt idx="7">
                  <c:v>1.8041199999999999</c:v>
                </c:pt>
                <c:pt idx="8">
                  <c:v>0.70423000000000002</c:v>
                </c:pt>
                <c:pt idx="9">
                  <c:v>0.23810000000000001</c:v>
                </c:pt>
                <c:pt idx="10">
                  <c:v>1.2631600000000001</c:v>
                </c:pt>
                <c:pt idx="11">
                  <c:v>0.43384</c:v>
                </c:pt>
                <c:pt idx="12">
                  <c:v>1.54525</c:v>
                </c:pt>
              </c:numCache>
            </c:numRef>
          </c:val>
          <c:extLst>
            <c:ext xmlns:c16="http://schemas.microsoft.com/office/drawing/2014/chart" uri="{C3380CC4-5D6E-409C-BE32-E72D297353CC}">
              <c16:uniqueId val="{00000001-7E29-4021-ADC1-BD074FFF15B3}"/>
            </c:ext>
          </c:extLst>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Sheet1!$D$2:$D$14</c:f>
              <c:numCache>
                <c:formatCode>General</c:formatCode>
                <c:ptCount val="13"/>
                <c:pt idx="0">
                  <c:v>8.8684999999999992</c:v>
                </c:pt>
                <c:pt idx="1">
                  <c:v>8.9230800000000006</c:v>
                </c:pt>
                <c:pt idx="2">
                  <c:v>6.8047300000000002</c:v>
                </c:pt>
                <c:pt idx="3">
                  <c:v>7.3106999999999998</c:v>
                </c:pt>
                <c:pt idx="4">
                  <c:v>6.8421099999999999</c:v>
                </c:pt>
                <c:pt idx="5">
                  <c:v>2.91005</c:v>
                </c:pt>
                <c:pt idx="6">
                  <c:v>4.0404</c:v>
                </c:pt>
                <c:pt idx="7">
                  <c:v>3.3505199999999999</c:v>
                </c:pt>
                <c:pt idx="8">
                  <c:v>4.6948400000000001</c:v>
                </c:pt>
                <c:pt idx="9">
                  <c:v>2.8571399999999998</c:v>
                </c:pt>
                <c:pt idx="10">
                  <c:v>2.3157899999999998</c:v>
                </c:pt>
                <c:pt idx="11">
                  <c:v>3.90456</c:v>
                </c:pt>
                <c:pt idx="12">
                  <c:v>3.3112599999999999</c:v>
                </c:pt>
              </c:numCache>
            </c:numRef>
          </c:val>
          <c:extLst>
            <c:ext xmlns:c16="http://schemas.microsoft.com/office/drawing/2014/chart" uri="{C3380CC4-5D6E-409C-BE32-E72D297353CC}">
              <c16:uniqueId val="{00000002-7E29-4021-ADC1-BD074FFF15B3}"/>
            </c:ext>
          </c:extLst>
        </c:ser>
        <c:ser>
          <c:idx val="3"/>
          <c:order val="3"/>
          <c:tx>
            <c:strRef>
              <c:f>Sheet1!$E$1</c:f>
              <c:strCache>
                <c:ptCount val="1"/>
                <c:pt idx="0">
                  <c:v>Any</c:v>
                </c:pt>
              </c:strCache>
            </c:strRef>
          </c:tx>
          <c:spPr>
            <a:noFill/>
          </c:spPr>
          <c:invertIfNegative val="0"/>
          <c:dLbls>
            <c:numFmt formatCode="#,##0.0" sourceLinked="0"/>
            <c:spPr>
              <a:noFill/>
              <a:ln>
                <a:noFill/>
              </a:ln>
              <a:effectLst/>
            </c:spPr>
            <c:txPr>
              <a:bodyPr anchor="t" anchorCtr="0"/>
              <a:lstStyle/>
              <a:p>
                <a:pPr>
                  <a:defRPr sz="1500" b="1">
                    <a:solidFill>
                      <a:schemeClr val="bg2"/>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Sheet1!$E$2:$E$14</c:f>
              <c:numCache>
                <c:formatCode>General</c:formatCode>
                <c:ptCount val="13"/>
                <c:pt idx="0">
                  <c:v>21.406700000000001</c:v>
                </c:pt>
                <c:pt idx="1">
                  <c:v>20.615400000000001</c:v>
                </c:pt>
                <c:pt idx="2">
                  <c:v>22.485199999999999</c:v>
                </c:pt>
                <c:pt idx="3">
                  <c:v>22.193200000000001</c:v>
                </c:pt>
                <c:pt idx="4">
                  <c:v>29.2105</c:v>
                </c:pt>
                <c:pt idx="5">
                  <c:v>25.396799999999999</c:v>
                </c:pt>
                <c:pt idx="6">
                  <c:v>28.7879</c:v>
                </c:pt>
                <c:pt idx="7">
                  <c:v>30.927800000000001</c:v>
                </c:pt>
                <c:pt idx="8">
                  <c:v>34.741799999999998</c:v>
                </c:pt>
                <c:pt idx="9">
                  <c:v>32.381</c:v>
                </c:pt>
                <c:pt idx="10">
                  <c:v>27.7895</c:v>
                </c:pt>
                <c:pt idx="11">
                  <c:v>29.501100000000001</c:v>
                </c:pt>
                <c:pt idx="12">
                  <c:v>36.644599999999997</c:v>
                </c:pt>
              </c:numCache>
            </c:numRef>
          </c:val>
          <c:extLst>
            <c:ext xmlns:c16="http://schemas.microsoft.com/office/drawing/2014/chart" uri="{C3380CC4-5D6E-409C-BE32-E72D297353CC}">
              <c16:uniqueId val="{00000003-7E29-4021-ADC1-BD074FFF15B3}"/>
            </c:ext>
          </c:extLst>
        </c:ser>
        <c:dLbls>
          <c:showLegendKey val="0"/>
          <c:showVal val="0"/>
          <c:showCatName val="0"/>
          <c:showSerName val="0"/>
          <c:showPercent val="0"/>
          <c:showBubbleSize val="0"/>
        </c:dLbls>
        <c:gapWidth val="40"/>
        <c:overlap val="100"/>
        <c:axId val="663742280"/>
        <c:axId val="663742672"/>
      </c:barChart>
      <c:catAx>
        <c:axId val="663742280"/>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742672"/>
        <c:crosses val="autoZero"/>
        <c:auto val="1"/>
        <c:lblAlgn val="ctr"/>
        <c:lblOffset val="100"/>
        <c:noMultiLvlLbl val="0"/>
      </c:catAx>
      <c:valAx>
        <c:axId val="663742672"/>
        <c:scaling>
          <c:orientation val="minMax"/>
          <c:max val="5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a:solidFill>
                      <a:schemeClr val="bg2"/>
                    </a:solidFill>
                  </a:rPr>
                  <a:t>% of Patients</a:t>
                </a: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742280"/>
        <c:crosses val="autoZero"/>
        <c:crossBetween val="between"/>
        <c:majorUnit val="10"/>
      </c:valAx>
      <c:spPr>
        <a:noFill/>
        <a:ln>
          <a:solidFill>
            <a:schemeClr val="bg2"/>
          </a:solidFill>
        </a:ln>
      </c:spPr>
    </c:plotArea>
    <c:legend>
      <c:legendPos val="t"/>
      <c:legendEntry>
        <c:idx val="3"/>
        <c:delete val="1"/>
      </c:legendEntry>
      <c:layout>
        <c:manualLayout>
          <c:xMode val="edge"/>
          <c:yMode val="edge"/>
          <c:x val="0.14560638971852657"/>
          <c:y val="7.0621468926553674E-2"/>
          <c:w val="0.46527185718164543"/>
          <c:h val="9.2068597357533699E-2"/>
        </c:manualLayout>
      </c:layout>
      <c:overlay val="0"/>
      <c:spPr>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94773282650016E-2"/>
          <c:y val="3.6402642466304418E-2"/>
          <c:w val="0.92300966150782882"/>
          <c:h val="0.7937726630325056"/>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extLst>
              <c:ext xmlns:c16="http://schemas.microsoft.com/office/drawing/2014/chart" uri="{C3380CC4-5D6E-409C-BE32-E72D297353CC}">
                <c16:uniqueId val="{00000001-1F63-4E33-9190-FCCC591144BA}"/>
              </c:ext>
            </c:extLst>
          </c:dPt>
          <c:dLbls>
            <c:dLbl>
              <c:idx val="0"/>
              <c:layout>
                <c:manualLayout>
                  <c:x val="-1.4742284369626281E-3"/>
                  <c:y val="-8.474798701009832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F63-4E33-9190-FCCC591144BA}"/>
                </c:ext>
              </c:extLst>
            </c:dLbl>
            <c:numFmt formatCode="#,##0.0" sourceLinked="0"/>
            <c:spPr>
              <a:noFill/>
              <a:ln>
                <a:noFill/>
              </a:ln>
              <a:effectLst/>
            </c:spPr>
            <c:txPr>
              <a:bodyPr/>
              <a:lstStyle/>
              <a:p>
                <a:pPr>
                  <a:defRPr sz="15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Any Device (N=1,117)</c:v>
                </c:pt>
                <c:pt idx="1">
                  <c:v>LVAD (N=731)</c:v>
                </c:pt>
                <c:pt idx="2">
                  <c:v>BIVAD (N=195)</c:v>
                </c:pt>
                <c:pt idx="3">
                  <c:v>ECMO (N=123)</c:v>
                </c:pt>
                <c:pt idx="4">
                  <c:v>VAD+ECMO (N=42)</c:v>
                </c:pt>
                <c:pt idx="5">
                  <c:v>RVAD (N=13)</c:v>
                </c:pt>
                <c:pt idx="6">
                  <c:v>TAH (N=11)</c:v>
                </c:pt>
                <c:pt idx="7">
                  <c:v>Unknown VAD Type (N=2)</c:v>
                </c:pt>
              </c:strCache>
            </c:strRef>
          </c:cat>
          <c:val>
            <c:numRef>
              <c:f>Sheet1!$B$2:$B$9</c:f>
              <c:numCache>
                <c:formatCode>General</c:formatCode>
                <c:ptCount val="8"/>
                <c:pt idx="0">
                  <c:v>30.864899999999999</c:v>
                </c:pt>
                <c:pt idx="1">
                  <c:v>20.198899999999998</c:v>
                </c:pt>
                <c:pt idx="2">
                  <c:v>5.3882000000000003</c:v>
                </c:pt>
                <c:pt idx="3">
                  <c:v>3.3986999999999998</c:v>
                </c:pt>
                <c:pt idx="4">
                  <c:v>1.1605000000000001</c:v>
                </c:pt>
                <c:pt idx="5">
                  <c:v>0.35920000000000002</c:v>
                </c:pt>
                <c:pt idx="6">
                  <c:v>0.30399999999999999</c:v>
                </c:pt>
                <c:pt idx="7">
                  <c:v>5.5300000000000002E-2</c:v>
                </c:pt>
              </c:numCache>
            </c:numRef>
          </c:val>
          <c:extLst>
            <c:ext xmlns:c16="http://schemas.microsoft.com/office/drawing/2014/chart" uri="{C3380CC4-5D6E-409C-BE32-E72D297353CC}">
              <c16:uniqueId val="{00000002-1F63-4E33-9190-FCCC591144BA}"/>
            </c:ext>
          </c:extLst>
        </c:ser>
        <c:dLbls>
          <c:showLegendKey val="0"/>
          <c:showVal val="0"/>
          <c:showCatName val="0"/>
          <c:showSerName val="0"/>
          <c:showPercent val="0"/>
          <c:showBubbleSize val="0"/>
        </c:dLbls>
        <c:gapWidth val="40"/>
        <c:overlap val="-80"/>
        <c:axId val="663743456"/>
        <c:axId val="663743848"/>
      </c:barChart>
      <c:catAx>
        <c:axId val="663743456"/>
        <c:scaling>
          <c:orientation val="minMax"/>
        </c:scaling>
        <c:delete val="0"/>
        <c:axPos val="b"/>
        <c:numFmt formatCode="General" sourceLinked="0"/>
        <c:majorTickMark val="out"/>
        <c:minorTickMark val="none"/>
        <c:tickLblPos val="nextTo"/>
        <c:spPr>
          <a:ln>
            <a:solidFill>
              <a:schemeClr val="bg2"/>
            </a:solidFill>
          </a:ln>
        </c:spPr>
        <c:txPr>
          <a:bodyPr rot="0" vert="horz"/>
          <a:lstStyle/>
          <a:p>
            <a:pPr>
              <a:defRPr sz="1250" b="1">
                <a:solidFill>
                  <a:schemeClr val="bg2"/>
                </a:solidFill>
              </a:defRPr>
            </a:pPr>
            <a:endParaRPr lang="en-US"/>
          </a:p>
        </c:txPr>
        <c:crossAx val="663743848"/>
        <c:crosses val="autoZero"/>
        <c:auto val="1"/>
        <c:lblAlgn val="ctr"/>
        <c:lblOffset val="100"/>
        <c:noMultiLvlLbl val="0"/>
      </c:catAx>
      <c:valAx>
        <c:axId val="663743848"/>
        <c:scaling>
          <c:orientation val="minMax"/>
          <c:max val="50"/>
        </c:scaling>
        <c:delete val="0"/>
        <c:axPos val="l"/>
        <c:majorGridlines>
          <c:spPr>
            <a:ln w="6350">
              <a:solidFill>
                <a:schemeClr val="bg2"/>
              </a:solidFill>
              <a:prstDash val="sysDash"/>
            </a:ln>
          </c:spPr>
        </c:majorGridlines>
        <c:title>
          <c:tx>
            <c:rich>
              <a:bodyPr rot="-5400000" vert="horz"/>
              <a:lstStyle/>
              <a:p>
                <a:pPr>
                  <a:defRPr sz="1500">
                    <a:solidFill>
                      <a:schemeClr val="bg2"/>
                    </a:solidFill>
                  </a:defRPr>
                </a:pPr>
                <a:r>
                  <a:rPr lang="en-US" sz="1500" dirty="0">
                    <a:solidFill>
                      <a:schemeClr val="bg2"/>
                    </a:solidFill>
                  </a:rPr>
                  <a:t>% of Patients</a:t>
                </a:r>
              </a:p>
            </c:rich>
          </c:tx>
          <c:layout>
            <c:manualLayout>
              <c:xMode val="edge"/>
              <c:yMode val="edge"/>
              <c:x val="0"/>
              <c:y val="0.29387219866747433"/>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743456"/>
        <c:crosses val="autoZero"/>
        <c:crossBetween val="between"/>
        <c:majorUnit val="10"/>
      </c:valAx>
      <c:spPr>
        <a:noFill/>
        <a:ln>
          <a:solidFill>
            <a:schemeClr val="bg2"/>
          </a:solidFill>
        </a:ln>
      </c:spPr>
    </c:plotArea>
    <c:plotVisOnly val="1"/>
    <c:dispBlanksAs val="gap"/>
    <c:showDLblsOverMax val="0"/>
  </c:chart>
  <c:txPr>
    <a:bodyPr/>
    <a:lstStyle/>
    <a:p>
      <a:pPr>
        <a:defRPr sz="10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94773282650016E-2"/>
          <c:y val="3.6402642466304418E-2"/>
          <c:w val="0.92300966150782882"/>
          <c:h val="0.7937726630325056"/>
        </c:manualLayout>
      </c:layout>
      <c:barChart>
        <c:barDir val="col"/>
        <c:grouping val="clustered"/>
        <c:varyColors val="0"/>
        <c:ser>
          <c:idx val="0"/>
          <c:order val="0"/>
          <c:tx>
            <c:strRef>
              <c:f>Sheet1!$B$1</c:f>
              <c:strCache>
                <c:ptCount val="1"/>
                <c:pt idx="0">
                  <c:v>DCM</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dPt>
            <c:idx val="0"/>
            <c:invertIfNegative val="0"/>
            <c:bubble3D val="0"/>
            <c:extLst>
              <c:ext xmlns:c16="http://schemas.microsoft.com/office/drawing/2014/chart" uri="{C3380CC4-5D6E-409C-BE32-E72D297353CC}">
                <c16:uniqueId val="{00000000-8E13-47CB-9217-3B6ACF018E91}"/>
              </c:ext>
            </c:extLst>
          </c:dPt>
          <c:cat>
            <c:strRef>
              <c:f>Sheet1!$A$2:$A$9</c:f>
              <c:strCache>
                <c:ptCount val="8"/>
                <c:pt idx="0">
                  <c:v>Any Device</c:v>
                </c:pt>
                <c:pt idx="1">
                  <c:v>LVAD</c:v>
                </c:pt>
                <c:pt idx="2">
                  <c:v>BIVAD</c:v>
                </c:pt>
                <c:pt idx="3">
                  <c:v>ECMO</c:v>
                </c:pt>
                <c:pt idx="4">
                  <c:v>VAD+ECMO</c:v>
                </c:pt>
                <c:pt idx="5">
                  <c:v>TAH</c:v>
                </c:pt>
                <c:pt idx="6">
                  <c:v>RVAD</c:v>
                </c:pt>
                <c:pt idx="7">
                  <c:v>Unknown VAD Type</c:v>
                </c:pt>
              </c:strCache>
            </c:strRef>
          </c:cat>
          <c:val>
            <c:numRef>
              <c:f>Sheet1!$B$2:$B$9</c:f>
              <c:numCache>
                <c:formatCode>General</c:formatCode>
                <c:ptCount val="8"/>
                <c:pt idx="0">
                  <c:v>53.081200000000003</c:v>
                </c:pt>
                <c:pt idx="1">
                  <c:v>39.7759</c:v>
                </c:pt>
                <c:pt idx="2">
                  <c:v>8.6835000000000004</c:v>
                </c:pt>
                <c:pt idx="3">
                  <c:v>2.3809999999999998</c:v>
                </c:pt>
                <c:pt idx="4">
                  <c:v>1.6106</c:v>
                </c:pt>
                <c:pt idx="5">
                  <c:v>0.35010000000000002</c:v>
                </c:pt>
                <c:pt idx="6">
                  <c:v>0.21010000000000001</c:v>
                </c:pt>
                <c:pt idx="7">
                  <c:v>7.0000000000000007E-2</c:v>
                </c:pt>
              </c:numCache>
            </c:numRef>
          </c:val>
          <c:extLst>
            <c:ext xmlns:c16="http://schemas.microsoft.com/office/drawing/2014/chart" uri="{C3380CC4-5D6E-409C-BE32-E72D297353CC}">
              <c16:uniqueId val="{00000001-8E13-47CB-9217-3B6ACF018E91}"/>
            </c:ext>
          </c:extLst>
        </c:ser>
        <c:ser>
          <c:idx val="1"/>
          <c:order val="1"/>
          <c:tx>
            <c:strRef>
              <c:f>Sheet1!$C$1</c:f>
              <c:strCache>
                <c:ptCount val="1"/>
                <c:pt idx="0">
                  <c:v>CHD</c:v>
                </c:pt>
              </c:strCache>
            </c:strRef>
          </c:tx>
          <c:spPr>
            <a:gradFill>
              <a:gsLst>
                <a:gs pos="0">
                  <a:srgbClr val="006600"/>
                </a:gs>
                <a:gs pos="50000">
                  <a:srgbClr val="00FF00"/>
                </a:gs>
                <a:gs pos="100000">
                  <a:srgbClr val="006600"/>
                </a:gs>
              </a:gsLst>
              <a:lin ang="10800000" scaled="1"/>
            </a:gradFill>
            <a:ln>
              <a:solidFill>
                <a:schemeClr val="bg2"/>
              </a:solidFill>
            </a:ln>
          </c:spPr>
          <c:invertIfNegative val="0"/>
          <c:cat>
            <c:strRef>
              <c:f>Sheet1!$A$2:$A$9</c:f>
              <c:strCache>
                <c:ptCount val="8"/>
                <c:pt idx="0">
                  <c:v>Any Device</c:v>
                </c:pt>
                <c:pt idx="1">
                  <c:v>LVAD</c:v>
                </c:pt>
                <c:pt idx="2">
                  <c:v>BIVAD</c:v>
                </c:pt>
                <c:pt idx="3">
                  <c:v>ECMO</c:v>
                </c:pt>
                <c:pt idx="4">
                  <c:v>VAD+ECMO</c:v>
                </c:pt>
                <c:pt idx="5">
                  <c:v>TAH</c:v>
                </c:pt>
                <c:pt idx="6">
                  <c:v>RVAD</c:v>
                </c:pt>
                <c:pt idx="7">
                  <c:v>Unknown VAD Type</c:v>
                </c:pt>
              </c:strCache>
            </c:strRef>
          </c:cat>
          <c:val>
            <c:numRef>
              <c:f>Sheet1!$C$2:$C$9</c:f>
              <c:numCache>
                <c:formatCode>General</c:formatCode>
                <c:ptCount val="8"/>
                <c:pt idx="0">
                  <c:v>14.3675</c:v>
                </c:pt>
                <c:pt idx="1">
                  <c:v>6.6116000000000001</c:v>
                </c:pt>
                <c:pt idx="2">
                  <c:v>2.1615000000000002</c:v>
                </c:pt>
                <c:pt idx="3">
                  <c:v>4.1322000000000001</c:v>
                </c:pt>
                <c:pt idx="4">
                  <c:v>0.82640000000000002</c:v>
                </c:pt>
                <c:pt idx="5">
                  <c:v>0.12709999999999999</c:v>
                </c:pt>
                <c:pt idx="6">
                  <c:v>0.44500000000000001</c:v>
                </c:pt>
                <c:pt idx="7">
                  <c:v>6.3600000000000004E-2</c:v>
                </c:pt>
              </c:numCache>
            </c:numRef>
          </c:val>
          <c:extLst>
            <c:ext xmlns:c16="http://schemas.microsoft.com/office/drawing/2014/chart" uri="{C3380CC4-5D6E-409C-BE32-E72D297353CC}">
              <c16:uniqueId val="{00000002-8E13-47CB-9217-3B6ACF018E91}"/>
            </c:ext>
          </c:extLst>
        </c:ser>
        <c:ser>
          <c:idx val="2"/>
          <c:order val="2"/>
          <c:tx>
            <c:strRef>
              <c:f>Sheet1!$D$1</c:f>
              <c:strCache>
                <c:ptCount val="1"/>
                <c:pt idx="0">
                  <c:v>Retransplant</c:v>
                </c:pt>
              </c:strCache>
            </c:strRef>
          </c:tx>
          <c:spPr>
            <a:gradFill>
              <a:gsLst>
                <a:gs pos="0">
                  <a:srgbClr val="C00000"/>
                </a:gs>
                <a:gs pos="50000">
                  <a:srgbClr val="FF0000"/>
                </a:gs>
                <a:gs pos="100000">
                  <a:srgbClr val="C00000"/>
                </a:gs>
              </a:gsLst>
              <a:lin ang="10800000" scaled="0"/>
            </a:gradFill>
          </c:spPr>
          <c:invertIfNegative val="0"/>
          <c:cat>
            <c:strRef>
              <c:f>Sheet1!$A$2:$A$9</c:f>
              <c:strCache>
                <c:ptCount val="8"/>
                <c:pt idx="0">
                  <c:v>Any Device</c:v>
                </c:pt>
                <c:pt idx="1">
                  <c:v>LVAD</c:v>
                </c:pt>
                <c:pt idx="2">
                  <c:v>BIVAD</c:v>
                </c:pt>
                <c:pt idx="3">
                  <c:v>ECMO</c:v>
                </c:pt>
                <c:pt idx="4">
                  <c:v>VAD+ECMO</c:v>
                </c:pt>
                <c:pt idx="5">
                  <c:v>TAH</c:v>
                </c:pt>
                <c:pt idx="6">
                  <c:v>RVAD</c:v>
                </c:pt>
                <c:pt idx="7">
                  <c:v>Unknown VAD Type</c:v>
                </c:pt>
              </c:strCache>
            </c:strRef>
          </c:cat>
          <c:val>
            <c:numRef>
              <c:f>Sheet1!$D$2:$D$9</c:f>
              <c:numCache>
                <c:formatCode>General</c:formatCode>
                <c:ptCount val="8"/>
                <c:pt idx="0">
                  <c:v>19.251300000000001</c:v>
                </c:pt>
                <c:pt idx="1">
                  <c:v>3.7433000000000001</c:v>
                </c:pt>
                <c:pt idx="2">
                  <c:v>8.5561000000000007</c:v>
                </c:pt>
                <c:pt idx="3">
                  <c:v>3.7433000000000001</c:v>
                </c:pt>
                <c:pt idx="4">
                  <c:v>1.0694999999999999</c:v>
                </c:pt>
                <c:pt idx="5">
                  <c:v>1.6043000000000001</c:v>
                </c:pt>
                <c:pt idx="6">
                  <c:v>0.53480000000000005</c:v>
                </c:pt>
                <c:pt idx="7">
                  <c:v>0</c:v>
                </c:pt>
              </c:numCache>
            </c:numRef>
          </c:val>
          <c:extLst>
            <c:ext xmlns:c16="http://schemas.microsoft.com/office/drawing/2014/chart" uri="{C3380CC4-5D6E-409C-BE32-E72D297353CC}">
              <c16:uniqueId val="{00000003-8E13-47CB-9217-3B6ACF018E91}"/>
            </c:ext>
          </c:extLst>
        </c:ser>
        <c:ser>
          <c:idx val="3"/>
          <c:order val="3"/>
          <c:tx>
            <c:strRef>
              <c:f>Sheet1!$E$1</c:f>
              <c:strCache>
                <c:ptCount val="1"/>
                <c:pt idx="0">
                  <c:v>Other</c:v>
                </c:pt>
              </c:strCache>
            </c:strRef>
          </c:tx>
          <c:spPr>
            <a:gradFill>
              <a:gsLst>
                <a:gs pos="50000">
                  <a:schemeClr val="bg1">
                    <a:lumMod val="50000"/>
                    <a:lumOff val="50000"/>
                  </a:schemeClr>
                </a:gs>
                <a:gs pos="0">
                  <a:schemeClr val="bg1">
                    <a:lumMod val="75000"/>
                    <a:lumOff val="25000"/>
                  </a:schemeClr>
                </a:gs>
                <a:gs pos="100000">
                  <a:schemeClr val="bg1">
                    <a:lumMod val="75000"/>
                    <a:lumOff val="25000"/>
                  </a:schemeClr>
                </a:gs>
              </a:gsLst>
              <a:lin ang="10800000" scaled="0"/>
            </a:gradFill>
          </c:spPr>
          <c:invertIfNegative val="0"/>
          <c:cat>
            <c:strRef>
              <c:f>Sheet1!$A$2:$A$9</c:f>
              <c:strCache>
                <c:ptCount val="8"/>
                <c:pt idx="0">
                  <c:v>Any Device</c:v>
                </c:pt>
                <c:pt idx="1">
                  <c:v>LVAD</c:v>
                </c:pt>
                <c:pt idx="2">
                  <c:v>BIVAD</c:v>
                </c:pt>
                <c:pt idx="3">
                  <c:v>ECMO</c:v>
                </c:pt>
                <c:pt idx="4">
                  <c:v>VAD+ECMO</c:v>
                </c:pt>
                <c:pt idx="5">
                  <c:v>TAH</c:v>
                </c:pt>
                <c:pt idx="6">
                  <c:v>RVAD</c:v>
                </c:pt>
                <c:pt idx="7">
                  <c:v>Unknown VAD Type</c:v>
                </c:pt>
              </c:strCache>
            </c:strRef>
          </c:cat>
          <c:val>
            <c:numRef>
              <c:f>Sheet1!$E$2:$E$9</c:f>
              <c:numCache>
                <c:formatCode>General</c:formatCode>
                <c:ptCount val="8"/>
                <c:pt idx="0">
                  <c:v>22.505800000000001</c:v>
                </c:pt>
                <c:pt idx="1">
                  <c:v>12.065</c:v>
                </c:pt>
                <c:pt idx="2">
                  <c:v>4.8723999999999998</c:v>
                </c:pt>
                <c:pt idx="3">
                  <c:v>3.9443000000000001</c:v>
                </c:pt>
                <c:pt idx="4">
                  <c:v>0.92810000000000004</c:v>
                </c:pt>
                <c:pt idx="5">
                  <c:v>0.23200000000000001</c:v>
                </c:pt>
                <c:pt idx="6">
                  <c:v>0.46400000000000002</c:v>
                </c:pt>
                <c:pt idx="7">
                  <c:v>0</c:v>
                </c:pt>
              </c:numCache>
            </c:numRef>
          </c:val>
          <c:extLst>
            <c:ext xmlns:c16="http://schemas.microsoft.com/office/drawing/2014/chart" uri="{C3380CC4-5D6E-409C-BE32-E72D297353CC}">
              <c16:uniqueId val="{00000004-8E13-47CB-9217-3B6ACF018E91}"/>
            </c:ext>
          </c:extLst>
        </c:ser>
        <c:dLbls>
          <c:showLegendKey val="0"/>
          <c:showVal val="0"/>
          <c:showCatName val="0"/>
          <c:showSerName val="0"/>
          <c:showPercent val="0"/>
          <c:showBubbleSize val="0"/>
        </c:dLbls>
        <c:gapWidth val="40"/>
        <c:axId val="663744240"/>
        <c:axId val="663744632"/>
      </c:barChart>
      <c:catAx>
        <c:axId val="663744240"/>
        <c:scaling>
          <c:orientation val="minMax"/>
        </c:scaling>
        <c:delete val="0"/>
        <c:axPos val="b"/>
        <c:numFmt formatCode="General" sourceLinked="0"/>
        <c:majorTickMark val="out"/>
        <c:minorTickMark val="none"/>
        <c:tickLblPos val="nextTo"/>
        <c:spPr>
          <a:ln>
            <a:solidFill>
              <a:schemeClr val="bg2"/>
            </a:solidFill>
          </a:ln>
        </c:spPr>
        <c:txPr>
          <a:bodyPr rot="0" vert="horz"/>
          <a:lstStyle/>
          <a:p>
            <a:pPr>
              <a:defRPr sz="1250" b="1">
                <a:solidFill>
                  <a:schemeClr val="bg2"/>
                </a:solidFill>
              </a:defRPr>
            </a:pPr>
            <a:endParaRPr lang="en-US"/>
          </a:p>
        </c:txPr>
        <c:crossAx val="663744632"/>
        <c:crosses val="autoZero"/>
        <c:auto val="1"/>
        <c:lblAlgn val="ctr"/>
        <c:lblOffset val="100"/>
        <c:noMultiLvlLbl val="0"/>
      </c:catAx>
      <c:valAx>
        <c:axId val="663744632"/>
        <c:scaling>
          <c:orientation val="minMax"/>
          <c:max val="60"/>
        </c:scaling>
        <c:delete val="0"/>
        <c:axPos val="l"/>
        <c:majorGridlines>
          <c:spPr>
            <a:ln w="6350">
              <a:solidFill>
                <a:schemeClr val="bg2"/>
              </a:solidFill>
              <a:prstDash val="sysDash"/>
            </a:ln>
          </c:spPr>
        </c:majorGridlines>
        <c:title>
          <c:tx>
            <c:rich>
              <a:bodyPr rot="-5400000" vert="horz"/>
              <a:lstStyle/>
              <a:p>
                <a:pPr>
                  <a:defRPr sz="1600">
                    <a:solidFill>
                      <a:schemeClr val="bg2"/>
                    </a:solidFill>
                  </a:defRPr>
                </a:pPr>
                <a:r>
                  <a:rPr lang="en-US" sz="1600" dirty="0">
                    <a:solidFill>
                      <a:schemeClr val="bg2"/>
                    </a:solidFill>
                  </a:rPr>
                  <a:t>% of Patients</a:t>
                </a: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744240"/>
        <c:crosses val="autoZero"/>
        <c:crossBetween val="between"/>
        <c:majorUnit val="10"/>
      </c:valAx>
      <c:spPr>
        <a:noFill/>
        <a:ln>
          <a:solidFill>
            <a:schemeClr val="bg2"/>
          </a:solidFill>
        </a:ln>
      </c:spPr>
    </c:plotArea>
    <c:legend>
      <c:legendPos val="r"/>
      <c:layout>
        <c:manualLayout>
          <c:xMode val="edge"/>
          <c:yMode val="edge"/>
          <c:x val="0.30192890759344732"/>
          <c:y val="5.6248132444982848E-2"/>
          <c:w val="0.57724748846049401"/>
          <c:h val="9.8382394508378754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61634143560288E-2"/>
          <c:y val="3.6402642466304459E-2"/>
          <c:w val="0.91301769390895049"/>
          <c:h val="0.84953810077019065"/>
        </c:manualLayout>
      </c:layout>
      <c:barChart>
        <c:barDir val="col"/>
        <c:grouping val="stacked"/>
        <c:varyColors val="0"/>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&lt;1</c:v>
                </c:pt>
                <c:pt idx="1">
                  <c:v>1-5</c:v>
                </c:pt>
                <c:pt idx="2">
                  <c:v>6-10</c:v>
                </c:pt>
                <c:pt idx="3">
                  <c:v>11-17</c:v>
                </c:pt>
              </c:strCache>
            </c:strRef>
          </c:cat>
          <c:val>
            <c:numRef>
              <c:f>Sheet1!$B$2:$B$5</c:f>
              <c:numCache>
                <c:formatCode>General</c:formatCode>
                <c:ptCount val="4"/>
                <c:pt idx="0">
                  <c:v>16.119399999999999</c:v>
                </c:pt>
                <c:pt idx="1">
                  <c:v>29.479800000000001</c:v>
                </c:pt>
                <c:pt idx="2">
                  <c:v>29.116499999999998</c:v>
                </c:pt>
                <c:pt idx="3">
                  <c:v>31.1751</c:v>
                </c:pt>
              </c:numCache>
            </c:numRef>
          </c:val>
          <c:extLst>
            <c:ext xmlns:c16="http://schemas.microsoft.com/office/drawing/2014/chart" uri="{C3380CC4-5D6E-409C-BE32-E72D297353CC}">
              <c16:uniqueId val="{00000000-8EF7-4EA3-9567-C9CB200559FE}"/>
            </c:ext>
          </c:extLst>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Sheet1!$C$2:$C$5</c:f>
              <c:numCache>
                <c:formatCode>General</c:formatCode>
                <c:ptCount val="4"/>
                <c:pt idx="0">
                  <c:v>1.2935300000000001</c:v>
                </c:pt>
                <c:pt idx="1">
                  <c:v>1.3872800000000001</c:v>
                </c:pt>
                <c:pt idx="2">
                  <c:v>1.4056200000000001</c:v>
                </c:pt>
                <c:pt idx="3">
                  <c:v>0.79935999999999996</c:v>
                </c:pt>
              </c:numCache>
            </c:numRef>
          </c:val>
          <c:extLst>
            <c:ext xmlns:c16="http://schemas.microsoft.com/office/drawing/2014/chart" uri="{C3380CC4-5D6E-409C-BE32-E72D297353CC}">
              <c16:uniqueId val="{00000001-8EF7-4EA3-9567-C9CB200559FE}"/>
            </c:ext>
          </c:extLst>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Sheet1!$D$2:$D$5</c:f>
              <c:numCache>
                <c:formatCode>General</c:formatCode>
                <c:ptCount val="4"/>
                <c:pt idx="0">
                  <c:v>5.2736299999999998</c:v>
                </c:pt>
                <c:pt idx="1">
                  <c:v>3.46821</c:v>
                </c:pt>
                <c:pt idx="2">
                  <c:v>2.2088399999999999</c:v>
                </c:pt>
                <c:pt idx="3">
                  <c:v>2.3181500000000002</c:v>
                </c:pt>
              </c:numCache>
            </c:numRef>
          </c:val>
          <c:extLst>
            <c:ext xmlns:c16="http://schemas.microsoft.com/office/drawing/2014/chart" uri="{C3380CC4-5D6E-409C-BE32-E72D297353CC}">
              <c16:uniqueId val="{00000002-8EF7-4EA3-9567-C9CB200559FE}"/>
            </c:ext>
          </c:extLst>
        </c:ser>
        <c:ser>
          <c:idx val="3"/>
          <c:order val="3"/>
          <c:tx>
            <c:strRef>
              <c:f>Sheet1!$E$1</c:f>
              <c:strCache>
                <c:ptCount val="1"/>
                <c:pt idx="0">
                  <c:v>Any</c:v>
                </c:pt>
              </c:strCache>
            </c:strRef>
          </c:tx>
          <c:spPr>
            <a:noFill/>
          </c:spPr>
          <c:invertIfNegative val="0"/>
          <c:dLbls>
            <c:dLbl>
              <c:idx val="1"/>
              <c:layout>
                <c:manualLayout>
                  <c:x val="1.4367816091954023E-3"/>
                  <c:y val="0.2116561249515941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EF7-4EA3-9567-C9CB200559FE}"/>
                </c:ext>
              </c:extLst>
            </c:dLbl>
            <c:dLbl>
              <c:idx val="4"/>
              <c:layout>
                <c:manualLayout>
                  <c:x val="-4.8958050502307905E-3"/>
                  <c:y val="0.184011966724500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F7-4EA3-9567-C9CB200559FE}"/>
                </c:ext>
              </c:extLst>
            </c:dLbl>
            <c:numFmt formatCode="#,##0.0" sourceLinked="0"/>
            <c:spPr>
              <a:noFill/>
              <a:ln>
                <a:noFill/>
              </a:ln>
              <a:effectLst/>
            </c:spPr>
            <c:txPr>
              <a:bodyPr/>
              <a:lstStyle/>
              <a:p>
                <a:pPr>
                  <a:defRPr sz="1500" b="1">
                    <a:solidFill>
                      <a:schemeClr val="bg2"/>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&lt;1</c:v>
                </c:pt>
                <c:pt idx="1">
                  <c:v>1-5</c:v>
                </c:pt>
                <c:pt idx="2">
                  <c:v>6-10</c:v>
                </c:pt>
                <c:pt idx="3">
                  <c:v>11-17</c:v>
                </c:pt>
              </c:strCache>
            </c:strRef>
          </c:cat>
          <c:val>
            <c:numRef>
              <c:f>Sheet1!$E$2:$E$5</c:f>
              <c:numCache>
                <c:formatCode>General</c:formatCode>
                <c:ptCount val="4"/>
                <c:pt idx="0">
                  <c:v>22.686599999999999</c:v>
                </c:pt>
                <c:pt idx="1">
                  <c:v>34.335299999999997</c:v>
                </c:pt>
                <c:pt idx="2">
                  <c:v>32.730899999999998</c:v>
                </c:pt>
                <c:pt idx="3">
                  <c:v>34.2926</c:v>
                </c:pt>
              </c:numCache>
            </c:numRef>
          </c:val>
          <c:extLst>
            <c:ext xmlns:c16="http://schemas.microsoft.com/office/drawing/2014/chart" uri="{C3380CC4-5D6E-409C-BE32-E72D297353CC}">
              <c16:uniqueId val="{00000005-8EF7-4EA3-9567-C9CB200559FE}"/>
            </c:ext>
          </c:extLst>
        </c:ser>
        <c:dLbls>
          <c:showLegendKey val="0"/>
          <c:showVal val="0"/>
          <c:showCatName val="0"/>
          <c:showSerName val="0"/>
          <c:showPercent val="0"/>
          <c:showBubbleSize val="0"/>
        </c:dLbls>
        <c:gapWidth val="40"/>
        <c:overlap val="100"/>
        <c:axId val="663745416"/>
        <c:axId val="663745808"/>
      </c:barChart>
      <c:catAx>
        <c:axId val="663745416"/>
        <c:scaling>
          <c:orientation val="minMax"/>
        </c:scaling>
        <c:delete val="0"/>
        <c:axPos val="b"/>
        <c:title>
          <c:tx>
            <c:rich>
              <a:bodyPr/>
              <a:lstStyle/>
              <a:p>
                <a:pPr>
                  <a:defRPr sz="1700">
                    <a:solidFill>
                      <a:schemeClr val="bg2"/>
                    </a:solidFill>
                  </a:defRPr>
                </a:pPr>
                <a:r>
                  <a:rPr lang="en-US" sz="1700" dirty="0" smtClean="0">
                    <a:solidFill>
                      <a:schemeClr val="bg2"/>
                    </a:solidFill>
                  </a:rPr>
                  <a:t>Age Group (Years)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745808"/>
        <c:crosses val="autoZero"/>
        <c:auto val="1"/>
        <c:lblAlgn val="ctr"/>
        <c:lblOffset val="100"/>
        <c:noMultiLvlLbl val="0"/>
      </c:catAx>
      <c:valAx>
        <c:axId val="663745808"/>
        <c:scaling>
          <c:orientation val="minMax"/>
          <c:max val="5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a:solidFill>
                      <a:schemeClr val="bg2"/>
                    </a:solidFill>
                  </a:rPr>
                  <a:t>% of Patients</a:t>
                </a: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745416"/>
        <c:crosses val="autoZero"/>
        <c:crossBetween val="between"/>
        <c:majorUnit val="10"/>
      </c:valAx>
      <c:spPr>
        <a:noFill/>
        <a:ln>
          <a:solidFill>
            <a:schemeClr val="bg2"/>
          </a:solidFill>
        </a:ln>
      </c:spPr>
    </c:plotArea>
    <c:legend>
      <c:legendPos val="t"/>
      <c:legendEntry>
        <c:idx val="3"/>
        <c:delete val="1"/>
      </c:legendEntry>
      <c:layout>
        <c:manualLayout>
          <c:xMode val="edge"/>
          <c:yMode val="edge"/>
          <c:x val="0.11974432075300932"/>
          <c:y val="6.5573770491803282E-2"/>
          <c:w val="0.46527185718164543"/>
          <c:h val="6.1727550449636417E-2"/>
        </c:manualLayout>
      </c:layout>
      <c:overlay val="0"/>
      <c:spPr>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361634143560288E-2"/>
          <c:y val="3.6402642466304459E-2"/>
          <c:w val="0.91301769390895049"/>
          <c:h val="0.84953810077019065"/>
        </c:manualLayout>
      </c:layout>
      <c:barChart>
        <c:barDir val="col"/>
        <c:grouping val="stacked"/>
        <c:varyColors val="0"/>
        <c:ser>
          <c:idx val="0"/>
          <c:order val="0"/>
          <c:tx>
            <c:strRef>
              <c:f>Sheet1!$B$1</c:f>
              <c:strCache>
                <c:ptCount val="1"/>
                <c:pt idx="0">
                  <c:v>VAD or TAH</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Sheet1!$B$2:$B$12</c:f>
              <c:numCache>
                <c:formatCode>General</c:formatCode>
                <c:ptCount val="11"/>
                <c:pt idx="0">
                  <c:v>5.6197999999999997</c:v>
                </c:pt>
                <c:pt idx="1">
                  <c:v>35.866300000000003</c:v>
                </c:pt>
                <c:pt idx="2">
                  <c:v>0</c:v>
                </c:pt>
                <c:pt idx="3">
                  <c:v>13.895799999999999</c:v>
                </c:pt>
                <c:pt idx="4">
                  <c:v>49.847999999999999</c:v>
                </c:pt>
                <c:pt idx="5">
                  <c:v>0</c:v>
                </c:pt>
                <c:pt idx="6">
                  <c:v>12.376200000000001</c:v>
                </c:pt>
                <c:pt idx="7">
                  <c:v>58.152200000000001</c:v>
                </c:pt>
                <c:pt idx="8">
                  <c:v>0</c:v>
                </c:pt>
                <c:pt idx="9">
                  <c:v>9.0908999999999995</c:v>
                </c:pt>
                <c:pt idx="10">
                  <c:v>53.2423</c:v>
                </c:pt>
              </c:numCache>
            </c:numRef>
          </c:val>
          <c:extLst>
            <c:ext xmlns:c16="http://schemas.microsoft.com/office/drawing/2014/chart" uri="{C3380CC4-5D6E-409C-BE32-E72D297353CC}">
              <c16:uniqueId val="{00000000-74D5-41F0-BB9D-3B1FE44A112A}"/>
            </c:ext>
          </c:extLst>
        </c:ser>
        <c:ser>
          <c:idx val="1"/>
          <c:order val="1"/>
          <c:tx>
            <c:strRef>
              <c:f>Sheet1!$C$1</c:f>
              <c:strCache>
                <c:ptCount val="1"/>
                <c:pt idx="0">
                  <c:v>VAD + ECMO</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Sheet1!$C$2:$C$12</c:f>
              <c:numCache>
                <c:formatCode>General</c:formatCode>
                <c:ptCount val="11"/>
                <c:pt idx="0">
                  <c:v>0.99173999999999995</c:v>
                </c:pt>
                <c:pt idx="1">
                  <c:v>1.51976</c:v>
                </c:pt>
                <c:pt idx="2">
                  <c:v>0</c:v>
                </c:pt>
                <c:pt idx="3">
                  <c:v>0.49628</c:v>
                </c:pt>
                <c:pt idx="4">
                  <c:v>2.1276600000000001</c:v>
                </c:pt>
                <c:pt idx="5">
                  <c:v>0</c:v>
                </c:pt>
                <c:pt idx="6">
                  <c:v>0.99009999999999998</c:v>
                </c:pt>
                <c:pt idx="7">
                  <c:v>2.71739</c:v>
                </c:pt>
                <c:pt idx="8">
                  <c:v>0</c:v>
                </c:pt>
                <c:pt idx="9">
                  <c:v>0.82645000000000002</c:v>
                </c:pt>
                <c:pt idx="10">
                  <c:v>1.02389</c:v>
                </c:pt>
              </c:numCache>
            </c:numRef>
          </c:val>
          <c:extLst>
            <c:ext xmlns:c16="http://schemas.microsoft.com/office/drawing/2014/chart" uri="{C3380CC4-5D6E-409C-BE32-E72D297353CC}">
              <c16:uniqueId val="{00000001-74D5-41F0-BB9D-3B1FE44A112A}"/>
            </c:ext>
          </c:extLst>
        </c:ser>
        <c:ser>
          <c:idx val="2"/>
          <c:order val="2"/>
          <c:tx>
            <c:strRef>
              <c:f>Sheet1!$D$1</c:f>
              <c:strCache>
                <c:ptCount val="1"/>
                <c:pt idx="0">
                  <c:v>ECMO</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Sheet1!$D$2:$D$12</c:f>
              <c:numCache>
                <c:formatCode>General</c:formatCode>
                <c:ptCount val="11"/>
                <c:pt idx="0">
                  <c:v>5.6198300000000003</c:v>
                </c:pt>
                <c:pt idx="1">
                  <c:v>3.3434699999999999</c:v>
                </c:pt>
                <c:pt idx="2">
                  <c:v>0</c:v>
                </c:pt>
                <c:pt idx="3">
                  <c:v>4.7146400000000002</c:v>
                </c:pt>
                <c:pt idx="4">
                  <c:v>2.1276600000000001</c:v>
                </c:pt>
                <c:pt idx="5">
                  <c:v>0</c:v>
                </c:pt>
                <c:pt idx="6">
                  <c:v>2.47525</c:v>
                </c:pt>
                <c:pt idx="7">
                  <c:v>1.0869599999999999</c:v>
                </c:pt>
                <c:pt idx="8">
                  <c:v>0</c:v>
                </c:pt>
                <c:pt idx="9">
                  <c:v>1.9283699999999999</c:v>
                </c:pt>
                <c:pt idx="10">
                  <c:v>2.3890799999999999</c:v>
                </c:pt>
              </c:numCache>
            </c:numRef>
          </c:val>
          <c:extLst>
            <c:ext xmlns:c16="http://schemas.microsoft.com/office/drawing/2014/chart" uri="{C3380CC4-5D6E-409C-BE32-E72D297353CC}">
              <c16:uniqueId val="{00000002-74D5-41F0-BB9D-3B1FE44A112A}"/>
            </c:ext>
          </c:extLst>
        </c:ser>
        <c:ser>
          <c:idx val="3"/>
          <c:order val="3"/>
          <c:tx>
            <c:strRef>
              <c:f>Sheet1!$E$1</c:f>
              <c:strCache>
                <c:ptCount val="1"/>
                <c:pt idx="0">
                  <c:v>Any</c:v>
                </c:pt>
              </c:strCache>
            </c:strRef>
          </c:tx>
          <c:spPr>
            <a:noFill/>
          </c:spPr>
          <c:invertIfNegative val="0"/>
          <c:dLbls>
            <c:dLbl>
              <c:idx val="1"/>
              <c:layout>
                <c:manualLayout>
                  <c:x val="1.4367816091954023E-3"/>
                  <c:y val="0.2116561249515941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4D5-41F0-BB9D-3B1FE44A112A}"/>
                </c:ext>
              </c:extLst>
            </c:dLbl>
            <c:dLbl>
              <c:idx val="2"/>
              <c:delete val="1"/>
              <c:extLst>
                <c:ext xmlns:c15="http://schemas.microsoft.com/office/drawing/2012/chart" uri="{CE6537A1-D6FC-4f65-9D91-7224C49458BB}"/>
                <c:ext xmlns:c16="http://schemas.microsoft.com/office/drawing/2014/chart" uri="{C3380CC4-5D6E-409C-BE32-E72D297353CC}">
                  <c16:uniqueId val="{00000000-E27F-4FFB-B41C-3F795AF20519}"/>
                </c:ext>
              </c:extLst>
            </c:dLbl>
            <c:dLbl>
              <c:idx val="4"/>
              <c:layout>
                <c:manualLayout>
                  <c:x val="3.7248846049415711E-3"/>
                  <c:y val="0.1621539520674669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4D5-41F0-BB9D-3B1FE44A112A}"/>
                </c:ext>
              </c:extLst>
            </c:dLbl>
            <c:dLbl>
              <c:idx val="5"/>
              <c:delete val="1"/>
              <c:extLst>
                <c:ext xmlns:c15="http://schemas.microsoft.com/office/drawing/2012/chart" uri="{CE6537A1-D6FC-4f65-9D91-7224C49458BB}"/>
                <c:ext xmlns:c16="http://schemas.microsoft.com/office/drawing/2014/chart" uri="{C3380CC4-5D6E-409C-BE32-E72D297353CC}">
                  <c16:uniqueId val="{00000001-E27F-4FFB-B41C-3F795AF20519}"/>
                </c:ext>
              </c:extLst>
            </c:dLbl>
            <c:dLbl>
              <c:idx val="7"/>
              <c:layout>
                <c:manualLayout>
                  <c:x val="-5.854602226446886E-4"/>
                  <c:y val="8.0095520846779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4D5-41F0-BB9D-3B1FE44A112A}"/>
                </c:ext>
              </c:extLst>
            </c:dLbl>
            <c:dLbl>
              <c:idx val="8"/>
              <c:delete val="1"/>
              <c:extLst>
                <c:ext xmlns:c15="http://schemas.microsoft.com/office/drawing/2012/chart" uri="{CE6537A1-D6FC-4f65-9D91-7224C49458BB}"/>
                <c:ext xmlns:c16="http://schemas.microsoft.com/office/drawing/2014/chart" uri="{C3380CC4-5D6E-409C-BE32-E72D297353CC}">
                  <c16:uniqueId val="{00000002-E27F-4FFB-B41C-3F795AF20519}"/>
                </c:ext>
              </c:extLst>
            </c:dLbl>
            <c:numFmt formatCode="#,##0.0" sourceLinked="0"/>
            <c:spPr>
              <a:noFill/>
              <a:ln>
                <a:noFill/>
              </a:ln>
              <a:effectLst/>
            </c:spPr>
            <c:txPr>
              <a:bodyPr/>
              <a:lstStyle/>
              <a:p>
                <a:pPr>
                  <a:defRPr sz="1500" b="1">
                    <a:solidFill>
                      <a:schemeClr val="bg2"/>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Sheet1!$E$2:$E$12</c:f>
              <c:numCache>
                <c:formatCode>General</c:formatCode>
                <c:ptCount val="11"/>
                <c:pt idx="0">
                  <c:v>12.231400000000001</c:v>
                </c:pt>
                <c:pt idx="1">
                  <c:v>40.729500000000002</c:v>
                </c:pt>
                <c:pt idx="2">
                  <c:v>0</c:v>
                </c:pt>
                <c:pt idx="3">
                  <c:v>19.1067</c:v>
                </c:pt>
                <c:pt idx="4">
                  <c:v>54.103299999999997</c:v>
                </c:pt>
                <c:pt idx="5">
                  <c:v>0</c:v>
                </c:pt>
                <c:pt idx="6">
                  <c:v>15.8416</c:v>
                </c:pt>
                <c:pt idx="7">
                  <c:v>61.956499999999998</c:v>
                </c:pt>
                <c:pt idx="8">
                  <c:v>0</c:v>
                </c:pt>
                <c:pt idx="9">
                  <c:v>11.845700000000001</c:v>
                </c:pt>
                <c:pt idx="10">
                  <c:v>56.655299999999997</c:v>
                </c:pt>
              </c:numCache>
            </c:numRef>
          </c:val>
          <c:extLst>
            <c:ext xmlns:c16="http://schemas.microsoft.com/office/drawing/2014/chart" uri="{C3380CC4-5D6E-409C-BE32-E72D297353CC}">
              <c16:uniqueId val="{00000006-74D5-41F0-BB9D-3B1FE44A112A}"/>
            </c:ext>
          </c:extLst>
        </c:ser>
        <c:dLbls>
          <c:showLegendKey val="0"/>
          <c:showVal val="0"/>
          <c:showCatName val="0"/>
          <c:showSerName val="0"/>
          <c:showPercent val="0"/>
          <c:showBubbleSize val="0"/>
        </c:dLbls>
        <c:gapWidth val="40"/>
        <c:overlap val="100"/>
        <c:axId val="663709392"/>
        <c:axId val="663709784"/>
      </c:barChart>
      <c:catAx>
        <c:axId val="663709392"/>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709784"/>
        <c:crosses val="autoZero"/>
        <c:auto val="1"/>
        <c:lblAlgn val="ctr"/>
        <c:lblOffset val="100"/>
        <c:noMultiLvlLbl val="0"/>
      </c:catAx>
      <c:valAx>
        <c:axId val="663709784"/>
        <c:scaling>
          <c:orientation val="minMax"/>
          <c:max val="7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a:solidFill>
                      <a:schemeClr val="bg2"/>
                    </a:solidFill>
                  </a:rPr>
                  <a:t>% of Patients</a:t>
                </a: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3709392"/>
        <c:crosses val="autoZero"/>
        <c:crossBetween val="between"/>
        <c:majorUnit val="10"/>
      </c:valAx>
      <c:spPr>
        <a:noFill/>
        <a:ln>
          <a:solidFill>
            <a:schemeClr val="bg2"/>
          </a:solidFill>
        </a:ln>
      </c:spPr>
    </c:plotArea>
    <c:legend>
      <c:legendPos val="t"/>
      <c:legendEntry>
        <c:idx val="3"/>
        <c:delete val="1"/>
      </c:legendEntry>
      <c:layout>
        <c:manualLayout>
          <c:xMode val="edge"/>
          <c:yMode val="edge"/>
          <c:x val="8.5261562132319668E-2"/>
          <c:y val="5.4644808743169397E-2"/>
          <c:w val="0.46527185718164543"/>
          <c:h val="6.1727550449636417E-2"/>
        </c:manualLayout>
      </c:layout>
      <c:overlay val="0"/>
      <c:spPr>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602114554229108"/>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Sheet1!$B$2:$B$14</c:f>
              <c:numCache>
                <c:formatCode>General</c:formatCode>
                <c:ptCount val="13"/>
                <c:pt idx="0">
                  <c:v>79.347800000000007</c:v>
                </c:pt>
                <c:pt idx="1">
                  <c:v>77.666700000000006</c:v>
                </c:pt>
                <c:pt idx="2">
                  <c:v>86.054400000000001</c:v>
                </c:pt>
                <c:pt idx="3">
                  <c:v>77.37</c:v>
                </c:pt>
                <c:pt idx="4">
                  <c:v>72.303200000000004</c:v>
                </c:pt>
                <c:pt idx="5">
                  <c:v>70.642200000000003</c:v>
                </c:pt>
                <c:pt idx="6">
                  <c:v>72.144800000000004</c:v>
                </c:pt>
                <c:pt idx="7">
                  <c:v>68.141599999999997</c:v>
                </c:pt>
                <c:pt idx="8">
                  <c:v>74.525700000000001</c:v>
                </c:pt>
                <c:pt idx="9">
                  <c:v>68.831199999999995</c:v>
                </c:pt>
                <c:pt idx="10">
                  <c:v>73.710099999999997</c:v>
                </c:pt>
                <c:pt idx="11">
                  <c:v>67.013000000000005</c:v>
                </c:pt>
                <c:pt idx="12">
                  <c:v>67.816100000000006</c:v>
                </c:pt>
              </c:numCache>
            </c:numRef>
          </c:val>
          <c:extLst>
            <c:ext xmlns:c16="http://schemas.microsoft.com/office/drawing/2014/chart" uri="{C3380CC4-5D6E-409C-BE32-E72D297353CC}">
              <c16:uniqueId val="{00000000-AE15-4093-9214-57FB05205A33}"/>
            </c:ext>
          </c:extLst>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Sheet1!$C$2:$C$14</c:f>
              <c:numCache>
                <c:formatCode>General</c:formatCode>
                <c:ptCount val="13"/>
                <c:pt idx="0">
                  <c:v>7.2464000000000004</c:v>
                </c:pt>
                <c:pt idx="1">
                  <c:v>9.6667000000000005</c:v>
                </c:pt>
                <c:pt idx="2">
                  <c:v>6.1223999999999998</c:v>
                </c:pt>
                <c:pt idx="3">
                  <c:v>9.4801000000000002</c:v>
                </c:pt>
                <c:pt idx="4">
                  <c:v>13.7026</c:v>
                </c:pt>
                <c:pt idx="5">
                  <c:v>14.373100000000001</c:v>
                </c:pt>
                <c:pt idx="6">
                  <c:v>13.3705</c:v>
                </c:pt>
                <c:pt idx="7">
                  <c:v>12.0944</c:v>
                </c:pt>
                <c:pt idx="8">
                  <c:v>11.6531</c:v>
                </c:pt>
                <c:pt idx="9">
                  <c:v>16.363600000000002</c:v>
                </c:pt>
                <c:pt idx="10">
                  <c:v>13.0221</c:v>
                </c:pt>
                <c:pt idx="11">
                  <c:v>15.3247</c:v>
                </c:pt>
                <c:pt idx="12">
                  <c:v>13.793100000000001</c:v>
                </c:pt>
              </c:numCache>
            </c:numRef>
          </c:val>
          <c:extLst>
            <c:ext xmlns:c16="http://schemas.microsoft.com/office/drawing/2014/chart" uri="{C3380CC4-5D6E-409C-BE32-E72D297353CC}">
              <c16:uniqueId val="{00000001-AE15-4093-9214-57FB05205A33}"/>
            </c:ext>
          </c:extLst>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Sheet1!$D$2:$D$14</c:f>
              <c:numCache>
                <c:formatCode>General</c:formatCode>
                <c:ptCount val="13"/>
                <c:pt idx="0">
                  <c:v>6.1593999999999998</c:v>
                </c:pt>
                <c:pt idx="1">
                  <c:v>6.6666999999999996</c:v>
                </c:pt>
                <c:pt idx="2">
                  <c:v>4.7618999999999998</c:v>
                </c:pt>
                <c:pt idx="3">
                  <c:v>7.0335999999999999</c:v>
                </c:pt>
                <c:pt idx="4">
                  <c:v>8.7463999999999995</c:v>
                </c:pt>
                <c:pt idx="5">
                  <c:v>8.8684999999999992</c:v>
                </c:pt>
                <c:pt idx="6">
                  <c:v>9.7492999999999999</c:v>
                </c:pt>
                <c:pt idx="7">
                  <c:v>12.6844</c:v>
                </c:pt>
                <c:pt idx="8">
                  <c:v>7.3170999999999999</c:v>
                </c:pt>
                <c:pt idx="9">
                  <c:v>10.9091</c:v>
                </c:pt>
                <c:pt idx="10">
                  <c:v>8.1081000000000003</c:v>
                </c:pt>
                <c:pt idx="11">
                  <c:v>12.7273</c:v>
                </c:pt>
                <c:pt idx="12">
                  <c:v>10.919499999999999</c:v>
                </c:pt>
              </c:numCache>
            </c:numRef>
          </c:val>
          <c:extLst>
            <c:ext xmlns:c16="http://schemas.microsoft.com/office/drawing/2014/chart" uri="{C3380CC4-5D6E-409C-BE32-E72D297353CC}">
              <c16:uniqueId val="{00000002-AE15-4093-9214-57FB05205A33}"/>
            </c:ext>
          </c:extLst>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Sheet1!$E$2:$E$14</c:f>
              <c:numCache>
                <c:formatCode>General</c:formatCode>
                <c:ptCount val="13"/>
                <c:pt idx="0">
                  <c:v>7.2463800000000003</c:v>
                </c:pt>
                <c:pt idx="1">
                  <c:v>6</c:v>
                </c:pt>
                <c:pt idx="2">
                  <c:v>3.0612200000000001</c:v>
                </c:pt>
                <c:pt idx="3">
                  <c:v>6.1162099999999997</c:v>
                </c:pt>
                <c:pt idx="4">
                  <c:v>5.2478100000000003</c:v>
                </c:pt>
                <c:pt idx="5">
                  <c:v>6.1162099999999997</c:v>
                </c:pt>
                <c:pt idx="6">
                  <c:v>4.7353800000000001</c:v>
                </c:pt>
                <c:pt idx="7">
                  <c:v>7.07965</c:v>
                </c:pt>
                <c:pt idx="8">
                  <c:v>6.5040699999999996</c:v>
                </c:pt>
                <c:pt idx="9">
                  <c:v>3.8961000000000001</c:v>
                </c:pt>
                <c:pt idx="10">
                  <c:v>5.1597099999999996</c:v>
                </c:pt>
                <c:pt idx="11">
                  <c:v>4.93506</c:v>
                </c:pt>
                <c:pt idx="12">
                  <c:v>7.47126</c:v>
                </c:pt>
              </c:numCache>
            </c:numRef>
          </c:val>
          <c:extLst>
            <c:ext xmlns:c16="http://schemas.microsoft.com/office/drawing/2014/chart" uri="{C3380CC4-5D6E-409C-BE32-E72D297353CC}">
              <c16:uniqueId val="{00000003-AE15-4093-9214-57FB05205A33}"/>
            </c:ext>
          </c:extLst>
        </c:ser>
        <c:dLbls>
          <c:showLegendKey val="0"/>
          <c:showVal val="0"/>
          <c:showCatName val="0"/>
          <c:showSerName val="0"/>
          <c:showPercent val="0"/>
          <c:showBubbleSize val="0"/>
        </c:dLbls>
        <c:gapWidth val="40"/>
        <c:overlap val="100"/>
        <c:axId val="664514504"/>
        <c:axId val="664514896"/>
      </c:barChart>
      <c:catAx>
        <c:axId val="664514504"/>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4896"/>
        <c:crosses val="autoZero"/>
        <c:auto val="1"/>
        <c:lblAlgn val="ctr"/>
        <c:lblOffset val="100"/>
        <c:noMultiLvlLbl val="0"/>
      </c:catAx>
      <c:valAx>
        <c:axId val="664514896"/>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a:solidFill>
                      <a:schemeClr val="bg2"/>
                    </a:solidFill>
                  </a:rPr>
                  <a:t>% of Patients</a:t>
                </a: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4504"/>
        <c:crosses val="autoZero"/>
        <c:crossBetween val="between"/>
        <c:majorUnit val="0.2"/>
      </c:valAx>
      <c:spPr>
        <a:noFill/>
        <a:ln>
          <a:solidFill>
            <a:schemeClr val="bg2"/>
          </a:solidFill>
        </a:ln>
      </c:spPr>
    </c:plotArea>
    <c:legend>
      <c:legendPos val="t"/>
      <c:layout>
        <c:manualLayout>
          <c:xMode val="edge"/>
          <c:yMode val="edge"/>
          <c:x val="0.22485564304461717"/>
          <c:y val="1.6129032258064523E-2"/>
          <c:w val="0.55890940356594065"/>
          <c:h val="6.073194479722293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3601790703581405"/>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&lt;1</c:v>
                </c:pt>
                <c:pt idx="1">
                  <c:v>1-5</c:v>
                </c:pt>
                <c:pt idx="2">
                  <c:v>6-10</c:v>
                </c:pt>
                <c:pt idx="3">
                  <c:v>11-17</c:v>
                </c:pt>
              </c:strCache>
            </c:strRef>
          </c:cat>
          <c:val>
            <c:numRef>
              <c:f>Sheet1!$B$2:$B$5</c:f>
              <c:numCache>
                <c:formatCode>General</c:formatCode>
                <c:ptCount val="4"/>
                <c:pt idx="0">
                  <c:v>80.373800000000003</c:v>
                </c:pt>
                <c:pt idx="1">
                  <c:v>65.745900000000006</c:v>
                </c:pt>
                <c:pt idx="2">
                  <c:v>63.120600000000003</c:v>
                </c:pt>
                <c:pt idx="3">
                  <c:v>67.905699999999996</c:v>
                </c:pt>
              </c:numCache>
            </c:numRef>
          </c:val>
          <c:extLst>
            <c:ext xmlns:c16="http://schemas.microsoft.com/office/drawing/2014/chart" uri="{C3380CC4-5D6E-409C-BE32-E72D297353CC}">
              <c16:uniqueId val="{00000000-6EE7-4D2E-A42A-723C7417C985}"/>
            </c:ext>
          </c:extLst>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Sheet1!$C$2:$C$5</c:f>
              <c:numCache>
                <c:formatCode>General</c:formatCode>
                <c:ptCount val="4"/>
                <c:pt idx="0">
                  <c:v>10.8645</c:v>
                </c:pt>
                <c:pt idx="1">
                  <c:v>15.3315</c:v>
                </c:pt>
                <c:pt idx="2">
                  <c:v>15.6028</c:v>
                </c:pt>
                <c:pt idx="3">
                  <c:v>14.2339</c:v>
                </c:pt>
              </c:numCache>
            </c:numRef>
          </c:val>
          <c:extLst>
            <c:ext xmlns:c16="http://schemas.microsoft.com/office/drawing/2014/chart" uri="{C3380CC4-5D6E-409C-BE32-E72D297353CC}">
              <c16:uniqueId val="{00000001-6EE7-4D2E-A42A-723C7417C985}"/>
            </c:ext>
          </c:extLst>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Sheet1!$A$2:$A$5</c:f>
              <c:strCache>
                <c:ptCount val="4"/>
                <c:pt idx="0">
                  <c:v>&lt;1</c:v>
                </c:pt>
                <c:pt idx="1">
                  <c:v>1-5</c:v>
                </c:pt>
                <c:pt idx="2">
                  <c:v>6-10</c:v>
                </c:pt>
                <c:pt idx="3">
                  <c:v>11-17</c:v>
                </c:pt>
              </c:strCache>
            </c:strRef>
          </c:cat>
          <c:val>
            <c:numRef>
              <c:f>Sheet1!$D$2:$D$5</c:f>
              <c:numCache>
                <c:formatCode>General</c:formatCode>
                <c:ptCount val="4"/>
                <c:pt idx="0">
                  <c:v>5.0233999999999996</c:v>
                </c:pt>
                <c:pt idx="1">
                  <c:v>11.6022</c:v>
                </c:pt>
                <c:pt idx="2">
                  <c:v>14.1844</c:v>
                </c:pt>
                <c:pt idx="3">
                  <c:v>11.695399999999999</c:v>
                </c:pt>
              </c:numCache>
            </c:numRef>
          </c:val>
          <c:extLst>
            <c:ext xmlns:c16="http://schemas.microsoft.com/office/drawing/2014/chart" uri="{C3380CC4-5D6E-409C-BE32-E72D297353CC}">
              <c16:uniqueId val="{00000002-6EE7-4D2E-A42A-723C7417C985}"/>
            </c:ext>
          </c:extLst>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Sheet1!$A$2:$A$5</c:f>
              <c:strCache>
                <c:ptCount val="4"/>
                <c:pt idx="0">
                  <c:v>&lt;1</c:v>
                </c:pt>
                <c:pt idx="1">
                  <c:v>1-5</c:v>
                </c:pt>
                <c:pt idx="2">
                  <c:v>6-10</c:v>
                </c:pt>
                <c:pt idx="3">
                  <c:v>11-17</c:v>
                </c:pt>
              </c:strCache>
            </c:strRef>
          </c:cat>
          <c:val>
            <c:numRef>
              <c:f>Sheet1!$E$2:$E$5</c:f>
              <c:numCache>
                <c:formatCode>General</c:formatCode>
                <c:ptCount val="4"/>
                <c:pt idx="0">
                  <c:v>3.7383199999999999</c:v>
                </c:pt>
                <c:pt idx="1">
                  <c:v>7.3204399999999996</c:v>
                </c:pt>
                <c:pt idx="2">
                  <c:v>7.0922000000000001</c:v>
                </c:pt>
                <c:pt idx="3">
                  <c:v>6.165</c:v>
                </c:pt>
              </c:numCache>
            </c:numRef>
          </c:val>
          <c:extLst>
            <c:ext xmlns:c16="http://schemas.microsoft.com/office/drawing/2014/chart" uri="{C3380CC4-5D6E-409C-BE32-E72D297353CC}">
              <c16:uniqueId val="{00000003-6EE7-4D2E-A42A-723C7417C985}"/>
            </c:ext>
          </c:extLst>
        </c:ser>
        <c:dLbls>
          <c:showLegendKey val="0"/>
          <c:showVal val="0"/>
          <c:showCatName val="0"/>
          <c:showSerName val="0"/>
          <c:showPercent val="0"/>
          <c:showBubbleSize val="0"/>
        </c:dLbls>
        <c:gapWidth val="40"/>
        <c:overlap val="100"/>
        <c:axId val="664515680"/>
        <c:axId val="664516072"/>
      </c:barChart>
      <c:catAx>
        <c:axId val="664515680"/>
        <c:scaling>
          <c:orientation val="minMax"/>
        </c:scaling>
        <c:delete val="0"/>
        <c:axPos val="b"/>
        <c:title>
          <c:tx>
            <c:rich>
              <a:bodyPr/>
              <a:lstStyle/>
              <a:p>
                <a:pPr>
                  <a:defRPr sz="1700">
                    <a:solidFill>
                      <a:schemeClr val="bg2"/>
                    </a:solidFill>
                  </a:defRPr>
                </a:pPr>
                <a:r>
                  <a:rPr lang="en-US" sz="1700" dirty="0" smtClean="0">
                    <a:solidFill>
                      <a:schemeClr val="bg2"/>
                    </a:solidFill>
                  </a:rPr>
                  <a:t>Age Group (Years)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6072"/>
        <c:crosses val="autoZero"/>
        <c:auto val="1"/>
        <c:lblAlgn val="ctr"/>
        <c:lblOffset val="100"/>
        <c:noMultiLvlLbl val="0"/>
      </c:catAx>
      <c:valAx>
        <c:axId val="664516072"/>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a:solidFill>
                      <a:schemeClr val="bg2"/>
                    </a:solidFill>
                  </a:rPr>
                  <a:t>% of Patients</a:t>
                </a: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5680"/>
        <c:crosses val="autoZero"/>
        <c:crossBetween val="between"/>
        <c:majorUnit val="0.2"/>
      </c:valAx>
      <c:spPr>
        <a:noFill/>
        <a:ln>
          <a:solidFill>
            <a:schemeClr val="bg2"/>
          </a:solidFill>
        </a:ln>
      </c:spPr>
    </c:plotArea>
    <c:legend>
      <c:legendPos val="t"/>
      <c:layout>
        <c:manualLayout>
          <c:xMode val="edge"/>
          <c:yMode val="edge"/>
          <c:x val="0.22485564304461717"/>
          <c:y val="1.6129032258064523E-2"/>
          <c:w val="0.55890940356594065"/>
          <c:h val="6.073194479722293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3601790703581405"/>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Sheet1!$A$2:$A$5</c:f>
              <c:strCache>
                <c:ptCount val="4"/>
                <c:pt idx="0">
                  <c:v>CHD</c:v>
                </c:pt>
                <c:pt idx="1">
                  <c:v>DCM</c:v>
                </c:pt>
                <c:pt idx="2">
                  <c:v>Retransplant</c:v>
                </c:pt>
                <c:pt idx="3">
                  <c:v>Other</c:v>
                </c:pt>
              </c:strCache>
            </c:strRef>
          </c:cat>
          <c:val>
            <c:numRef>
              <c:f>Sheet1!$B$2:$B$5</c:f>
              <c:numCache>
                <c:formatCode>General</c:formatCode>
                <c:ptCount val="4"/>
                <c:pt idx="0">
                  <c:v>67.145899999999997</c:v>
                </c:pt>
                <c:pt idx="1">
                  <c:v>75</c:v>
                </c:pt>
                <c:pt idx="2">
                  <c:v>42.307699999999997</c:v>
                </c:pt>
                <c:pt idx="3">
                  <c:v>77.806799999999996</c:v>
                </c:pt>
              </c:numCache>
            </c:numRef>
          </c:val>
          <c:extLst>
            <c:ext xmlns:c16="http://schemas.microsoft.com/office/drawing/2014/chart" uri="{C3380CC4-5D6E-409C-BE32-E72D297353CC}">
              <c16:uniqueId val="{00000000-AADB-427A-9C23-518D3367D569}"/>
            </c:ext>
          </c:extLst>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Sheet1!$A$2:$A$5</c:f>
              <c:strCache>
                <c:ptCount val="4"/>
                <c:pt idx="0">
                  <c:v>CHD</c:v>
                </c:pt>
                <c:pt idx="1">
                  <c:v>DCM</c:v>
                </c:pt>
                <c:pt idx="2">
                  <c:v>Retransplant</c:v>
                </c:pt>
                <c:pt idx="3">
                  <c:v>Other</c:v>
                </c:pt>
              </c:strCache>
            </c:strRef>
          </c:cat>
          <c:val>
            <c:numRef>
              <c:f>Sheet1!$C$2:$C$5</c:f>
              <c:numCache>
                <c:formatCode>General</c:formatCode>
                <c:ptCount val="4"/>
                <c:pt idx="0">
                  <c:v>12.7965</c:v>
                </c:pt>
                <c:pt idx="1">
                  <c:v>14.540800000000001</c:v>
                </c:pt>
                <c:pt idx="2">
                  <c:v>16.666699999999999</c:v>
                </c:pt>
                <c:pt idx="3">
                  <c:v>13.577</c:v>
                </c:pt>
              </c:numCache>
            </c:numRef>
          </c:val>
          <c:extLst>
            <c:ext xmlns:c16="http://schemas.microsoft.com/office/drawing/2014/chart" uri="{C3380CC4-5D6E-409C-BE32-E72D297353CC}">
              <c16:uniqueId val="{00000001-AADB-427A-9C23-518D3367D569}"/>
            </c:ext>
          </c:extLst>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Sheet1!$A$2:$A$5</c:f>
              <c:strCache>
                <c:ptCount val="4"/>
                <c:pt idx="0">
                  <c:v>CHD</c:v>
                </c:pt>
                <c:pt idx="1">
                  <c:v>DCM</c:v>
                </c:pt>
                <c:pt idx="2">
                  <c:v>Retransplant</c:v>
                </c:pt>
                <c:pt idx="3">
                  <c:v>Other</c:v>
                </c:pt>
              </c:strCache>
            </c:strRef>
          </c:cat>
          <c:val>
            <c:numRef>
              <c:f>Sheet1!$D$2:$D$5</c:f>
              <c:numCache>
                <c:formatCode>General</c:formatCode>
                <c:ptCount val="4"/>
                <c:pt idx="0">
                  <c:v>10.855499999999999</c:v>
                </c:pt>
                <c:pt idx="1">
                  <c:v>8.5033999999999992</c:v>
                </c:pt>
                <c:pt idx="2">
                  <c:v>26.2821</c:v>
                </c:pt>
                <c:pt idx="3">
                  <c:v>6.2663000000000002</c:v>
                </c:pt>
              </c:numCache>
            </c:numRef>
          </c:val>
          <c:extLst>
            <c:ext xmlns:c16="http://schemas.microsoft.com/office/drawing/2014/chart" uri="{C3380CC4-5D6E-409C-BE32-E72D297353CC}">
              <c16:uniqueId val="{00000002-AADB-427A-9C23-518D3367D569}"/>
            </c:ext>
          </c:extLst>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Sheet1!$A$2:$A$5</c:f>
              <c:strCache>
                <c:ptCount val="4"/>
                <c:pt idx="0">
                  <c:v>CHD</c:v>
                </c:pt>
                <c:pt idx="1">
                  <c:v>DCM</c:v>
                </c:pt>
                <c:pt idx="2">
                  <c:v>Retransplant</c:v>
                </c:pt>
                <c:pt idx="3">
                  <c:v>Other</c:v>
                </c:pt>
              </c:strCache>
            </c:strRef>
          </c:cat>
          <c:val>
            <c:numRef>
              <c:f>Sheet1!$E$2:$E$5</c:f>
              <c:numCache>
                <c:formatCode>General</c:formatCode>
                <c:ptCount val="4"/>
                <c:pt idx="0">
                  <c:v>9.202</c:v>
                </c:pt>
                <c:pt idx="1">
                  <c:v>1.9558</c:v>
                </c:pt>
                <c:pt idx="2">
                  <c:v>14.743600000000001</c:v>
                </c:pt>
                <c:pt idx="3">
                  <c:v>2.3498999999999999</c:v>
                </c:pt>
              </c:numCache>
            </c:numRef>
          </c:val>
          <c:extLst>
            <c:ext xmlns:c16="http://schemas.microsoft.com/office/drawing/2014/chart" uri="{C3380CC4-5D6E-409C-BE32-E72D297353CC}">
              <c16:uniqueId val="{00000003-AADB-427A-9C23-518D3367D569}"/>
            </c:ext>
          </c:extLst>
        </c:ser>
        <c:dLbls>
          <c:showLegendKey val="0"/>
          <c:showVal val="0"/>
          <c:showCatName val="0"/>
          <c:showSerName val="0"/>
          <c:showPercent val="0"/>
          <c:showBubbleSize val="0"/>
        </c:dLbls>
        <c:gapWidth val="40"/>
        <c:overlap val="100"/>
        <c:axId val="664516856"/>
        <c:axId val="664517248"/>
      </c:barChart>
      <c:catAx>
        <c:axId val="664516856"/>
        <c:scaling>
          <c:orientation val="minMax"/>
        </c:scaling>
        <c:delete val="0"/>
        <c:axPos val="b"/>
        <c:title>
          <c:tx>
            <c:rich>
              <a:bodyPr/>
              <a:lstStyle/>
              <a:p>
                <a:pPr>
                  <a:defRPr sz="1700">
                    <a:solidFill>
                      <a:schemeClr val="bg2"/>
                    </a:solidFill>
                  </a:defRPr>
                </a:pPr>
                <a:r>
                  <a:rPr lang="en-US" sz="1700" dirty="0" smtClean="0">
                    <a:solidFill>
                      <a:schemeClr val="bg2"/>
                    </a:solidFill>
                  </a:rPr>
                  <a:t>Diagnosis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7248"/>
        <c:crosses val="autoZero"/>
        <c:auto val="1"/>
        <c:lblAlgn val="ctr"/>
        <c:lblOffset val="100"/>
        <c:noMultiLvlLbl val="0"/>
      </c:catAx>
      <c:valAx>
        <c:axId val="664517248"/>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a:solidFill>
                      <a:schemeClr val="bg2"/>
                    </a:solidFill>
                  </a:rPr>
                  <a:t>% of Patients</a:t>
                </a: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6856"/>
        <c:crosses val="autoZero"/>
        <c:crossBetween val="between"/>
        <c:majorUnit val="0.2"/>
      </c:valAx>
      <c:spPr>
        <a:noFill/>
        <a:ln>
          <a:solidFill>
            <a:schemeClr val="bg2"/>
          </a:solidFill>
        </a:ln>
      </c:spPr>
    </c:plotArea>
    <c:legend>
      <c:legendPos val="t"/>
      <c:layout>
        <c:manualLayout>
          <c:xMode val="edge"/>
          <c:yMode val="edge"/>
          <c:x val="0.22485564304461717"/>
          <c:y val="1.6129032258064523E-2"/>
          <c:w val="0.55890940356594065"/>
          <c:h val="6.073194479722293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69037921984"/>
          <c:y val="0.11167153500973655"/>
          <c:w val="0.88859240655262917"/>
          <c:h val="0.73601790703581405"/>
        </c:manualLayout>
      </c:layout>
      <c:barChart>
        <c:barDir val="col"/>
        <c:grouping val="percentStacked"/>
        <c:varyColors val="0"/>
        <c:ser>
          <c:idx val="0"/>
          <c:order val="0"/>
          <c:tx>
            <c:strRef>
              <c:f>Sheet1!$B$1</c:f>
              <c:strCache>
                <c:ptCount val="1"/>
                <c:pt idx="0">
                  <c:v>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Sheet1!$B$2:$B$12</c:f>
              <c:numCache>
                <c:formatCode>General</c:formatCode>
                <c:ptCount val="11"/>
                <c:pt idx="0">
                  <c:v>78.787899999999993</c:v>
                </c:pt>
                <c:pt idx="1">
                  <c:v>83.712100000000007</c:v>
                </c:pt>
                <c:pt idx="2">
                  <c:v>0</c:v>
                </c:pt>
                <c:pt idx="3">
                  <c:v>57.692300000000003</c:v>
                </c:pt>
                <c:pt idx="4">
                  <c:v>75.918400000000005</c:v>
                </c:pt>
                <c:pt idx="5">
                  <c:v>0</c:v>
                </c:pt>
                <c:pt idx="6">
                  <c:v>62.069000000000003</c:v>
                </c:pt>
                <c:pt idx="7">
                  <c:v>64.052300000000002</c:v>
                </c:pt>
                <c:pt idx="8">
                  <c:v>0</c:v>
                </c:pt>
                <c:pt idx="9">
                  <c:v>61.538499999999999</c:v>
                </c:pt>
                <c:pt idx="10">
                  <c:v>73.346299999999999</c:v>
                </c:pt>
              </c:numCache>
            </c:numRef>
          </c:val>
          <c:extLst>
            <c:ext xmlns:c16="http://schemas.microsoft.com/office/drawing/2014/chart" uri="{C3380CC4-5D6E-409C-BE32-E72D297353CC}">
              <c16:uniqueId val="{00000000-7D2D-4459-B508-AC443FEDB42F}"/>
            </c:ext>
          </c:extLst>
        </c:ser>
        <c:ser>
          <c:idx val="1"/>
          <c:order val="1"/>
          <c:tx>
            <c:strRef>
              <c:f>Sheet1!$C$1</c:f>
              <c:strCache>
                <c:ptCount val="1"/>
                <c:pt idx="0">
                  <c:v>10-39%</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Sheet1!$C$2:$C$12</c:f>
              <c:numCache>
                <c:formatCode>General</c:formatCode>
                <c:ptCount val="11"/>
                <c:pt idx="0">
                  <c:v>10.416700000000001</c:v>
                </c:pt>
                <c:pt idx="1">
                  <c:v>10.9848</c:v>
                </c:pt>
                <c:pt idx="2">
                  <c:v>0</c:v>
                </c:pt>
                <c:pt idx="3">
                  <c:v>17.5824</c:v>
                </c:pt>
                <c:pt idx="4">
                  <c:v>12.6531</c:v>
                </c:pt>
                <c:pt idx="5">
                  <c:v>0</c:v>
                </c:pt>
                <c:pt idx="6">
                  <c:v>10.344799999999999</c:v>
                </c:pt>
                <c:pt idx="7">
                  <c:v>21.5686</c:v>
                </c:pt>
                <c:pt idx="8">
                  <c:v>0</c:v>
                </c:pt>
                <c:pt idx="9">
                  <c:v>12.615399999999999</c:v>
                </c:pt>
                <c:pt idx="10">
                  <c:v>15.1751</c:v>
                </c:pt>
              </c:numCache>
            </c:numRef>
          </c:val>
          <c:extLst>
            <c:ext xmlns:c16="http://schemas.microsoft.com/office/drawing/2014/chart" uri="{C3380CC4-5D6E-409C-BE32-E72D297353CC}">
              <c16:uniqueId val="{00000001-7D2D-4459-B508-AC443FEDB42F}"/>
            </c:ext>
          </c:extLst>
        </c:ser>
        <c:ser>
          <c:idx val="2"/>
          <c:order val="2"/>
          <c:tx>
            <c:strRef>
              <c:f>Sheet1!$D$1</c:f>
              <c:strCache>
                <c:ptCount val="1"/>
                <c:pt idx="0">
                  <c:v>40-79%</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Sheet1!$D$2:$D$12</c:f>
              <c:numCache>
                <c:formatCode>General</c:formatCode>
                <c:ptCount val="11"/>
                <c:pt idx="0">
                  <c:v>5.1135999999999999</c:v>
                </c:pt>
                <c:pt idx="1">
                  <c:v>4.9241999999999999</c:v>
                </c:pt>
                <c:pt idx="2">
                  <c:v>0</c:v>
                </c:pt>
                <c:pt idx="3">
                  <c:v>13.1868</c:v>
                </c:pt>
                <c:pt idx="4">
                  <c:v>9.3878000000000004</c:v>
                </c:pt>
                <c:pt idx="5">
                  <c:v>0</c:v>
                </c:pt>
                <c:pt idx="6">
                  <c:v>16.091999999999999</c:v>
                </c:pt>
                <c:pt idx="7">
                  <c:v>11.1111</c:v>
                </c:pt>
                <c:pt idx="8">
                  <c:v>0</c:v>
                </c:pt>
                <c:pt idx="9">
                  <c:v>14.7692</c:v>
                </c:pt>
                <c:pt idx="10">
                  <c:v>9.1440000000000001</c:v>
                </c:pt>
              </c:numCache>
            </c:numRef>
          </c:val>
          <c:extLst>
            <c:ext xmlns:c16="http://schemas.microsoft.com/office/drawing/2014/chart" uri="{C3380CC4-5D6E-409C-BE32-E72D297353CC}">
              <c16:uniqueId val="{00000002-7D2D-4459-B508-AC443FEDB42F}"/>
            </c:ext>
          </c:extLst>
        </c:ser>
        <c:ser>
          <c:idx val="3"/>
          <c:order val="3"/>
          <c:tx>
            <c:strRef>
              <c:f>Sheet1!$E$1</c:f>
              <c:strCache>
                <c:ptCount val="1"/>
                <c:pt idx="0">
                  <c:v>80%+</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Sheet1!$A$2:$A$12</c:f>
              <c:strCache>
                <c:ptCount val="11"/>
                <c:pt idx="0">
                  <c:v>CHD</c:v>
                </c:pt>
                <c:pt idx="1">
                  <c:v>DCM</c:v>
                </c:pt>
                <c:pt idx="2">
                  <c:v> </c:v>
                </c:pt>
                <c:pt idx="3">
                  <c:v>CHD</c:v>
                </c:pt>
                <c:pt idx="4">
                  <c:v>DCM</c:v>
                </c:pt>
                <c:pt idx="5">
                  <c:v> </c:v>
                </c:pt>
                <c:pt idx="6">
                  <c:v>CHD</c:v>
                </c:pt>
                <c:pt idx="7">
                  <c:v>DCM</c:v>
                </c:pt>
                <c:pt idx="8">
                  <c:v> </c:v>
                </c:pt>
                <c:pt idx="9">
                  <c:v>CHD</c:v>
                </c:pt>
                <c:pt idx="10">
                  <c:v>DCM</c:v>
                </c:pt>
              </c:strCache>
            </c:strRef>
          </c:cat>
          <c:val>
            <c:numRef>
              <c:f>Sheet1!$E$2:$E$12</c:f>
              <c:numCache>
                <c:formatCode>General</c:formatCode>
                <c:ptCount val="11"/>
                <c:pt idx="0">
                  <c:v>5.6818</c:v>
                </c:pt>
                <c:pt idx="1">
                  <c:v>0.37880000000000003</c:v>
                </c:pt>
                <c:pt idx="2">
                  <c:v>0</c:v>
                </c:pt>
                <c:pt idx="3">
                  <c:v>11.538500000000001</c:v>
                </c:pt>
                <c:pt idx="4">
                  <c:v>2.0407999999999999</c:v>
                </c:pt>
                <c:pt idx="5">
                  <c:v>0</c:v>
                </c:pt>
                <c:pt idx="6">
                  <c:v>11.494300000000001</c:v>
                </c:pt>
                <c:pt idx="7">
                  <c:v>3.2679999999999998</c:v>
                </c:pt>
                <c:pt idx="8">
                  <c:v>0</c:v>
                </c:pt>
                <c:pt idx="9">
                  <c:v>11.0769</c:v>
                </c:pt>
                <c:pt idx="10">
                  <c:v>2.3346</c:v>
                </c:pt>
              </c:numCache>
            </c:numRef>
          </c:val>
          <c:extLst>
            <c:ext xmlns:c16="http://schemas.microsoft.com/office/drawing/2014/chart" uri="{C3380CC4-5D6E-409C-BE32-E72D297353CC}">
              <c16:uniqueId val="{00000003-7D2D-4459-B508-AC443FEDB42F}"/>
            </c:ext>
          </c:extLst>
        </c:ser>
        <c:dLbls>
          <c:showLegendKey val="0"/>
          <c:showVal val="0"/>
          <c:showCatName val="0"/>
          <c:showSerName val="0"/>
          <c:showPercent val="0"/>
          <c:showBubbleSize val="0"/>
        </c:dLbls>
        <c:gapWidth val="40"/>
        <c:overlap val="100"/>
        <c:axId val="664518032"/>
        <c:axId val="664518424"/>
      </c:barChart>
      <c:catAx>
        <c:axId val="664518032"/>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8424"/>
        <c:crosses val="autoZero"/>
        <c:auto val="1"/>
        <c:lblAlgn val="ctr"/>
        <c:lblOffset val="100"/>
        <c:noMultiLvlLbl val="0"/>
      </c:catAx>
      <c:valAx>
        <c:axId val="664518424"/>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a:solidFill>
                      <a:schemeClr val="bg2"/>
                    </a:solidFill>
                  </a:rPr>
                  <a:t>% of Patients</a:t>
                </a: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8032"/>
        <c:crosses val="autoZero"/>
        <c:crossBetween val="between"/>
        <c:majorUnit val="0.2"/>
      </c:valAx>
      <c:spPr>
        <a:noFill/>
        <a:ln>
          <a:solidFill>
            <a:schemeClr val="bg2"/>
          </a:solidFill>
        </a:ln>
      </c:spPr>
    </c:plotArea>
    <c:legend>
      <c:legendPos val="t"/>
      <c:layout>
        <c:manualLayout>
          <c:xMode val="edge"/>
          <c:yMode val="edge"/>
          <c:x val="0.22485564304461717"/>
          <c:y val="1.6129032258064523E-2"/>
          <c:w val="0.55890940356594065"/>
          <c:h val="6.073194479722293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0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2,953)</c:v>
                </c:pt>
              </c:strCache>
            </c:strRef>
          </c:tx>
          <c:spPr>
            <a:ln w="41275">
              <a:solidFill>
                <a:srgbClr val="9933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91.444999999999993</c:v>
                </c:pt>
                <c:pt idx="2">
                  <c:v>88.519000000000005</c:v>
                </c:pt>
                <c:pt idx="3">
                  <c:v>86.819000000000003</c:v>
                </c:pt>
                <c:pt idx="4">
                  <c:v>85.948999999999998</c:v>
                </c:pt>
                <c:pt idx="5">
                  <c:v>85.215999999999994</c:v>
                </c:pt>
                <c:pt idx="6">
                  <c:v>84.656000000000006</c:v>
                </c:pt>
                <c:pt idx="7">
                  <c:v>84.271000000000001</c:v>
                </c:pt>
                <c:pt idx="8">
                  <c:v>83.78</c:v>
                </c:pt>
                <c:pt idx="9">
                  <c:v>83.147000000000006</c:v>
                </c:pt>
                <c:pt idx="10">
                  <c:v>82.864999999999995</c:v>
                </c:pt>
                <c:pt idx="11">
                  <c:v>82.265000000000001</c:v>
                </c:pt>
                <c:pt idx="12">
                  <c:v>81.980999999999995</c:v>
                </c:pt>
                <c:pt idx="13">
                  <c:v>78.847999999999999</c:v>
                </c:pt>
                <c:pt idx="14">
                  <c:v>76.619</c:v>
                </c:pt>
                <c:pt idx="15">
                  <c:v>74.631</c:v>
                </c:pt>
                <c:pt idx="16">
                  <c:v>73.168999999999997</c:v>
                </c:pt>
                <c:pt idx="17">
                  <c:v>72.037999999999997</c:v>
                </c:pt>
                <c:pt idx="18">
                  <c:v>70.858000000000004</c:v>
                </c:pt>
                <c:pt idx="19">
                  <c:v>69.366</c:v>
                </c:pt>
                <c:pt idx="20">
                  <c:v>68.61</c:v>
                </c:pt>
                <c:pt idx="21">
                  <c:v>67.366</c:v>
                </c:pt>
                <c:pt idx="22">
                  <c:v>66.686000000000007</c:v>
                </c:pt>
                <c:pt idx="23">
                  <c:v>65.540999999999997</c:v>
                </c:pt>
                <c:pt idx="24">
                  <c:v>64.891000000000005</c:v>
                </c:pt>
                <c:pt idx="25">
                  <c:v>63.45</c:v>
                </c:pt>
                <c:pt idx="26">
                  <c:v>62.777999999999999</c:v>
                </c:pt>
                <c:pt idx="27">
                  <c:v>62.021999999999998</c:v>
                </c:pt>
                <c:pt idx="28">
                  <c:v>61.335999999999999</c:v>
                </c:pt>
                <c:pt idx="29">
                  <c:v>60.155000000000001</c:v>
                </c:pt>
                <c:pt idx="30">
                  <c:v>58.87</c:v>
                </c:pt>
                <c:pt idx="31">
                  <c:v>57.886000000000003</c:v>
                </c:pt>
                <c:pt idx="32">
                  <c:v>55.85</c:v>
                </c:pt>
                <c:pt idx="33">
                  <c:v>55.128999999999998</c:v>
                </c:pt>
                <c:pt idx="34">
                  <c:v>53.774999999999999</c:v>
                </c:pt>
                <c:pt idx="35">
                  <c:v>52.194000000000003</c:v>
                </c:pt>
                <c:pt idx="36">
                  <c:v>49.871000000000002</c:v>
                </c:pt>
              </c:numCache>
            </c:numRef>
          </c:yVal>
          <c:smooth val="0"/>
          <c:extLst>
            <c:ext xmlns:c16="http://schemas.microsoft.com/office/drawing/2014/chart" uri="{C3380CC4-5D6E-409C-BE32-E72D297353CC}">
              <c16:uniqueId val="{00000000-2E1B-49B6-BEE7-D3563F715F2B}"/>
            </c:ext>
          </c:extLst>
        </c:ser>
        <c:ser>
          <c:idx val="1"/>
          <c:order val="1"/>
          <c:tx>
            <c:strRef>
              <c:f>Sheet1!$C$1</c:f>
              <c:strCache>
                <c:ptCount val="1"/>
                <c:pt idx="0">
                  <c:v>1-5 Years (N = 2,921)</c:v>
                </c:pt>
              </c:strCache>
            </c:strRef>
          </c:tx>
          <c:spPr>
            <a:ln w="41275">
              <a:solidFill>
                <a:srgbClr val="FF9933"/>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93.846999999999994</c:v>
                </c:pt>
                <c:pt idx="2">
                  <c:v>91.679000000000002</c:v>
                </c:pt>
                <c:pt idx="3">
                  <c:v>90.903000000000006</c:v>
                </c:pt>
                <c:pt idx="4">
                  <c:v>90.125</c:v>
                </c:pt>
                <c:pt idx="5">
                  <c:v>89.236999999999995</c:v>
                </c:pt>
                <c:pt idx="6">
                  <c:v>88.668000000000006</c:v>
                </c:pt>
                <c:pt idx="7">
                  <c:v>88.275000000000006</c:v>
                </c:pt>
                <c:pt idx="8">
                  <c:v>87.988</c:v>
                </c:pt>
                <c:pt idx="9">
                  <c:v>87.593000000000004</c:v>
                </c:pt>
                <c:pt idx="10">
                  <c:v>87.162000000000006</c:v>
                </c:pt>
                <c:pt idx="11">
                  <c:v>86.980999999999995</c:v>
                </c:pt>
                <c:pt idx="12">
                  <c:v>86.763000000000005</c:v>
                </c:pt>
                <c:pt idx="13">
                  <c:v>83.887</c:v>
                </c:pt>
                <c:pt idx="14">
                  <c:v>81.588999999999999</c:v>
                </c:pt>
                <c:pt idx="15">
                  <c:v>79.527000000000001</c:v>
                </c:pt>
                <c:pt idx="16">
                  <c:v>77.628</c:v>
                </c:pt>
                <c:pt idx="17">
                  <c:v>76.025999999999996</c:v>
                </c:pt>
                <c:pt idx="18">
                  <c:v>75.260999999999996</c:v>
                </c:pt>
                <c:pt idx="19">
                  <c:v>73.905000000000001</c:v>
                </c:pt>
                <c:pt idx="20">
                  <c:v>72.19</c:v>
                </c:pt>
                <c:pt idx="21">
                  <c:v>70.688999999999993</c:v>
                </c:pt>
                <c:pt idx="22">
                  <c:v>69.14</c:v>
                </c:pt>
                <c:pt idx="23">
                  <c:v>68.117000000000004</c:v>
                </c:pt>
                <c:pt idx="24">
                  <c:v>66.346000000000004</c:v>
                </c:pt>
                <c:pt idx="25">
                  <c:v>64.069999999999993</c:v>
                </c:pt>
                <c:pt idx="26">
                  <c:v>62.212000000000003</c:v>
                </c:pt>
                <c:pt idx="27">
                  <c:v>60.241999999999997</c:v>
                </c:pt>
                <c:pt idx="28">
                  <c:v>57.661999999999999</c:v>
                </c:pt>
                <c:pt idx="29">
                  <c:v>55.381999999999998</c:v>
                </c:pt>
                <c:pt idx="30">
                  <c:v>52.661000000000001</c:v>
                </c:pt>
                <c:pt idx="31">
                  <c:v>50.631999999999998</c:v>
                </c:pt>
                <c:pt idx="32">
                  <c:v>48.134</c:v>
                </c:pt>
                <c:pt idx="33">
                  <c:v>43.197000000000003</c:v>
                </c:pt>
                <c:pt idx="34">
                  <c:v>42.424999999999997</c:v>
                </c:pt>
                <c:pt idx="35">
                  <c:v>38.228999999999999</c:v>
                </c:pt>
              </c:numCache>
            </c:numRef>
          </c:yVal>
          <c:smooth val="0"/>
          <c:extLst>
            <c:ext xmlns:c16="http://schemas.microsoft.com/office/drawing/2014/chart" uri="{C3380CC4-5D6E-409C-BE32-E72D297353CC}">
              <c16:uniqueId val="{00000001-2E1B-49B6-BEE7-D3563F715F2B}"/>
            </c:ext>
          </c:extLst>
        </c:ser>
        <c:ser>
          <c:idx val="2"/>
          <c:order val="2"/>
          <c:tx>
            <c:strRef>
              <c:f>Sheet1!$D$1</c:f>
              <c:strCache>
                <c:ptCount val="1"/>
                <c:pt idx="0">
                  <c:v>6-10 Years (N = 1,884)</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93.597999999999999</c:v>
                </c:pt>
                <c:pt idx="2">
                  <c:v>92.563999999999993</c:v>
                </c:pt>
                <c:pt idx="3">
                  <c:v>91.903999999999996</c:v>
                </c:pt>
                <c:pt idx="4">
                  <c:v>91.516999999999996</c:v>
                </c:pt>
                <c:pt idx="5">
                  <c:v>91.350999999999999</c:v>
                </c:pt>
                <c:pt idx="6">
                  <c:v>91.018000000000001</c:v>
                </c:pt>
                <c:pt idx="7">
                  <c:v>90.795000000000002</c:v>
                </c:pt>
                <c:pt idx="8">
                  <c:v>90.626999999999995</c:v>
                </c:pt>
                <c:pt idx="9">
                  <c:v>90.403000000000006</c:v>
                </c:pt>
                <c:pt idx="10">
                  <c:v>90.123000000000005</c:v>
                </c:pt>
                <c:pt idx="11">
                  <c:v>89.786000000000001</c:v>
                </c:pt>
                <c:pt idx="12">
                  <c:v>89.673000000000002</c:v>
                </c:pt>
                <c:pt idx="13">
                  <c:v>87.506</c:v>
                </c:pt>
                <c:pt idx="14">
                  <c:v>85.903000000000006</c:v>
                </c:pt>
                <c:pt idx="15">
                  <c:v>84.069000000000003</c:v>
                </c:pt>
                <c:pt idx="16">
                  <c:v>82.100999999999999</c:v>
                </c:pt>
                <c:pt idx="17">
                  <c:v>80.543999999999997</c:v>
                </c:pt>
                <c:pt idx="18">
                  <c:v>77.846000000000004</c:v>
                </c:pt>
                <c:pt idx="19">
                  <c:v>75.572999999999993</c:v>
                </c:pt>
                <c:pt idx="20">
                  <c:v>72.206000000000003</c:v>
                </c:pt>
                <c:pt idx="21">
                  <c:v>69.635000000000005</c:v>
                </c:pt>
                <c:pt idx="22">
                  <c:v>66.727999999999994</c:v>
                </c:pt>
                <c:pt idx="23">
                  <c:v>61.271000000000001</c:v>
                </c:pt>
                <c:pt idx="24">
                  <c:v>57.863</c:v>
                </c:pt>
                <c:pt idx="25">
                  <c:v>54.82</c:v>
                </c:pt>
                <c:pt idx="26">
                  <c:v>52.459000000000003</c:v>
                </c:pt>
                <c:pt idx="27">
                  <c:v>49.628</c:v>
                </c:pt>
                <c:pt idx="28">
                  <c:v>46.186999999999998</c:v>
                </c:pt>
                <c:pt idx="29">
                  <c:v>43.399000000000001</c:v>
                </c:pt>
                <c:pt idx="30">
                  <c:v>41.746000000000002</c:v>
                </c:pt>
                <c:pt idx="31">
                  <c:v>41.296999999999997</c:v>
                </c:pt>
                <c:pt idx="32">
                  <c:v>40.1</c:v>
                </c:pt>
                <c:pt idx="33">
                  <c:v>38.667999999999999</c:v>
                </c:pt>
                <c:pt idx="34">
                  <c:v>35.856999999999999</c:v>
                </c:pt>
                <c:pt idx="35">
                  <c:v>35.856999999999999</c:v>
                </c:pt>
                <c:pt idx="36">
                  <c:v>32.869</c:v>
                </c:pt>
              </c:numCache>
            </c:numRef>
          </c:yVal>
          <c:smooth val="0"/>
          <c:extLst>
            <c:ext xmlns:c16="http://schemas.microsoft.com/office/drawing/2014/chart" uri="{C3380CC4-5D6E-409C-BE32-E72D297353CC}">
              <c16:uniqueId val="{00000002-2E1B-49B6-BEE7-D3563F715F2B}"/>
            </c:ext>
          </c:extLst>
        </c:ser>
        <c:ser>
          <c:idx val="3"/>
          <c:order val="3"/>
          <c:tx>
            <c:strRef>
              <c:f>Sheet1!$E$1</c:f>
              <c:strCache>
                <c:ptCount val="1"/>
                <c:pt idx="0">
                  <c:v>11-17 Years (N = 4,896)</c:v>
                </c:pt>
              </c:strCache>
            </c:strRef>
          </c:tx>
          <c:spPr>
            <a:ln w="41275">
              <a:solidFill>
                <a:srgbClr val="339933"/>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94.760999999999996</c:v>
                </c:pt>
                <c:pt idx="2">
                  <c:v>93.71</c:v>
                </c:pt>
                <c:pt idx="3">
                  <c:v>93.161000000000001</c:v>
                </c:pt>
                <c:pt idx="4">
                  <c:v>92.715000000000003</c:v>
                </c:pt>
                <c:pt idx="5">
                  <c:v>92.227000000000004</c:v>
                </c:pt>
                <c:pt idx="6">
                  <c:v>91.738</c:v>
                </c:pt>
                <c:pt idx="7">
                  <c:v>91.311000000000007</c:v>
                </c:pt>
                <c:pt idx="8">
                  <c:v>90.99</c:v>
                </c:pt>
                <c:pt idx="9">
                  <c:v>90.603999999999999</c:v>
                </c:pt>
                <c:pt idx="10">
                  <c:v>90.302999999999997</c:v>
                </c:pt>
                <c:pt idx="11">
                  <c:v>89.977999999999994</c:v>
                </c:pt>
                <c:pt idx="12">
                  <c:v>89.76</c:v>
                </c:pt>
                <c:pt idx="13">
                  <c:v>86.494</c:v>
                </c:pt>
                <c:pt idx="14">
                  <c:v>83.489000000000004</c:v>
                </c:pt>
                <c:pt idx="15">
                  <c:v>80.367999999999995</c:v>
                </c:pt>
                <c:pt idx="16">
                  <c:v>77.003</c:v>
                </c:pt>
                <c:pt idx="17">
                  <c:v>73.296999999999997</c:v>
                </c:pt>
                <c:pt idx="18">
                  <c:v>69.405000000000001</c:v>
                </c:pt>
                <c:pt idx="19">
                  <c:v>66.537999999999997</c:v>
                </c:pt>
                <c:pt idx="20">
                  <c:v>63.707000000000001</c:v>
                </c:pt>
                <c:pt idx="21">
                  <c:v>60.375</c:v>
                </c:pt>
                <c:pt idx="22">
                  <c:v>57.725999999999999</c:v>
                </c:pt>
                <c:pt idx="23">
                  <c:v>55.7</c:v>
                </c:pt>
                <c:pt idx="24">
                  <c:v>53.347000000000001</c:v>
                </c:pt>
                <c:pt idx="25">
                  <c:v>50.768000000000001</c:v>
                </c:pt>
                <c:pt idx="26">
                  <c:v>48.820999999999998</c:v>
                </c:pt>
                <c:pt idx="27">
                  <c:v>46.463000000000001</c:v>
                </c:pt>
                <c:pt idx="28">
                  <c:v>43.945</c:v>
                </c:pt>
                <c:pt idx="29">
                  <c:v>42.987000000000002</c:v>
                </c:pt>
                <c:pt idx="30">
                  <c:v>41.74</c:v>
                </c:pt>
                <c:pt idx="31">
                  <c:v>41.17</c:v>
                </c:pt>
                <c:pt idx="32">
                  <c:v>40.241999999999997</c:v>
                </c:pt>
                <c:pt idx="33">
                  <c:v>38.506999999999998</c:v>
                </c:pt>
                <c:pt idx="34">
                  <c:v>37.737000000000002</c:v>
                </c:pt>
                <c:pt idx="35">
                  <c:v>37.234000000000002</c:v>
                </c:pt>
                <c:pt idx="36">
                  <c:v>37.234000000000002</c:v>
                </c:pt>
              </c:numCache>
            </c:numRef>
          </c:yVal>
          <c:smooth val="0"/>
          <c:extLst>
            <c:ext xmlns:c16="http://schemas.microsoft.com/office/drawing/2014/chart" uri="{C3380CC4-5D6E-409C-BE32-E72D297353CC}">
              <c16:uniqueId val="{00000003-2E1B-49B6-BEE7-D3563F715F2B}"/>
            </c:ext>
          </c:extLst>
        </c:ser>
        <c:ser>
          <c:idx val="4"/>
          <c:order val="4"/>
          <c:tx>
            <c:strRef>
              <c:f>Sheet1!$F$1</c:f>
              <c:strCache>
                <c:ptCount val="1"/>
                <c:pt idx="0">
                  <c:v>Overall (N = 12,654)</c:v>
                </c:pt>
              </c:strCache>
            </c:strRef>
          </c:tx>
          <c:spPr>
            <a:ln w="4762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Sheet1!$F$2:$F$38</c:f>
              <c:numCache>
                <c:formatCode>General</c:formatCode>
                <c:ptCount val="37"/>
                <c:pt idx="0">
                  <c:v>100</c:v>
                </c:pt>
                <c:pt idx="1">
                  <c:v>93.6</c:v>
                </c:pt>
                <c:pt idx="2">
                  <c:v>91.852000000000004</c:v>
                </c:pt>
                <c:pt idx="3">
                  <c:v>90.963999999999999</c:v>
                </c:pt>
                <c:pt idx="4">
                  <c:v>90.35</c:v>
                </c:pt>
                <c:pt idx="5">
                  <c:v>89.76</c:v>
                </c:pt>
                <c:pt idx="6">
                  <c:v>89.259</c:v>
                </c:pt>
                <c:pt idx="7">
                  <c:v>88.879000000000005</c:v>
                </c:pt>
                <c:pt idx="8">
                  <c:v>88.549000000000007</c:v>
                </c:pt>
                <c:pt idx="9">
                  <c:v>88.126999999999995</c:v>
                </c:pt>
                <c:pt idx="10">
                  <c:v>87.802999999999997</c:v>
                </c:pt>
                <c:pt idx="11">
                  <c:v>87.444999999999993</c:v>
                </c:pt>
                <c:pt idx="12">
                  <c:v>87.227000000000004</c:v>
                </c:pt>
                <c:pt idx="13">
                  <c:v>84.245999999999995</c:v>
                </c:pt>
                <c:pt idx="14">
                  <c:v>81.796000000000006</c:v>
                </c:pt>
                <c:pt idx="15">
                  <c:v>79.379000000000005</c:v>
                </c:pt>
                <c:pt idx="16">
                  <c:v>77.013999999999996</c:v>
                </c:pt>
                <c:pt idx="17">
                  <c:v>74.725999999999999</c:v>
                </c:pt>
                <c:pt idx="18">
                  <c:v>72.381</c:v>
                </c:pt>
                <c:pt idx="19">
                  <c:v>70.281999999999996</c:v>
                </c:pt>
                <c:pt idx="20">
                  <c:v>68.122</c:v>
                </c:pt>
                <c:pt idx="21">
                  <c:v>65.825000000000003</c:v>
                </c:pt>
                <c:pt idx="22">
                  <c:v>63.866</c:v>
                </c:pt>
                <c:pt idx="23">
                  <c:v>61.767000000000003</c:v>
                </c:pt>
                <c:pt idx="24">
                  <c:v>59.807000000000002</c:v>
                </c:pt>
                <c:pt idx="25">
                  <c:v>57.506999999999998</c:v>
                </c:pt>
                <c:pt idx="26">
                  <c:v>55.841999999999999</c:v>
                </c:pt>
                <c:pt idx="27">
                  <c:v>53.911999999999999</c:v>
                </c:pt>
                <c:pt idx="28">
                  <c:v>51.725999999999999</c:v>
                </c:pt>
                <c:pt idx="29">
                  <c:v>50.161000000000001</c:v>
                </c:pt>
                <c:pt idx="30">
                  <c:v>48.558</c:v>
                </c:pt>
                <c:pt idx="31">
                  <c:v>47.627000000000002</c:v>
                </c:pt>
                <c:pt idx="32">
                  <c:v>46.061</c:v>
                </c:pt>
                <c:pt idx="33">
                  <c:v>44.09</c:v>
                </c:pt>
                <c:pt idx="34">
                  <c:v>42.868000000000002</c:v>
                </c:pt>
                <c:pt idx="35">
                  <c:v>41.378999999999998</c:v>
                </c:pt>
                <c:pt idx="36">
                  <c:v>39.478999999999999</c:v>
                </c:pt>
              </c:numCache>
            </c:numRef>
          </c:yVal>
          <c:smooth val="0"/>
          <c:extLst>
            <c:ext xmlns:c16="http://schemas.microsoft.com/office/drawing/2014/chart" uri="{C3380CC4-5D6E-409C-BE32-E72D297353CC}">
              <c16:uniqueId val="{00000004-2E1B-49B6-BEE7-D3563F715F2B}"/>
            </c:ext>
          </c:extLst>
        </c:ser>
        <c:dLbls>
          <c:showLegendKey val="0"/>
          <c:showVal val="0"/>
          <c:showCatName val="0"/>
          <c:showSerName val="0"/>
          <c:showPercent val="0"/>
          <c:showBubbleSize val="0"/>
        </c:dLbls>
        <c:axId val="664519600"/>
        <c:axId val="664519992"/>
      </c:scatterChart>
      <c:valAx>
        <c:axId val="664519600"/>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4519992"/>
        <c:crosses val="autoZero"/>
        <c:crossBetween val="midCat"/>
        <c:majorUnit val="1"/>
      </c:valAx>
      <c:valAx>
        <c:axId val="6645199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19600"/>
        <c:crosses val="autoZero"/>
        <c:crossBetween val="midCat"/>
        <c:majorUnit val="25"/>
      </c:valAx>
      <c:spPr>
        <a:noFill/>
        <a:ln>
          <a:solidFill>
            <a:schemeClr val="bg2"/>
          </a:solidFill>
        </a:ln>
      </c:spPr>
    </c:plotArea>
    <c:legend>
      <c:legendPos val="r"/>
      <c:layout>
        <c:manualLayout>
          <c:xMode val="edge"/>
          <c:yMode val="edge"/>
          <c:x val="0.11339964694678652"/>
          <c:y val="0.6307724611346659"/>
          <c:w val="0.55803103151929023"/>
          <c:h val="0.20157884110640018"/>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0.11565487715674885"/>
          <c:w val="0.85968051006899415"/>
          <c:h val="0.74086155897179562"/>
        </c:manualLayout>
      </c:layout>
      <c:barChart>
        <c:barDir val="col"/>
        <c:grouping val="percentStacked"/>
        <c:varyColors val="0"/>
        <c:ser>
          <c:idx val="0"/>
          <c:order val="0"/>
          <c:tx>
            <c:strRef>
              <c:f>Sheet1!$A$2</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1-4</c:v>
                </c:pt>
                <c:pt idx="1">
                  <c:v>5-9</c:v>
                </c:pt>
                <c:pt idx="2">
                  <c:v>10+</c:v>
                </c:pt>
              </c:strCache>
            </c:strRef>
          </c:cat>
          <c:val>
            <c:numRef>
              <c:f>Sheet1!$B$2:$D$2</c:f>
              <c:numCache>
                <c:formatCode>General</c:formatCode>
                <c:ptCount val="3"/>
                <c:pt idx="0">
                  <c:v>273</c:v>
                </c:pt>
                <c:pt idx="1">
                  <c:v>512</c:v>
                </c:pt>
                <c:pt idx="2">
                  <c:v>1014</c:v>
                </c:pt>
              </c:numCache>
            </c:numRef>
          </c:val>
          <c:extLst>
            <c:ext xmlns:c16="http://schemas.microsoft.com/office/drawing/2014/chart" uri="{C3380CC4-5D6E-409C-BE32-E72D297353CC}">
              <c16:uniqueId val="{00000000-5921-4915-9AEB-B12E3AF6F468}"/>
            </c:ext>
          </c:extLst>
        </c:ser>
        <c:ser>
          <c:idx val="1"/>
          <c:order val="1"/>
          <c:tx>
            <c:strRef>
              <c:f>Sheet1!$A$3</c:f>
              <c:strCache>
                <c:ptCount val="1"/>
                <c:pt idx="0">
                  <c:v>1-5</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Sheet1!$B$1:$D$1</c:f>
              <c:strCache>
                <c:ptCount val="3"/>
                <c:pt idx="0">
                  <c:v>1-4</c:v>
                </c:pt>
                <c:pt idx="1">
                  <c:v>5-9</c:v>
                </c:pt>
                <c:pt idx="2">
                  <c:v>10+</c:v>
                </c:pt>
              </c:strCache>
            </c:strRef>
          </c:cat>
          <c:val>
            <c:numRef>
              <c:f>Sheet1!$B$3:$D$3</c:f>
              <c:numCache>
                <c:formatCode>General</c:formatCode>
                <c:ptCount val="3"/>
                <c:pt idx="0">
                  <c:v>466</c:v>
                </c:pt>
                <c:pt idx="1">
                  <c:v>509</c:v>
                </c:pt>
                <c:pt idx="2">
                  <c:v>884</c:v>
                </c:pt>
              </c:numCache>
            </c:numRef>
          </c:val>
          <c:extLst>
            <c:ext xmlns:c16="http://schemas.microsoft.com/office/drawing/2014/chart" uri="{C3380CC4-5D6E-409C-BE32-E72D297353CC}">
              <c16:uniqueId val="{00000001-5921-4915-9AEB-B12E3AF6F468}"/>
            </c:ext>
          </c:extLst>
        </c:ser>
        <c:ser>
          <c:idx val="2"/>
          <c:order val="2"/>
          <c:tx>
            <c:strRef>
              <c:f>Sheet1!$A$4</c:f>
              <c:strCache>
                <c:ptCount val="1"/>
                <c:pt idx="0">
                  <c:v>6-10</c:v>
                </c:pt>
              </c:strCache>
            </c:strRef>
          </c:tx>
          <c:spPr>
            <a:gradFill>
              <a:gsLst>
                <a:gs pos="0">
                  <a:srgbClr val="C00000"/>
                </a:gs>
                <a:gs pos="50000">
                  <a:srgbClr val="FF0000"/>
                </a:gs>
                <a:gs pos="100000">
                  <a:srgbClr val="C00000"/>
                </a:gs>
              </a:gsLst>
            </a:gradFill>
            <a:ln>
              <a:solidFill>
                <a:schemeClr val="bg2"/>
              </a:solidFill>
            </a:ln>
          </c:spPr>
          <c:invertIfNegative val="0"/>
          <c:cat>
            <c:strRef>
              <c:f>Sheet1!$B$1:$D$1</c:f>
              <c:strCache>
                <c:ptCount val="3"/>
                <c:pt idx="0">
                  <c:v>1-4</c:v>
                </c:pt>
                <c:pt idx="1">
                  <c:v>5-9</c:v>
                </c:pt>
                <c:pt idx="2">
                  <c:v>10+</c:v>
                </c:pt>
              </c:strCache>
            </c:strRef>
          </c:cat>
          <c:val>
            <c:numRef>
              <c:f>Sheet1!$B$4:$D$4</c:f>
              <c:numCache>
                <c:formatCode>General</c:formatCode>
                <c:ptCount val="3"/>
                <c:pt idx="0">
                  <c:v>344</c:v>
                </c:pt>
                <c:pt idx="1">
                  <c:v>284</c:v>
                </c:pt>
                <c:pt idx="2">
                  <c:v>562</c:v>
                </c:pt>
              </c:numCache>
            </c:numRef>
          </c:val>
          <c:extLst>
            <c:ext xmlns:c16="http://schemas.microsoft.com/office/drawing/2014/chart" uri="{C3380CC4-5D6E-409C-BE32-E72D297353CC}">
              <c16:uniqueId val="{00000002-5921-4915-9AEB-B12E3AF6F468}"/>
            </c:ext>
          </c:extLst>
        </c:ser>
        <c:ser>
          <c:idx val="3"/>
          <c:order val="3"/>
          <c:tx>
            <c:strRef>
              <c:f>Sheet1!$A$5</c:f>
              <c:strCache>
                <c:ptCount val="1"/>
                <c:pt idx="0">
                  <c:v>11-17</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Sheet1!$B$1:$D$1</c:f>
              <c:strCache>
                <c:ptCount val="3"/>
                <c:pt idx="0">
                  <c:v>1-4</c:v>
                </c:pt>
                <c:pt idx="1">
                  <c:v>5-9</c:v>
                </c:pt>
                <c:pt idx="2">
                  <c:v>10+</c:v>
                </c:pt>
              </c:strCache>
            </c:strRef>
          </c:cat>
          <c:val>
            <c:numRef>
              <c:f>Sheet1!$B$5:$D$5</c:f>
              <c:numCache>
                <c:formatCode>General</c:formatCode>
                <c:ptCount val="3"/>
                <c:pt idx="0">
                  <c:v>1256</c:v>
                </c:pt>
                <c:pt idx="1">
                  <c:v>662</c:v>
                </c:pt>
                <c:pt idx="2">
                  <c:v>1227</c:v>
                </c:pt>
              </c:numCache>
            </c:numRef>
          </c:val>
          <c:extLst>
            <c:ext xmlns:c16="http://schemas.microsoft.com/office/drawing/2014/chart" uri="{C3380CC4-5D6E-409C-BE32-E72D297353CC}">
              <c16:uniqueId val="{00000003-5921-4915-9AEB-B12E3AF6F468}"/>
            </c:ext>
          </c:extLst>
        </c:ser>
        <c:dLbls>
          <c:showLegendKey val="0"/>
          <c:showVal val="0"/>
          <c:showCatName val="0"/>
          <c:showSerName val="0"/>
          <c:showPercent val="0"/>
          <c:showBubbleSize val="0"/>
        </c:dLbls>
        <c:gapWidth val="35"/>
        <c:overlap val="100"/>
        <c:axId val="385714600"/>
        <c:axId val="385714992"/>
      </c:barChart>
      <c:catAx>
        <c:axId val="385714600"/>
        <c:scaling>
          <c:orientation val="minMax"/>
        </c:scaling>
        <c:delete val="0"/>
        <c:axPos val="b"/>
        <c:title>
          <c:tx>
            <c:rich>
              <a:bodyPr/>
              <a:lstStyle/>
              <a:p>
                <a:pPr>
                  <a:defRPr sz="1700">
                    <a:solidFill>
                      <a:schemeClr val="bg2"/>
                    </a:solidFill>
                  </a:defRPr>
                </a:pPr>
                <a:r>
                  <a:rPr lang="en-US" sz="1800" b="1" i="0" baseline="0" dirty="0" smtClean="0">
                    <a:solidFill>
                      <a:schemeClr val="bg2"/>
                    </a:solidFill>
                  </a:rPr>
                  <a:t>Average number of heart transplants per year</a:t>
                </a:r>
                <a:endParaRPr lang="en-US" sz="1800" b="1" i="0" baseline="0" dirty="0">
                  <a:solidFill>
                    <a:schemeClr val="bg2"/>
                  </a:solidFill>
                </a:endParaRPr>
              </a:p>
            </c:rich>
          </c:tx>
          <c:layout>
            <c:manualLayout>
              <c:xMode val="edge"/>
              <c:yMode val="edge"/>
              <c:x val="0.22121919494576617"/>
              <c:y val="0.93327352523557505"/>
            </c:manualLayout>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385714992"/>
        <c:crosses val="autoZero"/>
        <c:auto val="1"/>
        <c:lblAlgn val="ctr"/>
        <c:lblOffset val="100"/>
        <c:tickLblSkip val="1"/>
        <c:noMultiLvlLbl val="0"/>
      </c:catAx>
      <c:valAx>
        <c:axId val="385714992"/>
        <c:scaling>
          <c:orientation val="minMax"/>
        </c:scaling>
        <c:delete val="0"/>
        <c:axPos val="l"/>
        <c:majorGridlines>
          <c:spPr>
            <a:ln>
              <a:solidFill>
                <a:schemeClr val="bg2"/>
              </a:solidFill>
              <a:prstDash val="sysDash"/>
            </a:ln>
          </c:spPr>
        </c:majorGridlines>
        <c:title>
          <c:tx>
            <c:rich>
              <a:bodyPr rot="-5400000" vert="horz"/>
              <a:lstStyle/>
              <a:p>
                <a:pPr>
                  <a:defRPr sz="1700" b="1">
                    <a:solidFill>
                      <a:schemeClr val="bg2"/>
                    </a:solidFill>
                  </a:defRPr>
                </a:pPr>
                <a:r>
                  <a:rPr lang="en-US" sz="1700" b="1" dirty="0" smtClean="0">
                    <a:solidFill>
                      <a:schemeClr val="bg2"/>
                    </a:solidFill>
                  </a:rPr>
                  <a:t>% of</a:t>
                </a:r>
                <a:r>
                  <a:rPr lang="en-US" sz="1700" b="1" baseline="0" dirty="0" smtClean="0">
                    <a:solidFill>
                      <a:schemeClr val="bg2"/>
                    </a:solidFill>
                  </a:rPr>
                  <a:t> Transplants</a:t>
                </a:r>
                <a:endParaRPr lang="en-US" sz="1700" b="1"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385714600"/>
        <c:crosses val="autoZero"/>
        <c:crossBetween val="between"/>
        <c:majorUnit val="0.2"/>
      </c:valAx>
      <c:spPr>
        <a:noFill/>
        <a:ln>
          <a:solidFill>
            <a:schemeClr val="bg2"/>
          </a:solidFill>
        </a:ln>
      </c:spPr>
    </c:plotArea>
    <c:legend>
      <c:legendPos val="b"/>
      <c:layout>
        <c:manualLayout>
          <c:xMode val="edge"/>
          <c:yMode val="edge"/>
          <c:x val="0.37905604719764013"/>
          <c:y val="3.3144398616839564E-2"/>
          <c:w val="0.4159012147817806"/>
          <c:h val="6.1727550449636834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2,291)</c:v>
                </c:pt>
              </c:strCache>
            </c:strRef>
          </c:tx>
          <c:spPr>
            <a:ln w="41275">
              <a:solidFill>
                <a:srgbClr val="9933FF"/>
              </a:solidFill>
            </a:ln>
          </c:spPr>
          <c:marker>
            <c:symbol val="none"/>
          </c:marker>
          <c:xVal>
            <c:numRef>
              <c:f>Sheet1!$A$2:$A$31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Sheet1!$B$2:$B$31</c:f>
              <c:numCache>
                <c:formatCode>General</c:formatCode>
                <c:ptCount val="30"/>
                <c:pt idx="0">
                  <c:v>100</c:v>
                </c:pt>
                <c:pt idx="1">
                  <c:v>100</c:v>
                </c:pt>
                <c:pt idx="2">
                  <c:v>96.177999999999997</c:v>
                </c:pt>
                <c:pt idx="3">
                  <c:v>93.46</c:v>
                </c:pt>
                <c:pt idx="4">
                  <c:v>91.034000000000006</c:v>
                </c:pt>
                <c:pt idx="5">
                  <c:v>89.251000000000005</c:v>
                </c:pt>
                <c:pt idx="6">
                  <c:v>87.870999999999995</c:v>
                </c:pt>
                <c:pt idx="7">
                  <c:v>86.432000000000002</c:v>
                </c:pt>
                <c:pt idx="8">
                  <c:v>84.611999999999995</c:v>
                </c:pt>
                <c:pt idx="9">
                  <c:v>83.688999999999993</c:v>
                </c:pt>
                <c:pt idx="10">
                  <c:v>82.173000000000002</c:v>
                </c:pt>
                <c:pt idx="11">
                  <c:v>81.343999999999994</c:v>
                </c:pt>
                <c:pt idx="12">
                  <c:v>79.945999999999998</c:v>
                </c:pt>
                <c:pt idx="13">
                  <c:v>79.153999999999996</c:v>
                </c:pt>
                <c:pt idx="14">
                  <c:v>77.396000000000001</c:v>
                </c:pt>
                <c:pt idx="15">
                  <c:v>76.575999999999993</c:v>
                </c:pt>
                <c:pt idx="16">
                  <c:v>75.653999999999996</c:v>
                </c:pt>
                <c:pt idx="17">
                  <c:v>74.816999999999993</c:v>
                </c:pt>
                <c:pt idx="18">
                  <c:v>73.376999999999995</c:v>
                </c:pt>
                <c:pt idx="19">
                  <c:v>71.808999999999997</c:v>
                </c:pt>
                <c:pt idx="20">
                  <c:v>70.608000000000004</c:v>
                </c:pt>
                <c:pt idx="21">
                  <c:v>68.125</c:v>
                </c:pt>
                <c:pt idx="22">
                  <c:v>67.245999999999995</c:v>
                </c:pt>
                <c:pt idx="23">
                  <c:v>65.593999999999994</c:v>
                </c:pt>
                <c:pt idx="24">
                  <c:v>63.664999999999999</c:v>
                </c:pt>
                <c:pt idx="25">
                  <c:v>60.832999999999998</c:v>
                </c:pt>
              </c:numCache>
            </c:numRef>
          </c:yVal>
          <c:smooth val="0"/>
          <c:extLst>
            <c:ext xmlns:c16="http://schemas.microsoft.com/office/drawing/2014/chart" uri="{C3380CC4-5D6E-409C-BE32-E72D297353CC}">
              <c16:uniqueId val="{00000000-903F-4C08-B0A3-0DFD4687DD31}"/>
            </c:ext>
          </c:extLst>
        </c:ser>
        <c:ser>
          <c:idx val="1"/>
          <c:order val="1"/>
          <c:tx>
            <c:strRef>
              <c:f>Sheet1!$C$1</c:f>
              <c:strCache>
                <c:ptCount val="1"/>
                <c:pt idx="0">
                  <c:v>1-5 Years (N = 2,365)</c:v>
                </c:pt>
              </c:strCache>
            </c:strRef>
          </c:tx>
          <c:spPr>
            <a:ln w="41275">
              <a:solidFill>
                <a:srgbClr val="FF9933"/>
              </a:solidFill>
              <a:prstDash val="solid"/>
            </a:ln>
          </c:spPr>
          <c:marker>
            <c:symbol val="none"/>
          </c:marker>
          <c:xVal>
            <c:numRef>
              <c:f>Sheet1!$A$2:$A$31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Sheet1!$C$2:$C$31</c:f>
              <c:numCache>
                <c:formatCode>General</c:formatCode>
                <c:ptCount val="30"/>
                <c:pt idx="0">
                  <c:v>100</c:v>
                </c:pt>
                <c:pt idx="1">
                  <c:v>100</c:v>
                </c:pt>
                <c:pt idx="2">
                  <c:v>96.686000000000007</c:v>
                </c:pt>
                <c:pt idx="3">
                  <c:v>94.036000000000001</c:v>
                </c:pt>
                <c:pt idx="4">
                  <c:v>91.661000000000001</c:v>
                </c:pt>
                <c:pt idx="5">
                  <c:v>89.471000000000004</c:v>
                </c:pt>
                <c:pt idx="6">
                  <c:v>87.625</c:v>
                </c:pt>
                <c:pt idx="7">
                  <c:v>86.744</c:v>
                </c:pt>
                <c:pt idx="8">
                  <c:v>85.18</c:v>
                </c:pt>
                <c:pt idx="9">
                  <c:v>83.203999999999994</c:v>
                </c:pt>
                <c:pt idx="10">
                  <c:v>81.474000000000004</c:v>
                </c:pt>
                <c:pt idx="11">
                  <c:v>79.688999999999993</c:v>
                </c:pt>
                <c:pt idx="12">
                  <c:v>78.509</c:v>
                </c:pt>
                <c:pt idx="13">
                  <c:v>76.468000000000004</c:v>
                </c:pt>
                <c:pt idx="14">
                  <c:v>73.844999999999999</c:v>
                </c:pt>
                <c:pt idx="15">
                  <c:v>71.703999999999994</c:v>
                </c:pt>
                <c:pt idx="16">
                  <c:v>69.432000000000002</c:v>
                </c:pt>
                <c:pt idx="17">
                  <c:v>66.459000000000003</c:v>
                </c:pt>
                <c:pt idx="18">
                  <c:v>63.832000000000001</c:v>
                </c:pt>
                <c:pt idx="19">
                  <c:v>60.695</c:v>
                </c:pt>
                <c:pt idx="20">
                  <c:v>58.356999999999999</c:v>
                </c:pt>
                <c:pt idx="21">
                  <c:v>55.478000000000002</c:v>
                </c:pt>
                <c:pt idx="22">
                  <c:v>49.786999999999999</c:v>
                </c:pt>
                <c:pt idx="23">
                  <c:v>48.898000000000003</c:v>
                </c:pt>
                <c:pt idx="24">
                  <c:v>44.061</c:v>
                </c:pt>
              </c:numCache>
            </c:numRef>
          </c:yVal>
          <c:smooth val="0"/>
          <c:extLst>
            <c:ext xmlns:c16="http://schemas.microsoft.com/office/drawing/2014/chart" uri="{C3380CC4-5D6E-409C-BE32-E72D297353CC}">
              <c16:uniqueId val="{00000001-903F-4C08-B0A3-0DFD4687DD31}"/>
            </c:ext>
          </c:extLst>
        </c:ser>
        <c:ser>
          <c:idx val="2"/>
          <c:order val="2"/>
          <c:tx>
            <c:strRef>
              <c:f>Sheet1!$D$1</c:f>
              <c:strCache>
                <c:ptCount val="1"/>
                <c:pt idx="0">
                  <c:v>6-10 Years (N = 1,572)</c:v>
                </c:pt>
              </c:strCache>
            </c:strRef>
          </c:tx>
          <c:spPr>
            <a:ln w="41275">
              <a:solidFill>
                <a:srgbClr val="FF0000"/>
              </a:solidFill>
            </a:ln>
          </c:spPr>
          <c:marker>
            <c:symbol val="none"/>
          </c:marker>
          <c:xVal>
            <c:numRef>
              <c:f>Sheet1!$A$2:$A$31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Sheet1!$D$2:$D$31</c:f>
              <c:numCache>
                <c:formatCode>General</c:formatCode>
                <c:ptCount val="30"/>
                <c:pt idx="0">
                  <c:v>100</c:v>
                </c:pt>
                <c:pt idx="1">
                  <c:v>100</c:v>
                </c:pt>
                <c:pt idx="2">
                  <c:v>97.582999999999998</c:v>
                </c:pt>
                <c:pt idx="3">
                  <c:v>95.796000000000006</c:v>
                </c:pt>
                <c:pt idx="4">
                  <c:v>93.751000000000005</c:v>
                </c:pt>
                <c:pt idx="5">
                  <c:v>91.557000000000002</c:v>
                </c:pt>
                <c:pt idx="6">
                  <c:v>89.82</c:v>
                </c:pt>
                <c:pt idx="7">
                  <c:v>86.811000000000007</c:v>
                </c:pt>
                <c:pt idx="8">
                  <c:v>84.275999999999996</c:v>
                </c:pt>
                <c:pt idx="9">
                  <c:v>80.522000000000006</c:v>
                </c:pt>
                <c:pt idx="10">
                  <c:v>77.655000000000001</c:v>
                </c:pt>
                <c:pt idx="11">
                  <c:v>74.412999999999997</c:v>
                </c:pt>
                <c:pt idx="12">
                  <c:v>68.328000000000003</c:v>
                </c:pt>
                <c:pt idx="13">
                  <c:v>64.525999999999996</c:v>
                </c:pt>
                <c:pt idx="14">
                  <c:v>61.133000000000003</c:v>
                </c:pt>
                <c:pt idx="15">
                  <c:v>58.500999999999998</c:v>
                </c:pt>
                <c:pt idx="16">
                  <c:v>55.343000000000004</c:v>
                </c:pt>
                <c:pt idx="17">
                  <c:v>51.506</c:v>
                </c:pt>
                <c:pt idx="18">
                  <c:v>48.396999999999998</c:v>
                </c:pt>
                <c:pt idx="19">
                  <c:v>46.554000000000002</c:v>
                </c:pt>
                <c:pt idx="20">
                  <c:v>46.052999999999997</c:v>
                </c:pt>
                <c:pt idx="21">
                  <c:v>44.718000000000004</c:v>
                </c:pt>
                <c:pt idx="22">
                  <c:v>43.121000000000002</c:v>
                </c:pt>
                <c:pt idx="23">
                  <c:v>39.987000000000002</c:v>
                </c:pt>
                <c:pt idx="24">
                  <c:v>39.987000000000002</c:v>
                </c:pt>
                <c:pt idx="25">
                  <c:v>36.654000000000003</c:v>
                </c:pt>
              </c:numCache>
            </c:numRef>
          </c:yVal>
          <c:smooth val="0"/>
          <c:extLst>
            <c:ext xmlns:c16="http://schemas.microsoft.com/office/drawing/2014/chart" uri="{C3380CC4-5D6E-409C-BE32-E72D297353CC}">
              <c16:uniqueId val="{00000002-903F-4C08-B0A3-0DFD4687DD31}"/>
            </c:ext>
          </c:extLst>
        </c:ser>
        <c:ser>
          <c:idx val="3"/>
          <c:order val="3"/>
          <c:tx>
            <c:strRef>
              <c:f>Sheet1!$E$1</c:f>
              <c:strCache>
                <c:ptCount val="1"/>
                <c:pt idx="0">
                  <c:v>11-17 Years (N = 4,056)</c:v>
                </c:pt>
              </c:strCache>
            </c:strRef>
          </c:tx>
          <c:spPr>
            <a:ln w="41275">
              <a:solidFill>
                <a:srgbClr val="339933"/>
              </a:solidFill>
            </a:ln>
          </c:spPr>
          <c:marker>
            <c:symbol val="none"/>
          </c:marker>
          <c:xVal>
            <c:numRef>
              <c:f>Sheet1!$A$2:$A$31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Sheet1!$E$2:$E$31</c:f>
              <c:numCache>
                <c:formatCode>General</c:formatCode>
                <c:ptCount val="30"/>
                <c:pt idx="0">
                  <c:v>100</c:v>
                </c:pt>
                <c:pt idx="1">
                  <c:v>100</c:v>
                </c:pt>
                <c:pt idx="2">
                  <c:v>96.361000000000004</c:v>
                </c:pt>
                <c:pt idx="3">
                  <c:v>93.013999999999996</c:v>
                </c:pt>
                <c:pt idx="4">
                  <c:v>89.536000000000001</c:v>
                </c:pt>
                <c:pt idx="5">
                  <c:v>85.787999999999997</c:v>
                </c:pt>
                <c:pt idx="6">
                  <c:v>81.659000000000006</c:v>
                </c:pt>
                <c:pt idx="7">
                  <c:v>77.322999999999993</c:v>
                </c:pt>
                <c:pt idx="8">
                  <c:v>74.129000000000005</c:v>
                </c:pt>
                <c:pt idx="9">
                  <c:v>70.974999999999994</c:v>
                </c:pt>
                <c:pt idx="10">
                  <c:v>67.262</c:v>
                </c:pt>
                <c:pt idx="11">
                  <c:v>64.311000000000007</c:v>
                </c:pt>
                <c:pt idx="12">
                  <c:v>62.055</c:v>
                </c:pt>
                <c:pt idx="13">
                  <c:v>59.433</c:v>
                </c:pt>
                <c:pt idx="14">
                  <c:v>56.558999999999997</c:v>
                </c:pt>
                <c:pt idx="15">
                  <c:v>54.39</c:v>
                </c:pt>
                <c:pt idx="16">
                  <c:v>51.764000000000003</c:v>
                </c:pt>
                <c:pt idx="17">
                  <c:v>48.959000000000003</c:v>
                </c:pt>
                <c:pt idx="18">
                  <c:v>47.890999999999998</c:v>
                </c:pt>
                <c:pt idx="19">
                  <c:v>46.502000000000002</c:v>
                </c:pt>
                <c:pt idx="20">
                  <c:v>45.866999999999997</c:v>
                </c:pt>
                <c:pt idx="21">
                  <c:v>44.832999999999998</c:v>
                </c:pt>
                <c:pt idx="22">
                  <c:v>42.9</c:v>
                </c:pt>
                <c:pt idx="23">
                  <c:v>42.042000000000002</c:v>
                </c:pt>
                <c:pt idx="24">
                  <c:v>41.481999999999999</c:v>
                </c:pt>
                <c:pt idx="25">
                  <c:v>41.481999999999999</c:v>
                </c:pt>
              </c:numCache>
            </c:numRef>
          </c:yVal>
          <c:smooth val="0"/>
          <c:extLst>
            <c:ext xmlns:c16="http://schemas.microsoft.com/office/drawing/2014/chart" uri="{C3380CC4-5D6E-409C-BE32-E72D297353CC}">
              <c16:uniqueId val="{00000003-903F-4C08-B0A3-0DFD4687DD31}"/>
            </c:ext>
          </c:extLst>
        </c:ser>
        <c:ser>
          <c:idx val="4"/>
          <c:order val="4"/>
          <c:tx>
            <c:strRef>
              <c:f>Sheet1!$F$1</c:f>
              <c:strCache>
                <c:ptCount val="1"/>
                <c:pt idx="0">
                  <c:v>Overall (N = 10,284)</c:v>
                </c:pt>
              </c:strCache>
            </c:strRef>
          </c:tx>
          <c:spPr>
            <a:ln w="47625">
              <a:solidFill>
                <a:srgbClr val="00B0F0"/>
              </a:solidFill>
            </a:ln>
          </c:spPr>
          <c:marker>
            <c:symbol val="none"/>
          </c:marker>
          <c:xVal>
            <c:numRef>
              <c:f>Sheet1!$A$2:$A$31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Sheet1!$F$2:$F$31</c:f>
              <c:numCache>
                <c:formatCode>General</c:formatCode>
                <c:ptCount val="30"/>
                <c:pt idx="0">
                  <c:v>100</c:v>
                </c:pt>
                <c:pt idx="1">
                  <c:v>100</c:v>
                </c:pt>
                <c:pt idx="2">
                  <c:v>96.582999999999998</c:v>
                </c:pt>
                <c:pt idx="3">
                  <c:v>93.774000000000001</c:v>
                </c:pt>
                <c:pt idx="4">
                  <c:v>91.003</c:v>
                </c:pt>
                <c:pt idx="5">
                  <c:v>88.292000000000002</c:v>
                </c:pt>
                <c:pt idx="6">
                  <c:v>85.668000000000006</c:v>
                </c:pt>
                <c:pt idx="7">
                  <c:v>82.98</c:v>
                </c:pt>
                <c:pt idx="8">
                  <c:v>80.573999999999998</c:v>
                </c:pt>
                <c:pt idx="9">
                  <c:v>78.097999999999999</c:v>
                </c:pt>
                <c:pt idx="10">
                  <c:v>75.463999999999999</c:v>
                </c:pt>
                <c:pt idx="11">
                  <c:v>73.218000000000004</c:v>
                </c:pt>
                <c:pt idx="12">
                  <c:v>70.811000000000007</c:v>
                </c:pt>
                <c:pt idx="13">
                  <c:v>68.564999999999998</c:v>
                </c:pt>
                <c:pt idx="14">
                  <c:v>65.927999999999997</c:v>
                </c:pt>
                <c:pt idx="15">
                  <c:v>64.019000000000005</c:v>
                </c:pt>
                <c:pt idx="16">
                  <c:v>61.807000000000002</c:v>
                </c:pt>
                <c:pt idx="17">
                  <c:v>59.3</c:v>
                </c:pt>
                <c:pt idx="18">
                  <c:v>57.506</c:v>
                </c:pt>
                <c:pt idx="19">
                  <c:v>55.667999999999999</c:v>
                </c:pt>
                <c:pt idx="20">
                  <c:v>54.600999999999999</c:v>
                </c:pt>
                <c:pt idx="21">
                  <c:v>52.805999999999997</c:v>
                </c:pt>
                <c:pt idx="22">
                  <c:v>50.545999999999999</c:v>
                </c:pt>
                <c:pt idx="23">
                  <c:v>49.146000000000001</c:v>
                </c:pt>
                <c:pt idx="24">
                  <c:v>47.438000000000002</c:v>
                </c:pt>
                <c:pt idx="25">
                  <c:v>45.26</c:v>
                </c:pt>
              </c:numCache>
            </c:numRef>
          </c:yVal>
          <c:smooth val="0"/>
          <c:extLst>
            <c:ext xmlns:c16="http://schemas.microsoft.com/office/drawing/2014/chart" uri="{C3380CC4-5D6E-409C-BE32-E72D297353CC}">
              <c16:uniqueId val="{00000004-903F-4C08-B0A3-0DFD4687DD31}"/>
            </c:ext>
          </c:extLst>
        </c:ser>
        <c:dLbls>
          <c:showLegendKey val="0"/>
          <c:showVal val="0"/>
          <c:showCatName val="0"/>
          <c:showSerName val="0"/>
          <c:showPercent val="0"/>
          <c:showBubbleSize val="0"/>
        </c:dLbls>
        <c:axId val="664520776"/>
        <c:axId val="664521168"/>
      </c:scatterChart>
      <c:valAx>
        <c:axId val="664520776"/>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4521168"/>
        <c:crosses val="autoZero"/>
        <c:crossBetween val="midCat"/>
        <c:majorUnit val="1"/>
      </c:valAx>
      <c:valAx>
        <c:axId val="6645211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4520776"/>
        <c:crosses val="autoZero"/>
        <c:crossBetween val="midCat"/>
        <c:majorUnit val="25"/>
      </c:valAx>
      <c:spPr>
        <a:noFill/>
        <a:ln>
          <a:solidFill>
            <a:schemeClr val="bg2"/>
          </a:solidFill>
        </a:ln>
      </c:spPr>
    </c:plotArea>
    <c:legend>
      <c:legendPos val="r"/>
      <c:layout>
        <c:manualLayout>
          <c:xMode val="edge"/>
          <c:yMode val="edge"/>
          <c:x val="0.11339964694678652"/>
          <c:y val="0.63118602362204723"/>
          <c:w val="0.60981569228625188"/>
          <c:h val="0.210801371602743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(N = 1,477)</c:v>
                </c:pt>
              </c:strCache>
            </c:strRef>
          </c:tx>
          <c:spPr>
            <a:ln w="41275">
              <a:solidFill>
                <a:srgbClr val="9933FF"/>
              </a:solidFill>
            </a:ln>
          </c:spPr>
          <c:marker>
            <c:symbol val="none"/>
          </c:marker>
          <c:xVal>
            <c:numRef>
              <c:f>Sheet1!$A$2:$A$31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numCache>
            </c:numRef>
          </c:xVal>
          <c:yVal>
            <c:numRef>
              <c:f>Sheet1!$B$2:$B$31</c:f>
              <c:numCache>
                <c:formatCode>General</c:formatCode>
                <c:ptCount val="30"/>
                <c:pt idx="0">
                  <c:v>100</c:v>
                </c:pt>
                <c:pt idx="1">
                  <c:v>100</c:v>
                </c:pt>
                <c:pt idx="2">
                  <c:v>100</c:v>
                </c:pt>
                <c:pt idx="3">
                  <c:v>100</c:v>
                </c:pt>
                <c:pt idx="4">
                  <c:v>100</c:v>
                </c:pt>
                <c:pt idx="5">
                  <c:v>100</c:v>
                </c:pt>
                <c:pt idx="6">
                  <c:v>98.454999999999998</c:v>
                </c:pt>
                <c:pt idx="7">
                  <c:v>96.840999999999994</c:v>
                </c:pt>
                <c:pt idx="8">
                  <c:v>94.802000000000007</c:v>
                </c:pt>
                <c:pt idx="9">
                  <c:v>93.769000000000005</c:v>
                </c:pt>
                <c:pt idx="10">
                  <c:v>92.07</c:v>
                </c:pt>
                <c:pt idx="11">
                  <c:v>91.14</c:v>
                </c:pt>
                <c:pt idx="12">
                  <c:v>89.573999999999998</c:v>
                </c:pt>
                <c:pt idx="13">
                  <c:v>88.686999999999998</c:v>
                </c:pt>
                <c:pt idx="14">
                  <c:v>86.718000000000004</c:v>
                </c:pt>
                <c:pt idx="15">
                  <c:v>85.799000000000007</c:v>
                </c:pt>
                <c:pt idx="16">
                  <c:v>84.766000000000005</c:v>
                </c:pt>
                <c:pt idx="17">
                  <c:v>83.826999999999998</c:v>
                </c:pt>
                <c:pt idx="18">
                  <c:v>82.213999999999999</c:v>
                </c:pt>
                <c:pt idx="19">
                  <c:v>80.457999999999998</c:v>
                </c:pt>
                <c:pt idx="20">
                  <c:v>79.111999999999995</c:v>
                </c:pt>
                <c:pt idx="21">
                  <c:v>76.331000000000003</c:v>
                </c:pt>
                <c:pt idx="22">
                  <c:v>75.344999999999999</c:v>
                </c:pt>
                <c:pt idx="23">
                  <c:v>73.495000000000005</c:v>
                </c:pt>
                <c:pt idx="24">
                  <c:v>71.332999999999998</c:v>
                </c:pt>
                <c:pt idx="25">
                  <c:v>68.159000000000006</c:v>
                </c:pt>
                <c:pt idx="26">
                  <c:v>61.445</c:v>
                </c:pt>
                <c:pt idx="27">
                  <c:v>58.901000000000003</c:v>
                </c:pt>
                <c:pt idx="28">
                  <c:v>54.829000000000001</c:v>
                </c:pt>
                <c:pt idx="29">
                  <c:v>54.829000000000001</c:v>
                </c:pt>
              </c:numCache>
            </c:numRef>
          </c:yVal>
          <c:smooth val="0"/>
          <c:extLst>
            <c:ext xmlns:c16="http://schemas.microsoft.com/office/drawing/2014/chart" uri="{C3380CC4-5D6E-409C-BE32-E72D297353CC}">
              <c16:uniqueId val="{00000000-5760-4134-B6A6-93F26F49E201}"/>
            </c:ext>
          </c:extLst>
        </c:ser>
        <c:ser>
          <c:idx val="1"/>
          <c:order val="1"/>
          <c:tx>
            <c:strRef>
              <c:f>Sheet1!$C$1</c:f>
              <c:strCache>
                <c:ptCount val="1"/>
                <c:pt idx="0">
                  <c:v>1-5 (N = 1,502)</c:v>
                </c:pt>
              </c:strCache>
            </c:strRef>
          </c:tx>
          <c:spPr>
            <a:ln w="41275">
              <a:solidFill>
                <a:srgbClr val="FF9933"/>
              </a:solidFill>
              <a:prstDash val="solid"/>
            </a:ln>
          </c:spPr>
          <c:marker>
            <c:symbol val="none"/>
          </c:marker>
          <c:xVal>
            <c:numRef>
              <c:f>Sheet1!$A$2:$A$31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numCache>
            </c:numRef>
          </c:xVal>
          <c:yVal>
            <c:numRef>
              <c:f>Sheet1!$C$2:$C$31</c:f>
              <c:numCache>
                <c:formatCode>General</c:formatCode>
                <c:ptCount val="30"/>
                <c:pt idx="0">
                  <c:v>100</c:v>
                </c:pt>
                <c:pt idx="1">
                  <c:v>100</c:v>
                </c:pt>
                <c:pt idx="2">
                  <c:v>100</c:v>
                </c:pt>
                <c:pt idx="3">
                  <c:v>100</c:v>
                </c:pt>
                <c:pt idx="4">
                  <c:v>100</c:v>
                </c:pt>
                <c:pt idx="5">
                  <c:v>100</c:v>
                </c:pt>
                <c:pt idx="6">
                  <c:v>97.936000000000007</c:v>
                </c:pt>
                <c:pt idx="7">
                  <c:v>96.950999999999993</c:v>
                </c:pt>
                <c:pt idx="8">
                  <c:v>95.203000000000003</c:v>
                </c:pt>
                <c:pt idx="9">
                  <c:v>92.994</c:v>
                </c:pt>
                <c:pt idx="10">
                  <c:v>91.061000000000007</c:v>
                </c:pt>
                <c:pt idx="11">
                  <c:v>89.066000000000003</c:v>
                </c:pt>
                <c:pt idx="12">
                  <c:v>87.747</c:v>
                </c:pt>
                <c:pt idx="13">
                  <c:v>85.465999999999994</c:v>
                </c:pt>
                <c:pt idx="14">
                  <c:v>82.534000000000006</c:v>
                </c:pt>
                <c:pt idx="15">
                  <c:v>80.141000000000005</c:v>
                </c:pt>
                <c:pt idx="16">
                  <c:v>77.602000000000004</c:v>
                </c:pt>
                <c:pt idx="17">
                  <c:v>74.28</c:v>
                </c:pt>
                <c:pt idx="18">
                  <c:v>71.343000000000004</c:v>
                </c:pt>
                <c:pt idx="19">
                  <c:v>67.837000000000003</c:v>
                </c:pt>
                <c:pt idx="20">
                  <c:v>65.224000000000004</c:v>
                </c:pt>
                <c:pt idx="21">
                  <c:v>62.006</c:v>
                </c:pt>
                <c:pt idx="22">
                  <c:v>55.645000000000003</c:v>
                </c:pt>
                <c:pt idx="23">
                  <c:v>54.652000000000001</c:v>
                </c:pt>
                <c:pt idx="24">
                  <c:v>49.246000000000002</c:v>
                </c:pt>
                <c:pt idx="26">
                  <c:v>46.912999999999997</c:v>
                </c:pt>
                <c:pt idx="27">
                  <c:v>43.298999999999999</c:v>
                </c:pt>
                <c:pt idx="28">
                  <c:v>41.331000000000003</c:v>
                </c:pt>
                <c:pt idx="29">
                  <c:v>38.747999999999998</c:v>
                </c:pt>
              </c:numCache>
            </c:numRef>
          </c:yVal>
          <c:smooth val="0"/>
          <c:extLst>
            <c:ext xmlns:c16="http://schemas.microsoft.com/office/drawing/2014/chart" uri="{C3380CC4-5D6E-409C-BE32-E72D297353CC}">
              <c16:uniqueId val="{00000001-5760-4134-B6A6-93F26F49E201}"/>
            </c:ext>
          </c:extLst>
        </c:ser>
        <c:ser>
          <c:idx val="2"/>
          <c:order val="2"/>
          <c:tx>
            <c:strRef>
              <c:f>Sheet1!$D$1</c:f>
              <c:strCache>
                <c:ptCount val="1"/>
                <c:pt idx="0">
                  <c:v>6-10 (N = 1,033)</c:v>
                </c:pt>
              </c:strCache>
            </c:strRef>
          </c:tx>
          <c:spPr>
            <a:ln w="41275">
              <a:solidFill>
                <a:srgbClr val="FF0000"/>
              </a:solidFill>
            </a:ln>
          </c:spPr>
          <c:marker>
            <c:symbol val="none"/>
          </c:marker>
          <c:xVal>
            <c:numRef>
              <c:f>Sheet1!$A$2:$A$31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numCache>
            </c:numRef>
          </c:xVal>
          <c:yVal>
            <c:numRef>
              <c:f>Sheet1!$D$2:$D$31</c:f>
              <c:numCache>
                <c:formatCode>General</c:formatCode>
                <c:ptCount val="30"/>
                <c:pt idx="0">
                  <c:v>100</c:v>
                </c:pt>
                <c:pt idx="1">
                  <c:v>100</c:v>
                </c:pt>
                <c:pt idx="2">
                  <c:v>100</c:v>
                </c:pt>
                <c:pt idx="3">
                  <c:v>100</c:v>
                </c:pt>
                <c:pt idx="4">
                  <c:v>100</c:v>
                </c:pt>
                <c:pt idx="5">
                  <c:v>100</c:v>
                </c:pt>
                <c:pt idx="6">
                  <c:v>98.102999999999994</c:v>
                </c:pt>
                <c:pt idx="7">
                  <c:v>94.816000000000003</c:v>
                </c:pt>
                <c:pt idx="8">
                  <c:v>92.046999999999997</c:v>
                </c:pt>
                <c:pt idx="9">
                  <c:v>87.947000000000003</c:v>
                </c:pt>
                <c:pt idx="10">
                  <c:v>84.816000000000003</c:v>
                </c:pt>
                <c:pt idx="11">
                  <c:v>81.275000000000006</c:v>
                </c:pt>
                <c:pt idx="12">
                  <c:v>74.629000000000005</c:v>
                </c:pt>
                <c:pt idx="13">
                  <c:v>70.477000000000004</c:v>
                </c:pt>
                <c:pt idx="14">
                  <c:v>66.771000000000001</c:v>
                </c:pt>
                <c:pt idx="15">
                  <c:v>63.896000000000001</c:v>
                </c:pt>
                <c:pt idx="16">
                  <c:v>60.447000000000003</c:v>
                </c:pt>
                <c:pt idx="17">
                  <c:v>56.255000000000003</c:v>
                </c:pt>
                <c:pt idx="18">
                  <c:v>52.860999999999997</c:v>
                </c:pt>
                <c:pt idx="19">
                  <c:v>50.847000000000001</c:v>
                </c:pt>
                <c:pt idx="20">
                  <c:v>50.3</c:v>
                </c:pt>
                <c:pt idx="21">
                  <c:v>48.841000000000001</c:v>
                </c:pt>
                <c:pt idx="22">
                  <c:v>47.097000000000001</c:v>
                </c:pt>
                <c:pt idx="23">
                  <c:v>43.673999999999999</c:v>
                </c:pt>
                <c:pt idx="24">
                  <c:v>43.673999999999999</c:v>
                </c:pt>
                <c:pt idx="25">
                  <c:v>40.033999999999999</c:v>
                </c:pt>
                <c:pt idx="26">
                  <c:v>33.459000000000003</c:v>
                </c:pt>
                <c:pt idx="27">
                  <c:v>33.459000000000003</c:v>
                </c:pt>
                <c:pt idx="28">
                  <c:v>30.670999999999999</c:v>
                </c:pt>
                <c:pt idx="29">
                  <c:v>#N/A</c:v>
                </c:pt>
              </c:numCache>
            </c:numRef>
          </c:yVal>
          <c:smooth val="0"/>
          <c:extLst>
            <c:ext xmlns:c16="http://schemas.microsoft.com/office/drawing/2014/chart" uri="{C3380CC4-5D6E-409C-BE32-E72D297353CC}">
              <c16:uniqueId val="{00000002-5760-4134-B6A6-93F26F49E201}"/>
            </c:ext>
          </c:extLst>
        </c:ser>
        <c:ser>
          <c:idx val="3"/>
          <c:order val="3"/>
          <c:tx>
            <c:strRef>
              <c:f>Sheet1!$E$1</c:f>
              <c:strCache>
                <c:ptCount val="1"/>
                <c:pt idx="0">
                  <c:v>11-17 (N = 2,481)</c:v>
                </c:pt>
              </c:strCache>
            </c:strRef>
          </c:tx>
          <c:spPr>
            <a:ln w="41275">
              <a:solidFill>
                <a:srgbClr val="339933"/>
              </a:solidFill>
            </a:ln>
          </c:spPr>
          <c:marker>
            <c:symbol val="none"/>
          </c:marker>
          <c:xVal>
            <c:numRef>
              <c:f>Sheet1!$A$2:$A$31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numCache>
            </c:numRef>
          </c:xVal>
          <c:yVal>
            <c:numRef>
              <c:f>Sheet1!$E$2:$E$31</c:f>
              <c:numCache>
                <c:formatCode>General</c:formatCode>
                <c:ptCount val="30"/>
                <c:pt idx="0">
                  <c:v>100</c:v>
                </c:pt>
                <c:pt idx="1">
                  <c:v>100</c:v>
                </c:pt>
                <c:pt idx="2">
                  <c:v>100</c:v>
                </c:pt>
                <c:pt idx="3">
                  <c:v>100</c:v>
                </c:pt>
                <c:pt idx="4">
                  <c:v>100</c:v>
                </c:pt>
                <c:pt idx="5">
                  <c:v>100</c:v>
                </c:pt>
                <c:pt idx="6">
                  <c:v>95.186000000000007</c:v>
                </c:pt>
                <c:pt idx="7">
                  <c:v>90.131</c:v>
                </c:pt>
                <c:pt idx="8">
                  <c:v>86.408000000000001</c:v>
                </c:pt>
                <c:pt idx="9">
                  <c:v>82.731999999999999</c:v>
                </c:pt>
                <c:pt idx="10">
                  <c:v>78.403999999999996</c:v>
                </c:pt>
                <c:pt idx="11">
                  <c:v>74.963999999999999</c:v>
                </c:pt>
                <c:pt idx="12">
                  <c:v>72.334000000000003</c:v>
                </c:pt>
                <c:pt idx="13">
                  <c:v>69.278000000000006</c:v>
                </c:pt>
                <c:pt idx="14">
                  <c:v>65.927999999999997</c:v>
                </c:pt>
                <c:pt idx="15">
                  <c:v>63.4</c:v>
                </c:pt>
                <c:pt idx="16">
                  <c:v>60.338000000000001</c:v>
                </c:pt>
                <c:pt idx="17">
                  <c:v>57.069000000000003</c:v>
                </c:pt>
                <c:pt idx="18">
                  <c:v>55.823999999999998</c:v>
                </c:pt>
                <c:pt idx="19">
                  <c:v>54.204000000000001</c:v>
                </c:pt>
                <c:pt idx="20">
                  <c:v>53.463999999999999</c:v>
                </c:pt>
                <c:pt idx="21">
                  <c:v>52.259</c:v>
                </c:pt>
                <c:pt idx="22">
                  <c:v>50.006999999999998</c:v>
                </c:pt>
                <c:pt idx="23">
                  <c:v>49.006</c:v>
                </c:pt>
                <c:pt idx="24">
                  <c:v>48.353000000000002</c:v>
                </c:pt>
                <c:pt idx="25">
                  <c:v>48.353000000000002</c:v>
                </c:pt>
                <c:pt idx="26">
                  <c:v>44.587000000000003</c:v>
                </c:pt>
                <c:pt idx="27">
                  <c:v>43.295000000000002</c:v>
                </c:pt>
                <c:pt idx="28">
                  <c:v>42.332999999999998</c:v>
                </c:pt>
                <c:pt idx="29">
                  <c:v>41.156999999999996</c:v>
                </c:pt>
              </c:numCache>
            </c:numRef>
          </c:yVal>
          <c:smooth val="0"/>
          <c:extLst>
            <c:ext xmlns:c16="http://schemas.microsoft.com/office/drawing/2014/chart" uri="{C3380CC4-5D6E-409C-BE32-E72D297353CC}">
              <c16:uniqueId val="{00000003-5760-4134-B6A6-93F26F49E201}"/>
            </c:ext>
          </c:extLst>
        </c:ser>
        <c:ser>
          <c:idx val="4"/>
          <c:order val="4"/>
          <c:tx>
            <c:strRef>
              <c:f>Sheet1!$F$1</c:f>
              <c:strCache>
                <c:ptCount val="1"/>
                <c:pt idx="0">
                  <c:v>Overall (N = 6,493)</c:v>
                </c:pt>
              </c:strCache>
            </c:strRef>
          </c:tx>
          <c:spPr>
            <a:ln w="47625">
              <a:solidFill>
                <a:srgbClr val="00B0F0"/>
              </a:solidFill>
            </a:ln>
          </c:spPr>
          <c:marker>
            <c:symbol val="none"/>
          </c:marker>
          <c:xVal>
            <c:numRef>
              <c:f>Sheet1!$A$2:$A$31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numCache>
            </c:numRef>
          </c:xVal>
          <c:yVal>
            <c:numRef>
              <c:f>Sheet1!$F$2:$F$31</c:f>
              <c:numCache>
                <c:formatCode>General</c:formatCode>
                <c:ptCount val="30"/>
                <c:pt idx="0">
                  <c:v>100</c:v>
                </c:pt>
                <c:pt idx="1">
                  <c:v>100</c:v>
                </c:pt>
                <c:pt idx="2">
                  <c:v>100</c:v>
                </c:pt>
                <c:pt idx="3">
                  <c:v>100</c:v>
                </c:pt>
                <c:pt idx="4">
                  <c:v>100</c:v>
                </c:pt>
                <c:pt idx="5">
                  <c:v>100</c:v>
                </c:pt>
                <c:pt idx="6">
                  <c:v>97.027000000000001</c:v>
                </c:pt>
                <c:pt idx="7">
                  <c:v>93.983000000000004</c:v>
                </c:pt>
                <c:pt idx="8">
                  <c:v>91.257000000000005</c:v>
                </c:pt>
                <c:pt idx="9">
                  <c:v>88.453000000000003</c:v>
                </c:pt>
                <c:pt idx="10">
                  <c:v>85.47</c:v>
                </c:pt>
                <c:pt idx="11">
                  <c:v>82.926000000000002</c:v>
                </c:pt>
                <c:pt idx="12">
                  <c:v>80.200999999999993</c:v>
                </c:pt>
                <c:pt idx="13">
                  <c:v>77.656000000000006</c:v>
                </c:pt>
                <c:pt idx="14">
                  <c:v>74.67</c:v>
                </c:pt>
                <c:pt idx="15">
                  <c:v>72.507999999999996</c:v>
                </c:pt>
                <c:pt idx="16">
                  <c:v>70.001999999999995</c:v>
                </c:pt>
                <c:pt idx="17">
                  <c:v>67.162999999999997</c:v>
                </c:pt>
                <c:pt idx="18">
                  <c:v>65.131</c:v>
                </c:pt>
                <c:pt idx="19">
                  <c:v>63.05</c:v>
                </c:pt>
                <c:pt idx="20">
                  <c:v>61.841000000000001</c:v>
                </c:pt>
                <c:pt idx="21">
                  <c:v>59.807000000000002</c:v>
                </c:pt>
                <c:pt idx="22">
                  <c:v>57.247999999999998</c:v>
                </c:pt>
                <c:pt idx="23">
                  <c:v>55.661999999999999</c:v>
                </c:pt>
                <c:pt idx="24">
                  <c:v>53.728999999999999</c:v>
                </c:pt>
                <c:pt idx="25">
                  <c:v>51.261000000000003</c:v>
                </c:pt>
                <c:pt idx="26">
                  <c:v>47.8</c:v>
                </c:pt>
                <c:pt idx="27">
                  <c:v>45.847999999999999</c:v>
                </c:pt>
                <c:pt idx="28">
                  <c:v>43.801000000000002</c:v>
                </c:pt>
                <c:pt idx="29">
                  <c:v>42.591000000000001</c:v>
                </c:pt>
              </c:numCache>
            </c:numRef>
          </c:yVal>
          <c:smooth val="0"/>
          <c:extLst>
            <c:ext xmlns:c16="http://schemas.microsoft.com/office/drawing/2014/chart" uri="{C3380CC4-5D6E-409C-BE32-E72D297353CC}">
              <c16:uniqueId val="{00000004-5760-4134-B6A6-93F26F49E201}"/>
            </c:ext>
          </c:extLst>
        </c:ser>
        <c:dLbls>
          <c:showLegendKey val="0"/>
          <c:showVal val="0"/>
          <c:showCatName val="0"/>
          <c:showSerName val="0"/>
          <c:showPercent val="0"/>
          <c:showBubbleSize val="0"/>
        </c:dLbls>
        <c:axId val="582409680"/>
        <c:axId val="665516400"/>
      </c:scatterChart>
      <c:valAx>
        <c:axId val="582409680"/>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5516400"/>
        <c:crosses val="autoZero"/>
        <c:crossBetween val="midCat"/>
        <c:majorUnit val="1"/>
      </c:valAx>
      <c:valAx>
        <c:axId val="66551640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2409680"/>
        <c:crosses val="autoZero"/>
        <c:crossBetween val="midCat"/>
        <c:majorUnit val="25"/>
      </c:valAx>
      <c:spPr>
        <a:noFill/>
        <a:ln>
          <a:solidFill>
            <a:schemeClr val="bg2"/>
          </a:solidFill>
        </a:ln>
      </c:spPr>
    </c:plotArea>
    <c:legend>
      <c:legendPos val="r"/>
      <c:layout>
        <c:manualLayout>
          <c:xMode val="edge"/>
          <c:yMode val="edge"/>
          <c:x val="0.10602501567834996"/>
          <c:y val="0.63380386495257457"/>
          <c:w val="0.618665249808384"/>
          <c:h val="0.20556574278062875"/>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(N = 810)</c:v>
                </c:pt>
              </c:strCache>
            </c:strRef>
          </c:tx>
          <c:spPr>
            <a:ln w="41275">
              <a:solidFill>
                <a:srgbClr val="9933FF"/>
              </a:solidFill>
            </a:ln>
          </c:spPr>
          <c:marker>
            <c:symbol val="none"/>
          </c:marker>
          <c:xVal>
            <c:numRef>
              <c:f>Sheet1!$A$2:$A$31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Sheet1!$B$2:$B$31</c:f>
              <c:numCache>
                <c:formatCode>General</c:formatCode>
                <c:ptCount val="30"/>
                <c:pt idx="0">
                  <c:v>100</c:v>
                </c:pt>
                <c:pt idx="1">
                  <c:v>100</c:v>
                </c:pt>
                <c:pt idx="2">
                  <c:v>100</c:v>
                </c:pt>
                <c:pt idx="3">
                  <c:v>100</c:v>
                </c:pt>
                <c:pt idx="4">
                  <c:v>100</c:v>
                </c:pt>
                <c:pt idx="5">
                  <c:v>100</c:v>
                </c:pt>
                <c:pt idx="6">
                  <c:v>100</c:v>
                </c:pt>
                <c:pt idx="7">
                  <c:v>100</c:v>
                </c:pt>
                <c:pt idx="8">
                  <c:v>100</c:v>
                </c:pt>
                <c:pt idx="9">
                  <c:v>100</c:v>
                </c:pt>
                <c:pt idx="10">
                  <c:v>100</c:v>
                </c:pt>
                <c:pt idx="11">
                  <c:v>98.99</c:v>
                </c:pt>
                <c:pt idx="12">
                  <c:v>97.289000000000001</c:v>
                </c:pt>
                <c:pt idx="13">
                  <c:v>96.325000000000003</c:v>
                </c:pt>
                <c:pt idx="14">
                  <c:v>94.186000000000007</c:v>
                </c:pt>
                <c:pt idx="15">
                  <c:v>93.188999999999993</c:v>
                </c:pt>
                <c:pt idx="16">
                  <c:v>92.066999999999993</c:v>
                </c:pt>
                <c:pt idx="17">
                  <c:v>91.046999999999997</c:v>
                </c:pt>
                <c:pt idx="18">
                  <c:v>89.295000000000002</c:v>
                </c:pt>
                <c:pt idx="19">
                  <c:v>87.387</c:v>
                </c:pt>
                <c:pt idx="20">
                  <c:v>85.926000000000002</c:v>
                </c:pt>
                <c:pt idx="21">
                  <c:v>82.903999999999996</c:v>
                </c:pt>
                <c:pt idx="22">
                  <c:v>81.834000000000003</c:v>
                </c:pt>
                <c:pt idx="23">
                  <c:v>79.823999999999998</c:v>
                </c:pt>
                <c:pt idx="24">
                  <c:v>77.477000000000004</c:v>
                </c:pt>
                <c:pt idx="25">
                  <c:v>74.03</c:v>
                </c:pt>
              </c:numCache>
            </c:numRef>
          </c:yVal>
          <c:smooth val="0"/>
          <c:extLst>
            <c:ext xmlns:c16="http://schemas.microsoft.com/office/drawing/2014/chart" uri="{C3380CC4-5D6E-409C-BE32-E72D297353CC}">
              <c16:uniqueId val="{00000000-DDBB-4EAD-8DA5-5441718B87A0}"/>
            </c:ext>
          </c:extLst>
        </c:ser>
        <c:ser>
          <c:idx val="1"/>
          <c:order val="1"/>
          <c:tx>
            <c:strRef>
              <c:f>Sheet1!$C$1</c:f>
              <c:strCache>
                <c:ptCount val="1"/>
                <c:pt idx="0">
                  <c:v>1-5 (N = 816)</c:v>
                </c:pt>
              </c:strCache>
            </c:strRef>
          </c:tx>
          <c:spPr>
            <a:ln w="41275">
              <a:solidFill>
                <a:srgbClr val="FF9933"/>
              </a:solidFill>
              <a:prstDash val="solid"/>
            </a:ln>
          </c:spPr>
          <c:marker>
            <c:symbol val="none"/>
          </c:marker>
          <c:xVal>
            <c:numRef>
              <c:f>Sheet1!$A$2:$A$31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Sheet1!$C$2:$C$31</c:f>
              <c:numCache>
                <c:formatCode>General</c:formatCode>
                <c:ptCount val="30"/>
                <c:pt idx="0">
                  <c:v>100</c:v>
                </c:pt>
                <c:pt idx="1">
                  <c:v>100</c:v>
                </c:pt>
                <c:pt idx="2">
                  <c:v>100</c:v>
                </c:pt>
                <c:pt idx="3">
                  <c:v>100</c:v>
                </c:pt>
                <c:pt idx="4">
                  <c:v>100</c:v>
                </c:pt>
                <c:pt idx="5">
                  <c:v>100</c:v>
                </c:pt>
                <c:pt idx="6">
                  <c:v>100</c:v>
                </c:pt>
                <c:pt idx="7">
                  <c:v>100</c:v>
                </c:pt>
                <c:pt idx="8">
                  <c:v>100</c:v>
                </c:pt>
                <c:pt idx="9">
                  <c:v>100</c:v>
                </c:pt>
                <c:pt idx="10">
                  <c:v>100</c:v>
                </c:pt>
                <c:pt idx="11">
                  <c:v>97.808999999999997</c:v>
                </c:pt>
                <c:pt idx="12">
                  <c:v>96.361000000000004</c:v>
                </c:pt>
                <c:pt idx="13">
                  <c:v>93.855000000000004</c:v>
                </c:pt>
                <c:pt idx="14">
                  <c:v>90.635999999999996</c:v>
                </c:pt>
                <c:pt idx="15">
                  <c:v>88.007999999999996</c:v>
                </c:pt>
                <c:pt idx="16">
                  <c:v>85.22</c:v>
                </c:pt>
                <c:pt idx="17">
                  <c:v>81.570999999999998</c:v>
                </c:pt>
                <c:pt idx="18">
                  <c:v>78.346000000000004</c:v>
                </c:pt>
                <c:pt idx="19">
                  <c:v>74.495999999999995</c:v>
                </c:pt>
                <c:pt idx="20">
                  <c:v>71.626999999999995</c:v>
                </c:pt>
                <c:pt idx="21">
                  <c:v>68.091999999999999</c:v>
                </c:pt>
                <c:pt idx="22">
                  <c:v>61.107999999999997</c:v>
                </c:pt>
                <c:pt idx="23">
                  <c:v>60.015999999999998</c:v>
                </c:pt>
                <c:pt idx="24">
                  <c:v>54.08</c:v>
                </c:pt>
              </c:numCache>
            </c:numRef>
          </c:yVal>
          <c:smooth val="0"/>
          <c:extLst>
            <c:ext xmlns:c16="http://schemas.microsoft.com/office/drawing/2014/chart" uri="{C3380CC4-5D6E-409C-BE32-E72D297353CC}">
              <c16:uniqueId val="{00000001-DDBB-4EAD-8DA5-5441718B87A0}"/>
            </c:ext>
          </c:extLst>
        </c:ser>
        <c:ser>
          <c:idx val="2"/>
          <c:order val="2"/>
          <c:tx>
            <c:strRef>
              <c:f>Sheet1!$D$1</c:f>
              <c:strCache>
                <c:ptCount val="1"/>
                <c:pt idx="0">
                  <c:v>6-10 (N = 529)</c:v>
                </c:pt>
              </c:strCache>
            </c:strRef>
          </c:tx>
          <c:spPr>
            <a:ln w="41275">
              <a:solidFill>
                <a:srgbClr val="FF0000"/>
              </a:solidFill>
            </a:ln>
          </c:spPr>
          <c:marker>
            <c:symbol val="none"/>
          </c:marker>
          <c:xVal>
            <c:numRef>
              <c:f>Sheet1!$A$2:$A$31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Sheet1!$D$2:$D$31</c:f>
              <c:numCache>
                <c:formatCode>General</c:formatCode>
                <c:ptCount val="30"/>
                <c:pt idx="0">
                  <c:v>100</c:v>
                </c:pt>
                <c:pt idx="1">
                  <c:v>100</c:v>
                </c:pt>
                <c:pt idx="2">
                  <c:v>100</c:v>
                </c:pt>
                <c:pt idx="3">
                  <c:v>100</c:v>
                </c:pt>
                <c:pt idx="4">
                  <c:v>100</c:v>
                </c:pt>
                <c:pt idx="5">
                  <c:v>100</c:v>
                </c:pt>
                <c:pt idx="6">
                  <c:v>100</c:v>
                </c:pt>
                <c:pt idx="7">
                  <c:v>100</c:v>
                </c:pt>
                <c:pt idx="8">
                  <c:v>100</c:v>
                </c:pt>
                <c:pt idx="9">
                  <c:v>100</c:v>
                </c:pt>
                <c:pt idx="10">
                  <c:v>100</c:v>
                </c:pt>
                <c:pt idx="11">
                  <c:v>95.823999999999998</c:v>
                </c:pt>
                <c:pt idx="12">
                  <c:v>87.986999999999995</c:v>
                </c:pt>
                <c:pt idx="13">
                  <c:v>83.091999999999999</c:v>
                </c:pt>
                <c:pt idx="14">
                  <c:v>78.722999999999999</c:v>
                </c:pt>
                <c:pt idx="15">
                  <c:v>75.332999999999998</c:v>
                </c:pt>
                <c:pt idx="16">
                  <c:v>71.266999999999996</c:v>
                </c:pt>
                <c:pt idx="17">
                  <c:v>66.325000000000003</c:v>
                </c:pt>
                <c:pt idx="18">
                  <c:v>62.323</c:v>
                </c:pt>
                <c:pt idx="19">
                  <c:v>59.948</c:v>
                </c:pt>
                <c:pt idx="20">
                  <c:v>59.304000000000002</c:v>
                </c:pt>
                <c:pt idx="21">
                  <c:v>57.584000000000003</c:v>
                </c:pt>
                <c:pt idx="22">
                  <c:v>55.527999999999999</c:v>
                </c:pt>
                <c:pt idx="23">
                  <c:v>51.491999999999997</c:v>
                </c:pt>
                <c:pt idx="24">
                  <c:v>51.491999999999997</c:v>
                </c:pt>
                <c:pt idx="25">
                  <c:v>47.201000000000001</c:v>
                </c:pt>
              </c:numCache>
            </c:numRef>
          </c:yVal>
          <c:smooth val="0"/>
          <c:extLst>
            <c:ext xmlns:c16="http://schemas.microsoft.com/office/drawing/2014/chart" uri="{C3380CC4-5D6E-409C-BE32-E72D297353CC}">
              <c16:uniqueId val="{00000002-DDBB-4EAD-8DA5-5441718B87A0}"/>
            </c:ext>
          </c:extLst>
        </c:ser>
        <c:ser>
          <c:idx val="3"/>
          <c:order val="3"/>
          <c:tx>
            <c:strRef>
              <c:f>Sheet1!$E$1</c:f>
              <c:strCache>
                <c:ptCount val="1"/>
                <c:pt idx="0">
                  <c:v>11-17 (N = 1,167)</c:v>
                </c:pt>
              </c:strCache>
            </c:strRef>
          </c:tx>
          <c:spPr>
            <a:ln w="41275">
              <a:solidFill>
                <a:srgbClr val="339933"/>
              </a:solidFill>
            </a:ln>
          </c:spPr>
          <c:marker>
            <c:symbol val="none"/>
          </c:marker>
          <c:xVal>
            <c:numRef>
              <c:f>Sheet1!$A$2:$A$31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Sheet1!$E$2:$E$31</c:f>
              <c:numCache>
                <c:formatCode>General</c:formatCode>
                <c:ptCount val="30"/>
                <c:pt idx="0">
                  <c:v>100</c:v>
                </c:pt>
                <c:pt idx="1">
                  <c:v>100</c:v>
                </c:pt>
                <c:pt idx="2">
                  <c:v>100</c:v>
                </c:pt>
                <c:pt idx="3">
                  <c:v>100</c:v>
                </c:pt>
                <c:pt idx="4">
                  <c:v>100</c:v>
                </c:pt>
                <c:pt idx="5">
                  <c:v>100</c:v>
                </c:pt>
                <c:pt idx="6">
                  <c:v>100</c:v>
                </c:pt>
                <c:pt idx="7">
                  <c:v>100</c:v>
                </c:pt>
                <c:pt idx="8">
                  <c:v>100</c:v>
                </c:pt>
                <c:pt idx="9">
                  <c:v>100</c:v>
                </c:pt>
                <c:pt idx="10">
                  <c:v>100</c:v>
                </c:pt>
                <c:pt idx="11">
                  <c:v>95.611000000000004</c:v>
                </c:pt>
                <c:pt idx="12">
                  <c:v>92.257000000000005</c:v>
                </c:pt>
                <c:pt idx="13">
                  <c:v>88.358999999999995</c:v>
                </c:pt>
                <c:pt idx="14">
                  <c:v>84.087000000000003</c:v>
                </c:pt>
                <c:pt idx="15">
                  <c:v>80.861999999999995</c:v>
                </c:pt>
                <c:pt idx="16">
                  <c:v>76.956999999999994</c:v>
                </c:pt>
                <c:pt idx="17">
                  <c:v>72.787000000000006</c:v>
                </c:pt>
                <c:pt idx="18">
                  <c:v>71.198999999999998</c:v>
                </c:pt>
                <c:pt idx="19">
                  <c:v>69.134</c:v>
                </c:pt>
                <c:pt idx="20">
                  <c:v>68.19</c:v>
                </c:pt>
                <c:pt idx="21">
                  <c:v>66.652000000000001</c:v>
                </c:pt>
                <c:pt idx="22">
                  <c:v>63.78</c:v>
                </c:pt>
                <c:pt idx="23">
                  <c:v>62.503999999999998</c:v>
                </c:pt>
                <c:pt idx="24">
                  <c:v>61.670999999999999</c:v>
                </c:pt>
                <c:pt idx="25">
                  <c:v>61.670999999999999</c:v>
                </c:pt>
              </c:numCache>
            </c:numRef>
          </c:yVal>
          <c:smooth val="0"/>
          <c:extLst>
            <c:ext xmlns:c16="http://schemas.microsoft.com/office/drawing/2014/chart" uri="{C3380CC4-5D6E-409C-BE32-E72D297353CC}">
              <c16:uniqueId val="{00000003-DDBB-4EAD-8DA5-5441718B87A0}"/>
            </c:ext>
          </c:extLst>
        </c:ser>
        <c:ser>
          <c:idx val="4"/>
          <c:order val="4"/>
          <c:tx>
            <c:strRef>
              <c:f>Sheet1!$F$1</c:f>
              <c:strCache>
                <c:ptCount val="1"/>
                <c:pt idx="0">
                  <c:v>Overall (N = 3,322)</c:v>
                </c:pt>
              </c:strCache>
            </c:strRef>
          </c:tx>
          <c:spPr>
            <a:ln w="47625">
              <a:solidFill>
                <a:srgbClr val="00B0F0"/>
              </a:solidFill>
            </a:ln>
          </c:spPr>
          <c:marker>
            <c:symbol val="none"/>
          </c:marker>
          <c:xVal>
            <c:numRef>
              <c:f>Sheet1!$A$2:$A$31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Sheet1!$F$2:$F$31</c:f>
              <c:numCache>
                <c:formatCode>General</c:formatCode>
                <c:ptCount val="30"/>
                <c:pt idx="0">
                  <c:v>100</c:v>
                </c:pt>
                <c:pt idx="1">
                  <c:v>100</c:v>
                </c:pt>
                <c:pt idx="2">
                  <c:v>100</c:v>
                </c:pt>
                <c:pt idx="3">
                  <c:v>100</c:v>
                </c:pt>
                <c:pt idx="4">
                  <c:v>100</c:v>
                </c:pt>
                <c:pt idx="5">
                  <c:v>100</c:v>
                </c:pt>
                <c:pt idx="6">
                  <c:v>100</c:v>
                </c:pt>
                <c:pt idx="7">
                  <c:v>100</c:v>
                </c:pt>
                <c:pt idx="8">
                  <c:v>100</c:v>
                </c:pt>
                <c:pt idx="9">
                  <c:v>100</c:v>
                </c:pt>
                <c:pt idx="10">
                  <c:v>100</c:v>
                </c:pt>
                <c:pt idx="11">
                  <c:v>97.022000000000006</c:v>
                </c:pt>
                <c:pt idx="12">
                  <c:v>93.832999999999998</c:v>
                </c:pt>
                <c:pt idx="13">
                  <c:v>90.855999999999995</c:v>
                </c:pt>
                <c:pt idx="14">
                  <c:v>87.361999999999995</c:v>
                </c:pt>
                <c:pt idx="15">
                  <c:v>84.832999999999998</c:v>
                </c:pt>
                <c:pt idx="16">
                  <c:v>81.900999999999996</c:v>
                </c:pt>
                <c:pt idx="17">
                  <c:v>78.58</c:v>
                </c:pt>
                <c:pt idx="18">
                  <c:v>76.201999999999998</c:v>
                </c:pt>
                <c:pt idx="19">
                  <c:v>73.766999999999996</c:v>
                </c:pt>
                <c:pt idx="20">
                  <c:v>72.352999999999994</c:v>
                </c:pt>
                <c:pt idx="21">
                  <c:v>69.974000000000004</c:v>
                </c:pt>
                <c:pt idx="22">
                  <c:v>66.978999999999999</c:v>
                </c:pt>
                <c:pt idx="23">
                  <c:v>65.123999999999995</c:v>
                </c:pt>
                <c:pt idx="24">
                  <c:v>62.860999999999997</c:v>
                </c:pt>
                <c:pt idx="25">
                  <c:v>59.973999999999997</c:v>
                </c:pt>
              </c:numCache>
            </c:numRef>
          </c:yVal>
          <c:smooth val="0"/>
          <c:extLst>
            <c:ext xmlns:c16="http://schemas.microsoft.com/office/drawing/2014/chart" uri="{C3380CC4-5D6E-409C-BE32-E72D297353CC}">
              <c16:uniqueId val="{00000004-DDBB-4EAD-8DA5-5441718B87A0}"/>
            </c:ext>
          </c:extLst>
        </c:ser>
        <c:dLbls>
          <c:showLegendKey val="0"/>
          <c:showVal val="0"/>
          <c:showCatName val="0"/>
          <c:showSerName val="0"/>
          <c:showPercent val="0"/>
          <c:showBubbleSize val="0"/>
        </c:dLbls>
        <c:axId val="665516792"/>
        <c:axId val="665517184"/>
      </c:scatterChart>
      <c:valAx>
        <c:axId val="665516792"/>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5517184"/>
        <c:crosses val="autoZero"/>
        <c:crossBetween val="midCat"/>
        <c:majorUnit val="1"/>
      </c:valAx>
      <c:valAx>
        <c:axId val="6655171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5516792"/>
        <c:crosses val="autoZero"/>
        <c:crossBetween val="midCat"/>
        <c:majorUnit val="25"/>
      </c:valAx>
      <c:spPr>
        <a:noFill/>
        <a:ln>
          <a:solidFill>
            <a:schemeClr val="bg2"/>
          </a:solidFill>
        </a:ln>
      </c:spPr>
    </c:plotArea>
    <c:legend>
      <c:legendPos val="r"/>
      <c:layout>
        <c:manualLayout>
          <c:xMode val="edge"/>
          <c:yMode val="edge"/>
          <c:x val="0.10602501567834996"/>
          <c:y val="0.64057326167562378"/>
          <c:w val="0.54298004784800136"/>
          <c:h val="0.1942278048577261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50326341950611E-2"/>
          <c:y val="6.3160401320802639E-2"/>
          <c:w val="0.89089610480105497"/>
          <c:h val="0.81644145288290582"/>
        </c:manualLayout>
      </c:layout>
      <c:scatterChart>
        <c:scatterStyle val="lineMarker"/>
        <c:varyColors val="0"/>
        <c:ser>
          <c:idx val="0"/>
          <c:order val="0"/>
          <c:tx>
            <c:strRef>
              <c:f>Sheet1!$B$1</c:f>
              <c:strCache>
                <c:ptCount val="1"/>
                <c:pt idx="0">
                  <c:v>1982-1991 (N=1,645)</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81.96</c:v>
                </c:pt>
                <c:pt idx="2">
                  <c:v>79.046000000000006</c:v>
                </c:pt>
                <c:pt idx="3">
                  <c:v>77.426000000000002</c:v>
                </c:pt>
                <c:pt idx="4">
                  <c:v>76.739000000000004</c:v>
                </c:pt>
                <c:pt idx="5">
                  <c:v>75.801000000000002</c:v>
                </c:pt>
                <c:pt idx="6">
                  <c:v>75.238</c:v>
                </c:pt>
                <c:pt idx="7">
                  <c:v>74.483999999999995</c:v>
                </c:pt>
                <c:pt idx="8">
                  <c:v>73.915999999999997</c:v>
                </c:pt>
                <c:pt idx="9">
                  <c:v>73.412000000000006</c:v>
                </c:pt>
                <c:pt idx="10">
                  <c:v>72.97</c:v>
                </c:pt>
                <c:pt idx="11">
                  <c:v>72.528999999999996</c:v>
                </c:pt>
                <c:pt idx="12">
                  <c:v>72.149000000000001</c:v>
                </c:pt>
                <c:pt idx="13">
                  <c:v>68.316999999999993</c:v>
                </c:pt>
                <c:pt idx="14">
                  <c:v>65.525999999999996</c:v>
                </c:pt>
                <c:pt idx="15">
                  <c:v>62.942</c:v>
                </c:pt>
                <c:pt idx="16">
                  <c:v>60.578000000000003</c:v>
                </c:pt>
                <c:pt idx="17">
                  <c:v>58.563000000000002</c:v>
                </c:pt>
                <c:pt idx="18">
                  <c:v>55.978000000000002</c:v>
                </c:pt>
                <c:pt idx="19">
                  <c:v>53.59</c:v>
                </c:pt>
                <c:pt idx="20">
                  <c:v>51.648000000000003</c:v>
                </c:pt>
                <c:pt idx="21">
                  <c:v>49.792000000000002</c:v>
                </c:pt>
                <c:pt idx="22">
                  <c:v>48.048999999999999</c:v>
                </c:pt>
                <c:pt idx="23">
                  <c:v>46.087000000000003</c:v>
                </c:pt>
                <c:pt idx="24">
                  <c:v>43.465000000000003</c:v>
                </c:pt>
                <c:pt idx="25">
                  <c:v>41.667999999999999</c:v>
                </c:pt>
                <c:pt idx="26">
                  <c:v>40.450000000000003</c:v>
                </c:pt>
                <c:pt idx="27">
                  <c:v>38.823</c:v>
                </c:pt>
                <c:pt idx="28">
                  <c:v>37.253999999999998</c:v>
                </c:pt>
                <c:pt idx="29">
                  <c:v>35.948</c:v>
                </c:pt>
                <c:pt idx="30">
                  <c:v>34.473999999999997</c:v>
                </c:pt>
                <c:pt idx="31">
                  <c:v>33.188000000000002</c:v>
                </c:pt>
                <c:pt idx="32">
                  <c:v>32.192</c:v>
                </c:pt>
                <c:pt idx="33">
                  <c:v>31.388999999999999</c:v>
                </c:pt>
                <c:pt idx="34">
                  <c:v>30.210999999999999</c:v>
                </c:pt>
                <c:pt idx="35">
                  <c:v>29.122</c:v>
                </c:pt>
                <c:pt idx="36">
                  <c:v>27.975999999999999</c:v>
                </c:pt>
              </c:numCache>
            </c:numRef>
          </c:yVal>
          <c:smooth val="0"/>
          <c:extLst>
            <c:ext xmlns:c16="http://schemas.microsoft.com/office/drawing/2014/chart" uri="{C3380CC4-5D6E-409C-BE32-E72D297353CC}">
              <c16:uniqueId val="{00000000-E744-4CC9-9DD8-7E73A52BE8AF}"/>
            </c:ext>
          </c:extLst>
        </c:ser>
        <c:ser>
          <c:idx val="1"/>
          <c:order val="1"/>
          <c:tx>
            <c:strRef>
              <c:f>Sheet1!$C$1</c:f>
              <c:strCache>
                <c:ptCount val="1"/>
                <c:pt idx="0">
                  <c:v>1992-2001 (N=3,992)</c:v>
                </c:pt>
              </c:strCache>
            </c:strRef>
          </c:tx>
          <c:spPr>
            <a:ln w="47625">
              <a:solidFill>
                <a:srgbClr val="339933"/>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89.641999999999996</c:v>
                </c:pt>
                <c:pt idx="2">
                  <c:v>87.23</c:v>
                </c:pt>
                <c:pt idx="3">
                  <c:v>86.186000000000007</c:v>
                </c:pt>
                <c:pt idx="4">
                  <c:v>85.369</c:v>
                </c:pt>
                <c:pt idx="5">
                  <c:v>84.626000000000005</c:v>
                </c:pt>
                <c:pt idx="6">
                  <c:v>83.855999999999995</c:v>
                </c:pt>
                <c:pt idx="7">
                  <c:v>83.367999999999995</c:v>
                </c:pt>
                <c:pt idx="8">
                  <c:v>83.034000000000006</c:v>
                </c:pt>
                <c:pt idx="9">
                  <c:v>82.698999999999998</c:v>
                </c:pt>
                <c:pt idx="10">
                  <c:v>82.338999999999999</c:v>
                </c:pt>
                <c:pt idx="11">
                  <c:v>81.849000000000004</c:v>
                </c:pt>
                <c:pt idx="12">
                  <c:v>81.590999999999994</c:v>
                </c:pt>
                <c:pt idx="13">
                  <c:v>78.433999999999997</c:v>
                </c:pt>
                <c:pt idx="14">
                  <c:v>75.652000000000001</c:v>
                </c:pt>
                <c:pt idx="15">
                  <c:v>73.344999999999999</c:v>
                </c:pt>
                <c:pt idx="16">
                  <c:v>70.542000000000002</c:v>
                </c:pt>
                <c:pt idx="17">
                  <c:v>68.444999999999993</c:v>
                </c:pt>
                <c:pt idx="18">
                  <c:v>65.774000000000001</c:v>
                </c:pt>
                <c:pt idx="19">
                  <c:v>63.418999999999997</c:v>
                </c:pt>
                <c:pt idx="20">
                  <c:v>61.13</c:v>
                </c:pt>
                <c:pt idx="21">
                  <c:v>58.722000000000001</c:v>
                </c:pt>
                <c:pt idx="22">
                  <c:v>56.843000000000004</c:v>
                </c:pt>
                <c:pt idx="23">
                  <c:v>54.874000000000002</c:v>
                </c:pt>
                <c:pt idx="24">
                  <c:v>53.021000000000001</c:v>
                </c:pt>
                <c:pt idx="25">
                  <c:v>51.055</c:v>
                </c:pt>
                <c:pt idx="26">
                  <c:v>49.429000000000002</c:v>
                </c:pt>
                <c:pt idx="27">
                  <c:v>47.707999999999998</c:v>
                </c:pt>
                <c:pt idx="28">
                  <c:v>45.771000000000001</c:v>
                </c:pt>
                <c:pt idx="29">
                  <c:v>44.387</c:v>
                </c:pt>
                <c:pt idx="30">
                  <c:v>42.968000000000004</c:v>
                </c:pt>
                <c:pt idx="31">
                  <c:v>42.145000000000003</c:v>
                </c:pt>
                <c:pt idx="32">
                  <c:v>40.758000000000003</c:v>
                </c:pt>
                <c:pt idx="33">
                  <c:v>39.014000000000003</c:v>
                </c:pt>
                <c:pt idx="34">
                  <c:v>37.933999999999997</c:v>
                </c:pt>
                <c:pt idx="35">
                  <c:v>36.616</c:v>
                </c:pt>
                <c:pt idx="36">
                  <c:v>34.933999999999997</c:v>
                </c:pt>
              </c:numCache>
            </c:numRef>
          </c:yVal>
          <c:smooth val="0"/>
          <c:extLst>
            <c:ext xmlns:c16="http://schemas.microsoft.com/office/drawing/2014/chart" uri="{C3380CC4-5D6E-409C-BE32-E72D297353CC}">
              <c16:uniqueId val="{00000001-E744-4CC9-9DD8-7E73A52BE8AF}"/>
            </c:ext>
          </c:extLst>
        </c:ser>
        <c:ser>
          <c:idx val="2"/>
          <c:order val="2"/>
          <c:tx>
            <c:strRef>
              <c:f>Sheet1!$D$1</c:f>
              <c:strCache>
                <c:ptCount val="1"/>
                <c:pt idx="0">
                  <c:v>2002-2009 (N=4,049)</c:v>
                </c:pt>
              </c:strCache>
            </c:strRef>
          </c:tx>
          <c:spPr>
            <a:ln w="4762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94.295000000000002</c:v>
                </c:pt>
                <c:pt idx="2">
                  <c:v>92.557000000000002</c:v>
                </c:pt>
                <c:pt idx="3">
                  <c:v>91.593000000000004</c:v>
                </c:pt>
                <c:pt idx="4">
                  <c:v>90.981999999999999</c:v>
                </c:pt>
                <c:pt idx="5">
                  <c:v>90.421999999999997</c:v>
                </c:pt>
                <c:pt idx="6">
                  <c:v>90.039000000000001</c:v>
                </c:pt>
                <c:pt idx="7">
                  <c:v>89.656000000000006</c:v>
                </c:pt>
                <c:pt idx="8">
                  <c:v>89.247</c:v>
                </c:pt>
                <c:pt idx="9">
                  <c:v>88.736000000000004</c:v>
                </c:pt>
                <c:pt idx="10">
                  <c:v>88.453999999999994</c:v>
                </c:pt>
                <c:pt idx="11">
                  <c:v>88.171999999999997</c:v>
                </c:pt>
                <c:pt idx="12">
                  <c:v>87.965999999999994</c:v>
                </c:pt>
                <c:pt idx="13">
                  <c:v>84.816999999999993</c:v>
                </c:pt>
                <c:pt idx="14">
                  <c:v>82.236000000000004</c:v>
                </c:pt>
                <c:pt idx="15">
                  <c:v>79.531000000000006</c:v>
                </c:pt>
                <c:pt idx="16">
                  <c:v>77.349999999999994</c:v>
                </c:pt>
                <c:pt idx="17">
                  <c:v>75.108000000000004</c:v>
                </c:pt>
                <c:pt idx="18">
                  <c:v>73.266999999999996</c:v>
                </c:pt>
                <c:pt idx="19">
                  <c:v>71.638000000000005</c:v>
                </c:pt>
                <c:pt idx="20">
                  <c:v>69.887</c:v>
                </c:pt>
                <c:pt idx="21">
                  <c:v>67.97</c:v>
                </c:pt>
                <c:pt idx="22">
                  <c:v>66.146000000000001</c:v>
                </c:pt>
                <c:pt idx="23">
                  <c:v>64.183000000000007</c:v>
                </c:pt>
                <c:pt idx="24">
                  <c:v>62.404000000000003</c:v>
                </c:pt>
                <c:pt idx="25">
                  <c:v>59.747999999999998</c:v>
                </c:pt>
                <c:pt idx="26">
                  <c:v>58.957000000000001</c:v>
                </c:pt>
              </c:numCache>
            </c:numRef>
          </c:yVal>
          <c:smooth val="0"/>
          <c:extLst>
            <c:ext xmlns:c16="http://schemas.microsoft.com/office/drawing/2014/chart" uri="{C3380CC4-5D6E-409C-BE32-E72D297353CC}">
              <c16:uniqueId val="{00000002-E744-4CC9-9DD8-7E73A52BE8AF}"/>
            </c:ext>
          </c:extLst>
        </c:ser>
        <c:ser>
          <c:idx val="3"/>
          <c:order val="3"/>
          <c:tx>
            <c:strRef>
              <c:f>Sheet1!$E$1</c:f>
              <c:strCache>
                <c:ptCount val="1"/>
                <c:pt idx="0">
                  <c:v>2010-6/2017 (N=4,613)</c:v>
                </c:pt>
              </c:strCache>
            </c:strRef>
          </c:tx>
          <c:spPr>
            <a:ln w="47625">
              <a:solidFill>
                <a:srgbClr val="9933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96.418000000000006</c:v>
                </c:pt>
                <c:pt idx="2">
                  <c:v>95.251000000000005</c:v>
                </c:pt>
                <c:pt idx="3">
                  <c:v>94.57</c:v>
                </c:pt>
                <c:pt idx="4">
                  <c:v>94.135999999999996</c:v>
                </c:pt>
                <c:pt idx="5">
                  <c:v>93.655000000000001</c:v>
                </c:pt>
                <c:pt idx="6">
                  <c:v>93.287999999999997</c:v>
                </c:pt>
                <c:pt idx="7">
                  <c:v>93.010999999999996</c:v>
                </c:pt>
                <c:pt idx="8">
                  <c:v>92.756</c:v>
                </c:pt>
                <c:pt idx="9">
                  <c:v>92.337000000000003</c:v>
                </c:pt>
                <c:pt idx="10">
                  <c:v>92.009</c:v>
                </c:pt>
                <c:pt idx="11">
                  <c:v>91.703000000000003</c:v>
                </c:pt>
                <c:pt idx="12">
                  <c:v>91.51</c:v>
                </c:pt>
                <c:pt idx="13">
                  <c:v>88.9</c:v>
                </c:pt>
                <c:pt idx="14">
                  <c:v>87.066000000000003</c:v>
                </c:pt>
                <c:pt idx="15">
                  <c:v>85.013999999999996</c:v>
                </c:pt>
                <c:pt idx="16">
                  <c:v>83.346999999999994</c:v>
                </c:pt>
                <c:pt idx="17">
                  <c:v>80.701999999999998</c:v>
                </c:pt>
                <c:pt idx="18">
                  <c:v>78.183999999999997</c:v>
                </c:pt>
              </c:numCache>
            </c:numRef>
          </c:yVal>
          <c:smooth val="0"/>
          <c:extLst>
            <c:ext xmlns:c16="http://schemas.microsoft.com/office/drawing/2014/chart" uri="{C3380CC4-5D6E-409C-BE32-E72D297353CC}">
              <c16:uniqueId val="{00000003-E744-4CC9-9DD8-7E73A52BE8AF}"/>
            </c:ext>
          </c:extLst>
        </c:ser>
        <c:dLbls>
          <c:showLegendKey val="0"/>
          <c:showVal val="0"/>
          <c:showCatName val="0"/>
          <c:showSerName val="0"/>
          <c:showPercent val="0"/>
          <c:showBubbleSize val="0"/>
        </c:dLbls>
        <c:axId val="665517968"/>
        <c:axId val="665518360"/>
      </c:scatterChart>
      <c:valAx>
        <c:axId val="665517968"/>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5518360"/>
        <c:crosses val="autoZero"/>
        <c:crossBetween val="midCat"/>
        <c:majorUnit val="1"/>
      </c:valAx>
      <c:valAx>
        <c:axId val="66551836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5517968"/>
        <c:crosses val="autoZero"/>
        <c:crossBetween val="midCat"/>
        <c:majorUnit val="25"/>
      </c:valAx>
      <c:spPr>
        <a:noFill/>
        <a:ln>
          <a:solidFill>
            <a:schemeClr val="bg2"/>
          </a:solidFill>
        </a:ln>
      </c:spPr>
    </c:plotArea>
    <c:legend>
      <c:legendPos val="r"/>
      <c:layout>
        <c:manualLayout>
          <c:xMode val="edge"/>
          <c:yMode val="edge"/>
          <c:x val="0.42313416022112277"/>
          <c:y val="6.6669841673016678E-2"/>
          <c:w val="0.51382005899705019"/>
          <c:h val="0.1584260435187544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&lt;1 Year (N = 1,331)</c:v>
                </c:pt>
              </c:strCache>
            </c:strRef>
          </c:tx>
          <c:spPr>
            <a:ln w="47625">
              <a:solidFill>
                <a:srgbClr val="9933FF"/>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Sheet1!$B$2:$B$14</c:f>
              <c:numCache>
                <c:formatCode>General</c:formatCode>
                <c:ptCount val="13"/>
                <c:pt idx="0">
                  <c:v>100</c:v>
                </c:pt>
                <c:pt idx="1">
                  <c:v>100</c:v>
                </c:pt>
                <c:pt idx="2">
                  <c:v>96.77</c:v>
                </c:pt>
                <c:pt idx="3">
                  <c:v>93.83</c:v>
                </c:pt>
                <c:pt idx="4">
                  <c:v>91.790999999999997</c:v>
                </c:pt>
                <c:pt idx="5">
                  <c:v>90.26</c:v>
                </c:pt>
                <c:pt idx="6">
                  <c:v>88.31</c:v>
                </c:pt>
                <c:pt idx="7">
                  <c:v>87.494</c:v>
                </c:pt>
                <c:pt idx="8">
                  <c:v>86.453999999999994</c:v>
                </c:pt>
                <c:pt idx="9">
                  <c:v>85.655000000000001</c:v>
                </c:pt>
                <c:pt idx="10">
                  <c:v>85.290999999999997</c:v>
                </c:pt>
                <c:pt idx="11">
                  <c:v>83.751000000000005</c:v>
                </c:pt>
                <c:pt idx="12">
                  <c:v>82.921000000000006</c:v>
                </c:pt>
              </c:numCache>
            </c:numRef>
          </c:yVal>
          <c:smooth val="0"/>
          <c:extLst>
            <c:ext xmlns:c16="http://schemas.microsoft.com/office/drawing/2014/chart" uri="{C3380CC4-5D6E-409C-BE32-E72D297353CC}">
              <c16:uniqueId val="{00000000-4D71-4067-B954-5330FB7B541F}"/>
            </c:ext>
          </c:extLst>
        </c:ser>
        <c:ser>
          <c:idx val="1"/>
          <c:order val="1"/>
          <c:tx>
            <c:strRef>
              <c:f>Sheet1!$C$1</c:f>
              <c:strCache>
                <c:ptCount val="1"/>
                <c:pt idx="0">
                  <c:v>1-5 Years (N = 1,388)</c:v>
                </c:pt>
              </c:strCache>
            </c:strRef>
          </c:tx>
          <c:spPr>
            <a:ln w="47625">
              <a:solidFill>
                <a:srgbClr val="FF9933"/>
              </a:solidFill>
              <a:prstDash val="solid"/>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Sheet1!$C$2:$C$14</c:f>
              <c:numCache>
                <c:formatCode>General</c:formatCode>
                <c:ptCount val="13"/>
                <c:pt idx="0">
                  <c:v>100</c:v>
                </c:pt>
                <c:pt idx="1">
                  <c:v>100</c:v>
                </c:pt>
                <c:pt idx="2">
                  <c:v>96.369</c:v>
                </c:pt>
                <c:pt idx="3">
                  <c:v>94.564999999999998</c:v>
                </c:pt>
                <c:pt idx="4">
                  <c:v>91.769000000000005</c:v>
                </c:pt>
                <c:pt idx="5">
                  <c:v>90.632000000000005</c:v>
                </c:pt>
                <c:pt idx="6">
                  <c:v>89.146000000000001</c:v>
                </c:pt>
                <c:pt idx="7">
                  <c:v>88.650999999999996</c:v>
                </c:pt>
                <c:pt idx="8">
                  <c:v>87.058999999999997</c:v>
                </c:pt>
                <c:pt idx="9">
                  <c:v>85.575000000000003</c:v>
                </c:pt>
                <c:pt idx="10">
                  <c:v>83.605999999999995</c:v>
                </c:pt>
                <c:pt idx="11">
                  <c:v>82.613</c:v>
                </c:pt>
                <c:pt idx="12">
                  <c:v>81.817999999999998</c:v>
                </c:pt>
              </c:numCache>
            </c:numRef>
          </c:yVal>
          <c:smooth val="0"/>
          <c:extLst>
            <c:ext xmlns:c16="http://schemas.microsoft.com/office/drawing/2014/chart" uri="{C3380CC4-5D6E-409C-BE32-E72D297353CC}">
              <c16:uniqueId val="{00000001-4D71-4067-B954-5330FB7B541F}"/>
            </c:ext>
          </c:extLst>
        </c:ser>
        <c:ser>
          <c:idx val="2"/>
          <c:order val="2"/>
          <c:tx>
            <c:strRef>
              <c:f>Sheet1!$D$1</c:f>
              <c:strCache>
                <c:ptCount val="1"/>
                <c:pt idx="0">
                  <c:v>6-10 Years (N = 900)</c:v>
                </c:pt>
              </c:strCache>
            </c:strRef>
          </c:tx>
          <c:spPr>
            <a:ln w="47625">
              <a:solidFill>
                <a:srgbClr val="FF0000"/>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Sheet1!$D$2:$D$14</c:f>
              <c:numCache>
                <c:formatCode>General</c:formatCode>
                <c:ptCount val="13"/>
                <c:pt idx="0">
                  <c:v>100</c:v>
                </c:pt>
                <c:pt idx="1">
                  <c:v>100</c:v>
                </c:pt>
                <c:pt idx="2">
                  <c:v>98.271000000000001</c:v>
                </c:pt>
                <c:pt idx="3">
                  <c:v>97.332999999999998</c:v>
                </c:pt>
                <c:pt idx="4">
                  <c:v>95.927000000000007</c:v>
                </c:pt>
                <c:pt idx="5">
                  <c:v>94.135000000000005</c:v>
                </c:pt>
                <c:pt idx="6">
                  <c:v>92.897000000000006</c:v>
                </c:pt>
                <c:pt idx="7">
                  <c:v>89.84</c:v>
                </c:pt>
                <c:pt idx="8">
                  <c:v>88.623000000000005</c:v>
                </c:pt>
                <c:pt idx="9">
                  <c:v>85.424999999999997</c:v>
                </c:pt>
                <c:pt idx="10">
                  <c:v>83.676000000000002</c:v>
                </c:pt>
                <c:pt idx="11">
                  <c:v>81.241</c:v>
                </c:pt>
                <c:pt idx="12">
                  <c:v>74.316000000000003</c:v>
                </c:pt>
              </c:numCache>
            </c:numRef>
          </c:yVal>
          <c:smooth val="0"/>
          <c:extLst>
            <c:ext xmlns:c16="http://schemas.microsoft.com/office/drawing/2014/chart" uri="{C3380CC4-5D6E-409C-BE32-E72D297353CC}">
              <c16:uniqueId val="{00000002-4D71-4067-B954-5330FB7B541F}"/>
            </c:ext>
          </c:extLst>
        </c:ser>
        <c:ser>
          <c:idx val="3"/>
          <c:order val="3"/>
          <c:tx>
            <c:strRef>
              <c:f>Sheet1!$E$1</c:f>
              <c:strCache>
                <c:ptCount val="1"/>
                <c:pt idx="0">
                  <c:v>11-17 Years (N = 2,335)</c:v>
                </c:pt>
              </c:strCache>
            </c:strRef>
          </c:tx>
          <c:spPr>
            <a:ln w="47625">
              <a:solidFill>
                <a:srgbClr val="339933"/>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Sheet1!$E$2:$E$14</c:f>
              <c:numCache>
                <c:formatCode>General</c:formatCode>
                <c:ptCount val="13"/>
                <c:pt idx="0">
                  <c:v>100</c:v>
                </c:pt>
                <c:pt idx="1">
                  <c:v>100</c:v>
                </c:pt>
                <c:pt idx="2">
                  <c:v>97</c:v>
                </c:pt>
                <c:pt idx="3">
                  <c:v>94.105999999999995</c:v>
                </c:pt>
                <c:pt idx="4">
                  <c:v>90.941000000000003</c:v>
                </c:pt>
                <c:pt idx="5">
                  <c:v>87.914000000000001</c:v>
                </c:pt>
                <c:pt idx="6">
                  <c:v>83.35</c:v>
                </c:pt>
                <c:pt idx="7">
                  <c:v>79.759</c:v>
                </c:pt>
                <c:pt idx="8">
                  <c:v>77.778999999999996</c:v>
                </c:pt>
                <c:pt idx="9">
                  <c:v>75.078999999999994</c:v>
                </c:pt>
                <c:pt idx="10">
                  <c:v>70.287999999999997</c:v>
                </c:pt>
                <c:pt idx="11">
                  <c:v>67.885000000000005</c:v>
                </c:pt>
                <c:pt idx="12">
                  <c:v>65.156000000000006</c:v>
                </c:pt>
              </c:numCache>
            </c:numRef>
          </c:yVal>
          <c:smooth val="0"/>
          <c:extLst>
            <c:ext xmlns:c16="http://schemas.microsoft.com/office/drawing/2014/chart" uri="{C3380CC4-5D6E-409C-BE32-E72D297353CC}">
              <c16:uniqueId val="{00000003-4D71-4067-B954-5330FB7B541F}"/>
            </c:ext>
          </c:extLst>
        </c:ser>
        <c:ser>
          <c:idx val="4"/>
          <c:order val="4"/>
          <c:tx>
            <c:strRef>
              <c:f>Sheet1!$F$1</c:f>
              <c:strCache>
                <c:ptCount val="1"/>
                <c:pt idx="0">
                  <c:v>Overall  (N = 5,954)</c:v>
                </c:pt>
              </c:strCache>
            </c:strRef>
          </c:tx>
          <c:spPr>
            <a:ln w="47625">
              <a:solidFill>
                <a:srgbClr val="00B0F0"/>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Sheet1!$F$2:$F$14</c:f>
              <c:numCache>
                <c:formatCode>General</c:formatCode>
                <c:ptCount val="13"/>
                <c:pt idx="0">
                  <c:v>100</c:v>
                </c:pt>
                <c:pt idx="1">
                  <c:v>100</c:v>
                </c:pt>
                <c:pt idx="2">
                  <c:v>96.995000000000005</c:v>
                </c:pt>
                <c:pt idx="3">
                  <c:v>94.638000000000005</c:v>
                </c:pt>
                <c:pt idx="4">
                  <c:v>92.075999999999993</c:v>
                </c:pt>
                <c:pt idx="5">
                  <c:v>90.013000000000005</c:v>
                </c:pt>
                <c:pt idx="6">
                  <c:v>87.248000000000005</c:v>
                </c:pt>
                <c:pt idx="7">
                  <c:v>85.094999999999999</c:v>
                </c:pt>
                <c:pt idx="8">
                  <c:v>83.542000000000002</c:v>
                </c:pt>
                <c:pt idx="9">
                  <c:v>81.488</c:v>
                </c:pt>
                <c:pt idx="10">
                  <c:v>78.825999999999993</c:v>
                </c:pt>
                <c:pt idx="11">
                  <c:v>76.959000000000003</c:v>
                </c:pt>
                <c:pt idx="12">
                  <c:v>74.540000000000006</c:v>
                </c:pt>
              </c:numCache>
            </c:numRef>
          </c:yVal>
          <c:smooth val="0"/>
          <c:extLst>
            <c:ext xmlns:c16="http://schemas.microsoft.com/office/drawing/2014/chart" uri="{C3380CC4-5D6E-409C-BE32-E72D297353CC}">
              <c16:uniqueId val="{00000004-4D71-4067-B954-5330FB7B541F}"/>
            </c:ext>
          </c:extLst>
        </c:ser>
        <c:dLbls>
          <c:showLegendKey val="0"/>
          <c:showVal val="0"/>
          <c:showCatName val="0"/>
          <c:showSerName val="0"/>
          <c:showPercent val="0"/>
          <c:showBubbleSize val="0"/>
        </c:dLbls>
        <c:axId val="576325680"/>
        <c:axId val="576326072"/>
      </c:scatterChart>
      <c:valAx>
        <c:axId val="576325680"/>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6326072"/>
        <c:crosses val="autoZero"/>
        <c:crossBetween val="midCat"/>
        <c:majorUnit val="1"/>
      </c:valAx>
      <c:valAx>
        <c:axId val="576326072"/>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6325680"/>
        <c:crosses val="autoZero"/>
        <c:crossBetween val="midCat"/>
        <c:majorUnit val="10"/>
      </c:valAx>
      <c:spPr>
        <a:noFill/>
        <a:ln>
          <a:solidFill>
            <a:schemeClr val="bg2"/>
          </a:solidFill>
        </a:ln>
      </c:spPr>
    </c:plotArea>
    <c:legend>
      <c:legendPos val="r"/>
      <c:layout>
        <c:manualLayout>
          <c:xMode val="edge"/>
          <c:yMode val="edge"/>
          <c:x val="0.10602501567834996"/>
          <c:y val="0.64210670931758529"/>
          <c:w val="0.55655610526559951"/>
          <c:h val="0.20811319955973459"/>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1982-1991 (N=424)</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75.149000000000001</c:v>
                </c:pt>
                <c:pt idx="2">
                  <c:v>72.034000000000006</c:v>
                </c:pt>
                <c:pt idx="3">
                  <c:v>69.617000000000004</c:v>
                </c:pt>
                <c:pt idx="4">
                  <c:v>69.375</c:v>
                </c:pt>
                <c:pt idx="5">
                  <c:v>67.683000000000007</c:v>
                </c:pt>
                <c:pt idx="6">
                  <c:v>67.683000000000007</c:v>
                </c:pt>
                <c:pt idx="7">
                  <c:v>66.460999999999999</c:v>
                </c:pt>
                <c:pt idx="8">
                  <c:v>65.971999999999994</c:v>
                </c:pt>
                <c:pt idx="9">
                  <c:v>65.483999999999995</c:v>
                </c:pt>
                <c:pt idx="10">
                  <c:v>64.995000000000005</c:v>
                </c:pt>
                <c:pt idx="11">
                  <c:v>64.506</c:v>
                </c:pt>
                <c:pt idx="12">
                  <c:v>64.257999999999996</c:v>
                </c:pt>
                <c:pt idx="13">
                  <c:v>59.994999999999997</c:v>
                </c:pt>
                <c:pt idx="14">
                  <c:v>57.942999999999998</c:v>
                </c:pt>
                <c:pt idx="15">
                  <c:v>56.084000000000003</c:v>
                </c:pt>
                <c:pt idx="16">
                  <c:v>55.54</c:v>
                </c:pt>
                <c:pt idx="17">
                  <c:v>54.139000000000003</c:v>
                </c:pt>
                <c:pt idx="18">
                  <c:v>52.093000000000004</c:v>
                </c:pt>
                <c:pt idx="19">
                  <c:v>50.567999999999998</c:v>
                </c:pt>
                <c:pt idx="20">
                  <c:v>49.627000000000002</c:v>
                </c:pt>
                <c:pt idx="21">
                  <c:v>47.040999999999997</c:v>
                </c:pt>
                <c:pt idx="22">
                  <c:v>46.033000000000001</c:v>
                </c:pt>
                <c:pt idx="23">
                  <c:v>45.023000000000003</c:v>
                </c:pt>
                <c:pt idx="24">
                  <c:v>42.988999999999997</c:v>
                </c:pt>
                <c:pt idx="25">
                  <c:v>42.307000000000002</c:v>
                </c:pt>
                <c:pt idx="26">
                  <c:v>41.253999999999998</c:v>
                </c:pt>
                <c:pt idx="27">
                  <c:v>40.174999999999997</c:v>
                </c:pt>
                <c:pt idx="28">
                  <c:v>39.072000000000003</c:v>
                </c:pt>
                <c:pt idx="29">
                  <c:v>37.927</c:v>
                </c:pt>
                <c:pt idx="30">
                  <c:v>36.317</c:v>
                </c:pt>
                <c:pt idx="31">
                  <c:v>35.097000000000001</c:v>
                </c:pt>
                <c:pt idx="32">
                  <c:v>33.405000000000001</c:v>
                </c:pt>
                <c:pt idx="33">
                  <c:v>32.965000000000003</c:v>
                </c:pt>
                <c:pt idx="34">
                  <c:v>32.036999999999999</c:v>
                </c:pt>
                <c:pt idx="35">
                  <c:v>30.18</c:v>
                </c:pt>
                <c:pt idx="36">
                  <c:v>28.271000000000001</c:v>
                </c:pt>
              </c:numCache>
            </c:numRef>
          </c:yVal>
          <c:smooth val="0"/>
          <c:extLst>
            <c:ext xmlns:c16="http://schemas.microsoft.com/office/drawing/2014/chart" uri="{C3380CC4-5D6E-409C-BE32-E72D297353CC}">
              <c16:uniqueId val="{00000000-6CCC-4E36-AC48-477960F7D2E4}"/>
            </c:ext>
          </c:extLst>
        </c:ser>
        <c:ser>
          <c:idx val="1"/>
          <c:order val="1"/>
          <c:tx>
            <c:strRef>
              <c:f>Sheet1!$C$1</c:f>
              <c:strCache>
                <c:ptCount val="1"/>
                <c:pt idx="0">
                  <c:v>1992-2001 (N=997)</c:v>
                </c:pt>
              </c:strCache>
            </c:strRef>
          </c:tx>
          <c:spPr>
            <a:ln w="41275">
              <a:solidFill>
                <a:srgbClr val="339933"/>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84.728999999999999</c:v>
                </c:pt>
                <c:pt idx="2">
                  <c:v>81.373000000000005</c:v>
                </c:pt>
                <c:pt idx="3">
                  <c:v>79.635000000000005</c:v>
                </c:pt>
                <c:pt idx="4">
                  <c:v>78.710999999999999</c:v>
                </c:pt>
                <c:pt idx="5">
                  <c:v>77.991</c:v>
                </c:pt>
                <c:pt idx="6">
                  <c:v>77.268000000000001</c:v>
                </c:pt>
                <c:pt idx="7">
                  <c:v>76.853999999999999</c:v>
                </c:pt>
                <c:pt idx="8">
                  <c:v>76.542000000000002</c:v>
                </c:pt>
                <c:pt idx="9">
                  <c:v>76.024000000000001</c:v>
                </c:pt>
                <c:pt idx="10">
                  <c:v>75.504999999999995</c:v>
                </c:pt>
                <c:pt idx="11">
                  <c:v>74.882000000000005</c:v>
                </c:pt>
                <c:pt idx="12">
                  <c:v>74.466999999999999</c:v>
                </c:pt>
                <c:pt idx="13">
                  <c:v>71.421999999999997</c:v>
                </c:pt>
                <c:pt idx="14">
                  <c:v>69.503</c:v>
                </c:pt>
                <c:pt idx="15">
                  <c:v>68.305000000000007</c:v>
                </c:pt>
                <c:pt idx="16">
                  <c:v>66.861000000000004</c:v>
                </c:pt>
                <c:pt idx="17">
                  <c:v>65.956000000000003</c:v>
                </c:pt>
                <c:pt idx="18">
                  <c:v>65.031999999999996</c:v>
                </c:pt>
                <c:pt idx="19">
                  <c:v>63.131999999999998</c:v>
                </c:pt>
                <c:pt idx="20">
                  <c:v>62.527000000000001</c:v>
                </c:pt>
                <c:pt idx="21">
                  <c:v>60.91</c:v>
                </c:pt>
                <c:pt idx="22">
                  <c:v>60.399000000000001</c:v>
                </c:pt>
                <c:pt idx="23">
                  <c:v>59.204999999999998</c:v>
                </c:pt>
                <c:pt idx="24">
                  <c:v>58.652000000000001</c:v>
                </c:pt>
                <c:pt idx="25">
                  <c:v>57.104999999999997</c:v>
                </c:pt>
                <c:pt idx="26">
                  <c:v>56.387</c:v>
                </c:pt>
                <c:pt idx="27">
                  <c:v>55.798000000000002</c:v>
                </c:pt>
                <c:pt idx="28">
                  <c:v>55.177999999999997</c:v>
                </c:pt>
                <c:pt idx="29">
                  <c:v>54.116</c:v>
                </c:pt>
                <c:pt idx="30">
                  <c:v>52.96</c:v>
                </c:pt>
                <c:pt idx="31">
                  <c:v>52.073999999999998</c:v>
                </c:pt>
                <c:pt idx="32">
                  <c:v>50.243000000000002</c:v>
                </c:pt>
                <c:pt idx="33">
                  <c:v>49.594000000000001</c:v>
                </c:pt>
                <c:pt idx="34">
                  <c:v>48.375999999999998</c:v>
                </c:pt>
                <c:pt idx="35">
                  <c:v>46.954000000000001</c:v>
                </c:pt>
                <c:pt idx="36">
                  <c:v>44.865000000000002</c:v>
                </c:pt>
              </c:numCache>
            </c:numRef>
          </c:yVal>
          <c:smooth val="0"/>
          <c:extLst>
            <c:ext xmlns:c16="http://schemas.microsoft.com/office/drawing/2014/chart" uri="{C3380CC4-5D6E-409C-BE32-E72D297353CC}">
              <c16:uniqueId val="{00000001-6CCC-4E36-AC48-477960F7D2E4}"/>
            </c:ext>
          </c:extLst>
        </c:ser>
        <c:ser>
          <c:idx val="2"/>
          <c:order val="2"/>
          <c:tx>
            <c:strRef>
              <c:f>Sheet1!$D$1</c:f>
              <c:strCache>
                <c:ptCount val="1"/>
                <c:pt idx="0">
                  <c:v>2002-2009 (N=930)</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93.100999999999999</c:v>
                </c:pt>
                <c:pt idx="2">
                  <c:v>89.599000000000004</c:v>
                </c:pt>
                <c:pt idx="3">
                  <c:v>87.724000000000004</c:v>
                </c:pt>
                <c:pt idx="4">
                  <c:v>86.619</c:v>
                </c:pt>
                <c:pt idx="5">
                  <c:v>85.953999999999994</c:v>
                </c:pt>
                <c:pt idx="6">
                  <c:v>85.622</c:v>
                </c:pt>
                <c:pt idx="7">
                  <c:v>85.177999999999997</c:v>
                </c:pt>
                <c:pt idx="8">
                  <c:v>84.510999999999996</c:v>
                </c:pt>
                <c:pt idx="9">
                  <c:v>83.843999999999994</c:v>
                </c:pt>
                <c:pt idx="10">
                  <c:v>83.733000000000004</c:v>
                </c:pt>
                <c:pt idx="11">
                  <c:v>83.174999999999997</c:v>
                </c:pt>
                <c:pt idx="12">
                  <c:v>82.950999999999993</c:v>
                </c:pt>
                <c:pt idx="13">
                  <c:v>79.323999999999998</c:v>
                </c:pt>
                <c:pt idx="14">
                  <c:v>76.668999999999997</c:v>
                </c:pt>
                <c:pt idx="15">
                  <c:v>73.257000000000005</c:v>
                </c:pt>
                <c:pt idx="16">
                  <c:v>71.683999999999997</c:v>
                </c:pt>
                <c:pt idx="17">
                  <c:v>70.44</c:v>
                </c:pt>
                <c:pt idx="18">
                  <c:v>69.040999999999997</c:v>
                </c:pt>
                <c:pt idx="19">
                  <c:v>68.257000000000005</c:v>
                </c:pt>
                <c:pt idx="20">
                  <c:v>67.414000000000001</c:v>
                </c:pt>
                <c:pt idx="21">
                  <c:v>66.88</c:v>
                </c:pt>
                <c:pt idx="22">
                  <c:v>66.031999999999996</c:v>
                </c:pt>
                <c:pt idx="23">
                  <c:v>65.224000000000004</c:v>
                </c:pt>
                <c:pt idx="24">
                  <c:v>64.513999999999996</c:v>
                </c:pt>
                <c:pt idx="25">
                  <c:v>63.984999999999999</c:v>
                </c:pt>
                <c:pt idx="26">
                  <c:v>63.984999999999999</c:v>
                </c:pt>
              </c:numCache>
            </c:numRef>
          </c:yVal>
          <c:smooth val="0"/>
          <c:extLst>
            <c:ext xmlns:c16="http://schemas.microsoft.com/office/drawing/2014/chart" uri="{C3380CC4-5D6E-409C-BE32-E72D297353CC}">
              <c16:uniqueId val="{00000002-6CCC-4E36-AC48-477960F7D2E4}"/>
            </c:ext>
          </c:extLst>
        </c:ser>
        <c:ser>
          <c:idx val="3"/>
          <c:order val="3"/>
          <c:tx>
            <c:strRef>
              <c:f>Sheet1!$E$1</c:f>
              <c:strCache>
                <c:ptCount val="1"/>
                <c:pt idx="0">
                  <c:v>2010-6/2017 (N=1,026)</c:v>
                </c:pt>
              </c:strCache>
            </c:strRef>
          </c:tx>
          <c:spPr>
            <a:ln w="47625">
              <a:solidFill>
                <a:srgbClr val="9933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96.472999999999999</c:v>
                </c:pt>
                <c:pt idx="2">
                  <c:v>94.488</c:v>
                </c:pt>
                <c:pt idx="3">
                  <c:v>92.986000000000004</c:v>
                </c:pt>
                <c:pt idx="4">
                  <c:v>92.382000000000005</c:v>
                </c:pt>
                <c:pt idx="5">
                  <c:v>91.575000000000003</c:v>
                </c:pt>
                <c:pt idx="6">
                  <c:v>90.968999999999994</c:v>
                </c:pt>
                <c:pt idx="7">
                  <c:v>90.665000000000006</c:v>
                </c:pt>
                <c:pt idx="8">
                  <c:v>90.158000000000001</c:v>
                </c:pt>
                <c:pt idx="9">
                  <c:v>89.444999999999993</c:v>
                </c:pt>
                <c:pt idx="10">
                  <c:v>89.241</c:v>
                </c:pt>
                <c:pt idx="11">
                  <c:v>88.625</c:v>
                </c:pt>
                <c:pt idx="12">
                  <c:v>88.417000000000002</c:v>
                </c:pt>
                <c:pt idx="13">
                  <c:v>85.691000000000003</c:v>
                </c:pt>
                <c:pt idx="14">
                  <c:v>83.629000000000005</c:v>
                </c:pt>
                <c:pt idx="15">
                  <c:v>82.596999999999994</c:v>
                </c:pt>
                <c:pt idx="16">
                  <c:v>81.48</c:v>
                </c:pt>
                <c:pt idx="17">
                  <c:v>80.213999999999999</c:v>
                </c:pt>
                <c:pt idx="18">
                  <c:v>79.191000000000003</c:v>
                </c:pt>
                <c:pt idx="19">
                  <c:v>76.207999999999998</c:v>
                </c:pt>
              </c:numCache>
            </c:numRef>
          </c:yVal>
          <c:smooth val="0"/>
          <c:extLst>
            <c:ext xmlns:c16="http://schemas.microsoft.com/office/drawing/2014/chart" uri="{C3380CC4-5D6E-409C-BE32-E72D297353CC}">
              <c16:uniqueId val="{00000003-6CCC-4E36-AC48-477960F7D2E4}"/>
            </c:ext>
          </c:extLst>
        </c:ser>
        <c:dLbls>
          <c:showLegendKey val="0"/>
          <c:showVal val="0"/>
          <c:showCatName val="0"/>
          <c:showSerName val="0"/>
          <c:showPercent val="0"/>
          <c:showBubbleSize val="0"/>
        </c:dLbls>
        <c:axId val="576325288"/>
        <c:axId val="576326856"/>
      </c:scatterChart>
      <c:valAx>
        <c:axId val="576325288"/>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6326856"/>
        <c:crosses val="autoZero"/>
        <c:crossBetween val="midCat"/>
        <c:majorUnit val="1"/>
      </c:valAx>
      <c:valAx>
        <c:axId val="57632685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6325288"/>
        <c:crosses val="autoZero"/>
        <c:crossBetween val="midCat"/>
        <c:majorUnit val="25"/>
      </c:valAx>
      <c:spPr>
        <a:noFill/>
        <a:ln>
          <a:solidFill>
            <a:schemeClr val="bg2"/>
          </a:solidFill>
        </a:ln>
      </c:spPr>
    </c:plotArea>
    <c:legend>
      <c:legendPos val="r"/>
      <c:layout>
        <c:manualLayout>
          <c:xMode val="edge"/>
          <c:yMode val="edge"/>
          <c:x val="0.44968283278749449"/>
          <c:y val="6.6669841673016678E-2"/>
          <c:w val="0.51491893712401005"/>
          <c:h val="0.1611142155617654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8881E-2"/>
          <c:w val="0.87737962511323264"/>
          <c:h val="0.81644145288290582"/>
        </c:manualLayout>
      </c:layout>
      <c:scatterChart>
        <c:scatterStyle val="lineMarker"/>
        <c:varyColors val="0"/>
        <c:ser>
          <c:idx val="0"/>
          <c:order val="0"/>
          <c:tx>
            <c:strRef>
              <c:f>Sheet1!$B$1</c:f>
              <c:strCache>
                <c:ptCount val="1"/>
                <c:pt idx="0">
                  <c:v>1982-1991 (N=322)</c:v>
                </c:pt>
              </c:strCache>
            </c:strRef>
          </c:tx>
          <c:spPr>
            <a:ln w="4762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80.349000000000004</c:v>
                </c:pt>
                <c:pt idx="2">
                  <c:v>76.552999999999997</c:v>
                </c:pt>
                <c:pt idx="3">
                  <c:v>75.28</c:v>
                </c:pt>
                <c:pt idx="4">
                  <c:v>74.960999999999999</c:v>
                </c:pt>
                <c:pt idx="5">
                  <c:v>74.004000000000005</c:v>
                </c:pt>
                <c:pt idx="6">
                  <c:v>73.366</c:v>
                </c:pt>
                <c:pt idx="7">
                  <c:v>72.724999999999994</c:v>
                </c:pt>
                <c:pt idx="8">
                  <c:v>72.403000000000006</c:v>
                </c:pt>
                <c:pt idx="9">
                  <c:v>71.438000000000002</c:v>
                </c:pt>
                <c:pt idx="10">
                  <c:v>70.793999999999997</c:v>
                </c:pt>
                <c:pt idx="11">
                  <c:v>70.471999999999994</c:v>
                </c:pt>
                <c:pt idx="12">
                  <c:v>69.826999999999998</c:v>
                </c:pt>
                <c:pt idx="13">
                  <c:v>67.555000000000007</c:v>
                </c:pt>
                <c:pt idx="14">
                  <c:v>66.242000000000004</c:v>
                </c:pt>
                <c:pt idx="15">
                  <c:v>63.908000000000001</c:v>
                </c:pt>
                <c:pt idx="16">
                  <c:v>61.552</c:v>
                </c:pt>
                <c:pt idx="17">
                  <c:v>60.152000000000001</c:v>
                </c:pt>
                <c:pt idx="18">
                  <c:v>58.338000000000001</c:v>
                </c:pt>
                <c:pt idx="19">
                  <c:v>56.100999999999999</c:v>
                </c:pt>
                <c:pt idx="20">
                  <c:v>53.383000000000003</c:v>
                </c:pt>
                <c:pt idx="21">
                  <c:v>51.789000000000001</c:v>
                </c:pt>
                <c:pt idx="22">
                  <c:v>50.966999999999999</c:v>
                </c:pt>
                <c:pt idx="23">
                  <c:v>50.131999999999998</c:v>
                </c:pt>
                <c:pt idx="24">
                  <c:v>47.131999999999998</c:v>
                </c:pt>
                <c:pt idx="25">
                  <c:v>45.798000000000002</c:v>
                </c:pt>
                <c:pt idx="26">
                  <c:v>43.89</c:v>
                </c:pt>
                <c:pt idx="27">
                  <c:v>41.921999999999997</c:v>
                </c:pt>
                <c:pt idx="28">
                  <c:v>41.411000000000001</c:v>
                </c:pt>
                <c:pt idx="29">
                  <c:v>39.831000000000003</c:v>
                </c:pt>
                <c:pt idx="30">
                  <c:v>39.831000000000003</c:v>
                </c:pt>
                <c:pt idx="31">
                  <c:v>37.587000000000003</c:v>
                </c:pt>
                <c:pt idx="32">
                  <c:v>35.887</c:v>
                </c:pt>
                <c:pt idx="33">
                  <c:v>34.101999999999997</c:v>
                </c:pt>
                <c:pt idx="34">
                  <c:v>32.307000000000002</c:v>
                </c:pt>
                <c:pt idx="35">
                  <c:v>31.064</c:v>
                </c:pt>
                <c:pt idx="36">
                  <c:v>30.402999999999999</c:v>
                </c:pt>
              </c:numCache>
            </c:numRef>
          </c:yVal>
          <c:smooth val="0"/>
          <c:extLst>
            <c:ext xmlns:c16="http://schemas.microsoft.com/office/drawing/2014/chart" uri="{C3380CC4-5D6E-409C-BE32-E72D297353CC}">
              <c16:uniqueId val="{00000000-3DF3-41C7-99CA-363F2688D4F0}"/>
            </c:ext>
          </c:extLst>
        </c:ser>
        <c:ser>
          <c:idx val="1"/>
          <c:order val="1"/>
          <c:tx>
            <c:strRef>
              <c:f>Sheet1!$C$1</c:f>
              <c:strCache>
                <c:ptCount val="1"/>
                <c:pt idx="0">
                  <c:v>1992-2001 (N=934)</c:v>
                </c:pt>
              </c:strCache>
            </c:strRef>
          </c:tx>
          <c:spPr>
            <a:ln w="47625">
              <a:solidFill>
                <a:srgbClr val="339933"/>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88.516000000000005</c:v>
                </c:pt>
                <c:pt idx="2">
                  <c:v>85.382999999999996</c:v>
                </c:pt>
                <c:pt idx="3">
                  <c:v>84.516999999999996</c:v>
                </c:pt>
                <c:pt idx="4">
                  <c:v>83.542000000000002</c:v>
                </c:pt>
                <c:pt idx="5">
                  <c:v>82.456999999999994</c:v>
                </c:pt>
                <c:pt idx="6">
                  <c:v>81.475999999999999</c:v>
                </c:pt>
                <c:pt idx="7">
                  <c:v>81.039000000000001</c:v>
                </c:pt>
                <c:pt idx="8">
                  <c:v>80.602999999999994</c:v>
                </c:pt>
                <c:pt idx="9">
                  <c:v>80.384</c:v>
                </c:pt>
                <c:pt idx="10">
                  <c:v>79.727000000000004</c:v>
                </c:pt>
                <c:pt idx="11">
                  <c:v>79.287999999999997</c:v>
                </c:pt>
                <c:pt idx="12">
                  <c:v>79.177999999999997</c:v>
                </c:pt>
                <c:pt idx="13">
                  <c:v>76.850999999999999</c:v>
                </c:pt>
                <c:pt idx="14">
                  <c:v>73.914000000000001</c:v>
                </c:pt>
                <c:pt idx="15">
                  <c:v>72.414000000000001</c:v>
                </c:pt>
                <c:pt idx="16">
                  <c:v>69.909000000000006</c:v>
                </c:pt>
                <c:pt idx="17">
                  <c:v>68.069000000000003</c:v>
                </c:pt>
                <c:pt idx="18">
                  <c:v>67.055999999999997</c:v>
                </c:pt>
                <c:pt idx="19">
                  <c:v>65.885999999999996</c:v>
                </c:pt>
                <c:pt idx="20">
                  <c:v>64.009</c:v>
                </c:pt>
                <c:pt idx="21">
                  <c:v>62.628999999999998</c:v>
                </c:pt>
                <c:pt idx="22">
                  <c:v>60.901000000000003</c:v>
                </c:pt>
                <c:pt idx="23">
                  <c:v>59.569000000000003</c:v>
                </c:pt>
                <c:pt idx="24">
                  <c:v>58.034999999999997</c:v>
                </c:pt>
                <c:pt idx="25">
                  <c:v>55.835000000000001</c:v>
                </c:pt>
                <c:pt idx="26">
                  <c:v>54.045999999999999</c:v>
                </c:pt>
                <c:pt idx="27">
                  <c:v>52.345999999999997</c:v>
                </c:pt>
                <c:pt idx="28">
                  <c:v>50.103999999999999</c:v>
                </c:pt>
                <c:pt idx="29">
                  <c:v>48.122999999999998</c:v>
                </c:pt>
                <c:pt idx="30">
                  <c:v>45.759</c:v>
                </c:pt>
                <c:pt idx="31">
                  <c:v>43.996000000000002</c:v>
                </c:pt>
                <c:pt idx="32">
                  <c:v>41.825000000000003</c:v>
                </c:pt>
                <c:pt idx="33">
                  <c:v>37.534999999999997</c:v>
                </c:pt>
                <c:pt idx="34">
                  <c:v>36.865000000000002</c:v>
                </c:pt>
                <c:pt idx="35">
                  <c:v>33.218000000000004</c:v>
                </c:pt>
              </c:numCache>
            </c:numRef>
          </c:yVal>
          <c:smooth val="0"/>
          <c:extLst>
            <c:ext xmlns:c16="http://schemas.microsoft.com/office/drawing/2014/chart" uri="{C3380CC4-5D6E-409C-BE32-E72D297353CC}">
              <c16:uniqueId val="{00000001-3DF3-41C7-99CA-363F2688D4F0}"/>
            </c:ext>
          </c:extLst>
        </c:ser>
        <c:ser>
          <c:idx val="2"/>
          <c:order val="2"/>
          <c:tx>
            <c:strRef>
              <c:f>Sheet1!$D$1</c:f>
              <c:strCache>
                <c:ptCount val="1"/>
                <c:pt idx="0">
                  <c:v>2002-2009 (N=911)</c:v>
                </c:pt>
              </c:strCache>
            </c:strRef>
          </c:tx>
          <c:spPr>
            <a:ln w="4762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95.37</c:v>
                </c:pt>
                <c:pt idx="2">
                  <c:v>93.244</c:v>
                </c:pt>
                <c:pt idx="3">
                  <c:v>92.453999999999994</c:v>
                </c:pt>
                <c:pt idx="4">
                  <c:v>91.772999999999996</c:v>
                </c:pt>
                <c:pt idx="5">
                  <c:v>90.751000000000005</c:v>
                </c:pt>
                <c:pt idx="6">
                  <c:v>90.182000000000002</c:v>
                </c:pt>
                <c:pt idx="7">
                  <c:v>89.840999999999994</c:v>
                </c:pt>
                <c:pt idx="8">
                  <c:v>89.498999999999995</c:v>
                </c:pt>
                <c:pt idx="9">
                  <c:v>89.043000000000006</c:v>
                </c:pt>
                <c:pt idx="10">
                  <c:v>88.814999999999998</c:v>
                </c:pt>
                <c:pt idx="11">
                  <c:v>88.7</c:v>
                </c:pt>
                <c:pt idx="12">
                  <c:v>88.584999999999994</c:v>
                </c:pt>
                <c:pt idx="13">
                  <c:v>85.801000000000002</c:v>
                </c:pt>
                <c:pt idx="14">
                  <c:v>83.555999999999997</c:v>
                </c:pt>
                <c:pt idx="15">
                  <c:v>81.126000000000005</c:v>
                </c:pt>
                <c:pt idx="16">
                  <c:v>79.28</c:v>
                </c:pt>
                <c:pt idx="17">
                  <c:v>78.037999999999997</c:v>
                </c:pt>
                <c:pt idx="18">
                  <c:v>77.527000000000001</c:v>
                </c:pt>
                <c:pt idx="19">
                  <c:v>76.350999999999999</c:v>
                </c:pt>
                <c:pt idx="20">
                  <c:v>75.070999999999998</c:v>
                </c:pt>
                <c:pt idx="21">
                  <c:v>73.566000000000003</c:v>
                </c:pt>
                <c:pt idx="22">
                  <c:v>72.507999999999996</c:v>
                </c:pt>
                <c:pt idx="23">
                  <c:v>72.239999999999995</c:v>
                </c:pt>
                <c:pt idx="24">
                  <c:v>70.308999999999997</c:v>
                </c:pt>
                <c:pt idx="25">
                  <c:v>68.628</c:v>
                </c:pt>
                <c:pt idx="26">
                  <c:v>67.674000000000007</c:v>
                </c:pt>
                <c:pt idx="27">
                  <c:v>65.893000000000001</c:v>
                </c:pt>
              </c:numCache>
            </c:numRef>
          </c:yVal>
          <c:smooth val="0"/>
          <c:extLst>
            <c:ext xmlns:c16="http://schemas.microsoft.com/office/drawing/2014/chart" uri="{C3380CC4-5D6E-409C-BE32-E72D297353CC}">
              <c16:uniqueId val="{00000002-3DF3-41C7-99CA-363F2688D4F0}"/>
            </c:ext>
          </c:extLst>
        </c:ser>
        <c:ser>
          <c:idx val="3"/>
          <c:order val="3"/>
          <c:tx>
            <c:strRef>
              <c:f>Sheet1!$E$1</c:f>
              <c:strCache>
                <c:ptCount val="1"/>
                <c:pt idx="0">
                  <c:v>2010-6/2017 (N=1,076)</c:v>
                </c:pt>
              </c:strCache>
            </c:strRef>
          </c:tx>
          <c:spPr>
            <a:ln w="47625">
              <a:solidFill>
                <a:srgbClr val="9933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97.188999999999993</c:v>
                </c:pt>
                <c:pt idx="2">
                  <c:v>95.846000000000004</c:v>
                </c:pt>
                <c:pt idx="3">
                  <c:v>95.165999999999997</c:v>
                </c:pt>
                <c:pt idx="4">
                  <c:v>94.48</c:v>
                </c:pt>
                <c:pt idx="5">
                  <c:v>93.891000000000005</c:v>
                </c:pt>
                <c:pt idx="6">
                  <c:v>93.694000000000003</c:v>
                </c:pt>
                <c:pt idx="7">
                  <c:v>93.296000000000006</c:v>
                </c:pt>
                <c:pt idx="8">
                  <c:v>93.195999999999998</c:v>
                </c:pt>
                <c:pt idx="9">
                  <c:v>92.694999999999993</c:v>
                </c:pt>
                <c:pt idx="10">
                  <c:v>92.290999999999997</c:v>
                </c:pt>
                <c:pt idx="11">
                  <c:v>92.290999999999997</c:v>
                </c:pt>
                <c:pt idx="12">
                  <c:v>91.879000000000005</c:v>
                </c:pt>
                <c:pt idx="13">
                  <c:v>88.366</c:v>
                </c:pt>
                <c:pt idx="14">
                  <c:v>86.840999999999994</c:v>
                </c:pt>
                <c:pt idx="15">
                  <c:v>84.551000000000002</c:v>
                </c:pt>
                <c:pt idx="16">
                  <c:v>83.893000000000001</c:v>
                </c:pt>
                <c:pt idx="17">
                  <c:v>82.218999999999994</c:v>
                </c:pt>
                <c:pt idx="18">
                  <c:v>81.659000000000006</c:v>
                </c:pt>
                <c:pt idx="19">
                  <c:v>77.224000000000004</c:v>
                </c:pt>
              </c:numCache>
            </c:numRef>
          </c:yVal>
          <c:smooth val="0"/>
          <c:extLst>
            <c:ext xmlns:c16="http://schemas.microsoft.com/office/drawing/2014/chart" uri="{C3380CC4-5D6E-409C-BE32-E72D297353CC}">
              <c16:uniqueId val="{00000003-3DF3-41C7-99CA-363F2688D4F0}"/>
            </c:ext>
          </c:extLst>
        </c:ser>
        <c:dLbls>
          <c:showLegendKey val="0"/>
          <c:showVal val="0"/>
          <c:showCatName val="0"/>
          <c:showSerName val="0"/>
          <c:showPercent val="0"/>
          <c:showBubbleSize val="0"/>
        </c:dLbls>
        <c:axId val="665519536"/>
        <c:axId val="665519928"/>
      </c:scatterChart>
      <c:valAx>
        <c:axId val="665519536"/>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5519928"/>
        <c:crosses val="autoZero"/>
        <c:crossBetween val="midCat"/>
        <c:majorUnit val="1"/>
      </c:valAx>
      <c:valAx>
        <c:axId val="66551992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5519536"/>
        <c:crosses val="autoZero"/>
        <c:crossBetween val="midCat"/>
        <c:majorUnit val="25"/>
      </c:valAx>
      <c:spPr>
        <a:noFill/>
        <a:ln>
          <a:solidFill>
            <a:schemeClr val="bg2"/>
          </a:solidFill>
        </a:ln>
      </c:spPr>
    </c:plotArea>
    <c:legend>
      <c:legendPos val="r"/>
      <c:layout>
        <c:manualLayout>
          <c:xMode val="edge"/>
          <c:yMode val="edge"/>
          <c:x val="0.10749994193203725"/>
          <c:y val="0.55591715350097359"/>
          <c:w val="0.53261805216825775"/>
          <c:h val="0.15842604351875444"/>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6.3160401320802639E-2"/>
          <c:w val="0.87737962511323264"/>
          <c:h val="0.81644145288290582"/>
        </c:manualLayout>
      </c:layout>
      <c:scatterChart>
        <c:scatterStyle val="lineMarker"/>
        <c:varyColors val="0"/>
        <c:ser>
          <c:idx val="0"/>
          <c:order val="0"/>
          <c:tx>
            <c:strRef>
              <c:f>Sheet1!$B$1</c:f>
              <c:strCache>
                <c:ptCount val="1"/>
                <c:pt idx="0">
                  <c:v>1982-1991 (N=204)</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80.787999999999997</c:v>
                </c:pt>
                <c:pt idx="2">
                  <c:v>79.295000000000002</c:v>
                </c:pt>
                <c:pt idx="3">
                  <c:v>77.799000000000007</c:v>
                </c:pt>
                <c:pt idx="4">
                  <c:v>76.801000000000002</c:v>
                </c:pt>
                <c:pt idx="5">
                  <c:v>75.305000000000007</c:v>
                </c:pt>
                <c:pt idx="6">
                  <c:v>74.308000000000007</c:v>
                </c:pt>
                <c:pt idx="7">
                  <c:v>74.308000000000007</c:v>
                </c:pt>
                <c:pt idx="8">
                  <c:v>73.31</c:v>
                </c:pt>
                <c:pt idx="9">
                  <c:v>72.811000000000007</c:v>
                </c:pt>
                <c:pt idx="10">
                  <c:v>72.313000000000002</c:v>
                </c:pt>
                <c:pt idx="11">
                  <c:v>71.813999999999993</c:v>
                </c:pt>
                <c:pt idx="12">
                  <c:v>71.813999999999993</c:v>
                </c:pt>
                <c:pt idx="13">
                  <c:v>68.290999999999997</c:v>
                </c:pt>
                <c:pt idx="14">
                  <c:v>65.251999999999995</c:v>
                </c:pt>
                <c:pt idx="15">
                  <c:v>62.192999999999998</c:v>
                </c:pt>
                <c:pt idx="16">
                  <c:v>60.124000000000002</c:v>
                </c:pt>
                <c:pt idx="17">
                  <c:v>56.94</c:v>
                </c:pt>
                <c:pt idx="18">
                  <c:v>54.164999999999999</c:v>
                </c:pt>
                <c:pt idx="19">
                  <c:v>52.435000000000002</c:v>
                </c:pt>
                <c:pt idx="20">
                  <c:v>51.222999999999999</c:v>
                </c:pt>
                <c:pt idx="21">
                  <c:v>48.661999999999999</c:v>
                </c:pt>
                <c:pt idx="22">
                  <c:v>44.767000000000003</c:v>
                </c:pt>
                <c:pt idx="23">
                  <c:v>42.771999999999998</c:v>
                </c:pt>
                <c:pt idx="24">
                  <c:v>38.03</c:v>
                </c:pt>
                <c:pt idx="25">
                  <c:v>35.914000000000001</c:v>
                </c:pt>
                <c:pt idx="26">
                  <c:v>35.15</c:v>
                </c:pt>
                <c:pt idx="27">
                  <c:v>33.587000000000003</c:v>
                </c:pt>
                <c:pt idx="28">
                  <c:v>31.988</c:v>
                </c:pt>
                <c:pt idx="29">
                  <c:v>30.347999999999999</c:v>
                </c:pt>
                <c:pt idx="30">
                  <c:v>26.901</c:v>
                </c:pt>
                <c:pt idx="31">
                  <c:v>24.297999999999998</c:v>
                </c:pt>
                <c:pt idx="32">
                  <c:v>24.297999999999998</c:v>
                </c:pt>
                <c:pt idx="33">
                  <c:v>23.326000000000001</c:v>
                </c:pt>
                <c:pt idx="34">
                  <c:v>23.326000000000001</c:v>
                </c:pt>
                <c:pt idx="35">
                  <c:v>23.326000000000001</c:v>
                </c:pt>
                <c:pt idx="36">
                  <c:v>22.312000000000001</c:v>
                </c:pt>
              </c:numCache>
            </c:numRef>
          </c:yVal>
          <c:smooth val="0"/>
          <c:extLst>
            <c:ext xmlns:c16="http://schemas.microsoft.com/office/drawing/2014/chart" uri="{C3380CC4-5D6E-409C-BE32-E72D297353CC}">
              <c16:uniqueId val="{00000000-C523-47FC-9476-9ED26CA134CE}"/>
            </c:ext>
          </c:extLst>
        </c:ser>
        <c:ser>
          <c:idx val="1"/>
          <c:order val="1"/>
          <c:tx>
            <c:strRef>
              <c:f>Sheet1!$C$1</c:f>
              <c:strCache>
                <c:ptCount val="1"/>
                <c:pt idx="0">
                  <c:v>1992-2001 (N=574)</c:v>
                </c:pt>
              </c:strCache>
            </c:strRef>
          </c:tx>
          <c:spPr>
            <a:ln w="41275">
              <a:solidFill>
                <a:srgbClr val="339933"/>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91.948999999999998</c:v>
                </c:pt>
                <c:pt idx="2">
                  <c:v>90.185000000000002</c:v>
                </c:pt>
                <c:pt idx="3">
                  <c:v>88.944999999999993</c:v>
                </c:pt>
                <c:pt idx="4">
                  <c:v>88.41</c:v>
                </c:pt>
                <c:pt idx="5">
                  <c:v>88.41</c:v>
                </c:pt>
                <c:pt idx="6">
                  <c:v>87.692999999999998</c:v>
                </c:pt>
                <c:pt idx="7">
                  <c:v>87.334000000000003</c:v>
                </c:pt>
                <c:pt idx="8">
                  <c:v>87.334000000000003</c:v>
                </c:pt>
                <c:pt idx="9">
                  <c:v>87.153999999999996</c:v>
                </c:pt>
                <c:pt idx="10">
                  <c:v>87.153999999999996</c:v>
                </c:pt>
                <c:pt idx="11">
                  <c:v>86.793999999999997</c:v>
                </c:pt>
                <c:pt idx="12">
                  <c:v>86.614000000000004</c:v>
                </c:pt>
                <c:pt idx="13">
                  <c:v>83.882999999999996</c:v>
                </c:pt>
                <c:pt idx="14">
                  <c:v>80.730999999999995</c:v>
                </c:pt>
                <c:pt idx="15">
                  <c:v>78.066999999999993</c:v>
                </c:pt>
                <c:pt idx="16">
                  <c:v>75.552999999999997</c:v>
                </c:pt>
                <c:pt idx="17">
                  <c:v>73.786000000000001</c:v>
                </c:pt>
                <c:pt idx="18">
                  <c:v>70.787000000000006</c:v>
                </c:pt>
                <c:pt idx="19">
                  <c:v>67.712000000000003</c:v>
                </c:pt>
                <c:pt idx="20">
                  <c:v>63.954000000000001</c:v>
                </c:pt>
                <c:pt idx="21">
                  <c:v>60.331000000000003</c:v>
                </c:pt>
                <c:pt idx="22">
                  <c:v>57.921999999999997</c:v>
                </c:pt>
                <c:pt idx="23">
                  <c:v>53.003999999999998</c:v>
                </c:pt>
                <c:pt idx="24">
                  <c:v>49.774999999999999</c:v>
                </c:pt>
                <c:pt idx="25">
                  <c:v>47.414000000000001</c:v>
                </c:pt>
                <c:pt idx="26">
                  <c:v>45.225000000000001</c:v>
                </c:pt>
                <c:pt idx="27">
                  <c:v>42.688000000000002</c:v>
                </c:pt>
                <c:pt idx="28">
                  <c:v>39.725999999999999</c:v>
                </c:pt>
                <c:pt idx="29">
                  <c:v>37.329000000000001</c:v>
                </c:pt>
                <c:pt idx="30">
                  <c:v>35.906999999999996</c:v>
                </c:pt>
                <c:pt idx="31">
                  <c:v>35.521000000000001</c:v>
                </c:pt>
                <c:pt idx="32">
                  <c:v>34.491</c:v>
                </c:pt>
                <c:pt idx="33">
                  <c:v>33.259</c:v>
                </c:pt>
                <c:pt idx="34">
                  <c:v>30.841999999999999</c:v>
                </c:pt>
                <c:pt idx="35">
                  <c:v>30.841999999999999</c:v>
                </c:pt>
                <c:pt idx="36">
                  <c:v>28.271999999999998</c:v>
                </c:pt>
              </c:numCache>
            </c:numRef>
          </c:yVal>
          <c:smooth val="0"/>
          <c:extLst>
            <c:ext xmlns:c16="http://schemas.microsoft.com/office/drawing/2014/chart" uri="{C3380CC4-5D6E-409C-BE32-E72D297353CC}">
              <c16:uniqueId val="{00000001-C523-47FC-9476-9ED26CA134CE}"/>
            </c:ext>
          </c:extLst>
        </c:ser>
        <c:ser>
          <c:idx val="2"/>
          <c:order val="2"/>
          <c:tx>
            <c:strRef>
              <c:f>Sheet1!$D$1</c:f>
              <c:strCache>
                <c:ptCount val="1"/>
                <c:pt idx="0">
                  <c:v>2002-2009 (N=615)</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93.8</c:v>
                </c:pt>
                <c:pt idx="2">
                  <c:v>92.971000000000004</c:v>
                </c:pt>
                <c:pt idx="3">
                  <c:v>92.971000000000004</c:v>
                </c:pt>
                <c:pt idx="4">
                  <c:v>92.466999999999999</c:v>
                </c:pt>
                <c:pt idx="5">
                  <c:v>92.132000000000005</c:v>
                </c:pt>
                <c:pt idx="6">
                  <c:v>91.962999999999994</c:v>
                </c:pt>
                <c:pt idx="7">
                  <c:v>91.795000000000002</c:v>
                </c:pt>
                <c:pt idx="8">
                  <c:v>91.626999999999995</c:v>
                </c:pt>
                <c:pt idx="9">
                  <c:v>91.459000000000003</c:v>
                </c:pt>
                <c:pt idx="10">
                  <c:v>91.123000000000005</c:v>
                </c:pt>
                <c:pt idx="11">
                  <c:v>90.786000000000001</c:v>
                </c:pt>
                <c:pt idx="12">
                  <c:v>90.617999999999995</c:v>
                </c:pt>
                <c:pt idx="13">
                  <c:v>88.578999999999994</c:v>
                </c:pt>
                <c:pt idx="14">
                  <c:v>88.057000000000002</c:v>
                </c:pt>
                <c:pt idx="15">
                  <c:v>86.096000000000004</c:v>
                </c:pt>
                <c:pt idx="16">
                  <c:v>84.819000000000003</c:v>
                </c:pt>
                <c:pt idx="17">
                  <c:v>83.343000000000004</c:v>
                </c:pt>
                <c:pt idx="18">
                  <c:v>81.814999999999998</c:v>
                </c:pt>
                <c:pt idx="19">
                  <c:v>80.241</c:v>
                </c:pt>
                <c:pt idx="20">
                  <c:v>77.412999999999997</c:v>
                </c:pt>
                <c:pt idx="21">
                  <c:v>76.317999999999998</c:v>
                </c:pt>
                <c:pt idx="22">
                  <c:v>72.983000000000004</c:v>
                </c:pt>
                <c:pt idx="23">
                  <c:v>67.375</c:v>
                </c:pt>
                <c:pt idx="24">
                  <c:v>64.301000000000002</c:v>
                </c:pt>
                <c:pt idx="25">
                  <c:v>60.076999999999998</c:v>
                </c:pt>
                <c:pt idx="26">
                  <c:v>58.610999999999997</c:v>
                </c:pt>
              </c:numCache>
            </c:numRef>
          </c:yVal>
          <c:smooth val="0"/>
          <c:extLst>
            <c:ext xmlns:c16="http://schemas.microsoft.com/office/drawing/2014/chart" uri="{C3380CC4-5D6E-409C-BE32-E72D297353CC}">
              <c16:uniqueId val="{00000002-C523-47FC-9476-9ED26CA134CE}"/>
            </c:ext>
          </c:extLst>
        </c:ser>
        <c:ser>
          <c:idx val="3"/>
          <c:order val="3"/>
          <c:tx>
            <c:strRef>
              <c:f>Sheet1!$E$1</c:f>
              <c:strCache>
                <c:ptCount val="1"/>
                <c:pt idx="0">
                  <c:v>2010-6/2017 (N=695)</c:v>
                </c:pt>
              </c:strCache>
            </c:strRef>
          </c:tx>
          <c:spPr>
            <a:ln w="47625">
              <a:solidFill>
                <a:srgbClr val="9933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94.793999999999997</c:v>
                </c:pt>
                <c:pt idx="2">
                  <c:v>94.194000000000003</c:v>
                </c:pt>
                <c:pt idx="3">
                  <c:v>93.433000000000007</c:v>
                </c:pt>
                <c:pt idx="4">
                  <c:v>93.28</c:v>
                </c:pt>
                <c:pt idx="5">
                  <c:v>93.126000000000005</c:v>
                </c:pt>
                <c:pt idx="6">
                  <c:v>92.971999999999994</c:v>
                </c:pt>
                <c:pt idx="7">
                  <c:v>92.816000000000003</c:v>
                </c:pt>
                <c:pt idx="8">
                  <c:v>92.501999999999995</c:v>
                </c:pt>
                <c:pt idx="9">
                  <c:v>92.188000000000002</c:v>
                </c:pt>
                <c:pt idx="10">
                  <c:v>91.715000000000003</c:v>
                </c:pt>
                <c:pt idx="11">
                  <c:v>91.399000000000001</c:v>
                </c:pt>
                <c:pt idx="12">
                  <c:v>91.399000000000001</c:v>
                </c:pt>
                <c:pt idx="13">
                  <c:v>89.665999999999997</c:v>
                </c:pt>
                <c:pt idx="14">
                  <c:v>88.558999999999997</c:v>
                </c:pt>
                <c:pt idx="15">
                  <c:v>88.275999999999996</c:v>
                </c:pt>
                <c:pt idx="16">
                  <c:v>86.042000000000002</c:v>
                </c:pt>
                <c:pt idx="17">
                  <c:v>84.975999999999999</c:v>
                </c:pt>
                <c:pt idx="18">
                  <c:v>78.224000000000004</c:v>
                </c:pt>
              </c:numCache>
            </c:numRef>
          </c:yVal>
          <c:smooth val="0"/>
          <c:extLst>
            <c:ext xmlns:c16="http://schemas.microsoft.com/office/drawing/2014/chart" uri="{C3380CC4-5D6E-409C-BE32-E72D297353CC}">
              <c16:uniqueId val="{00000003-C523-47FC-9476-9ED26CA134CE}"/>
            </c:ext>
          </c:extLst>
        </c:ser>
        <c:dLbls>
          <c:showLegendKey val="0"/>
          <c:showVal val="0"/>
          <c:showCatName val="0"/>
          <c:showSerName val="0"/>
          <c:showPercent val="0"/>
          <c:showBubbleSize val="0"/>
        </c:dLbls>
        <c:axId val="665521104"/>
        <c:axId val="665521496"/>
      </c:scatterChart>
      <c:valAx>
        <c:axId val="665521104"/>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5521496"/>
        <c:crosses val="autoZero"/>
        <c:crossBetween val="midCat"/>
        <c:majorUnit val="1"/>
      </c:valAx>
      <c:valAx>
        <c:axId val="6655214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5521104"/>
        <c:crosses val="autoZero"/>
        <c:crossBetween val="midCat"/>
        <c:majorUnit val="25"/>
      </c:valAx>
      <c:spPr>
        <a:noFill/>
        <a:ln>
          <a:solidFill>
            <a:schemeClr val="bg2"/>
          </a:solidFill>
        </a:ln>
      </c:spPr>
    </c:plotArea>
    <c:legend>
      <c:legendPos val="r"/>
      <c:layout>
        <c:manualLayout>
          <c:xMode val="edge"/>
          <c:yMode val="edge"/>
          <c:x val="0.46738194783174219"/>
          <c:y val="6.3981669630005927E-2"/>
          <c:w val="0.49869474833345351"/>
          <c:h val="0.1584260435187544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03895198940843E-2"/>
          <c:y val="6.584857336381339E-2"/>
          <c:w val="0.89974566232319286"/>
          <c:h val="0.81644145288290582"/>
        </c:manualLayout>
      </c:layout>
      <c:scatterChart>
        <c:scatterStyle val="lineMarker"/>
        <c:varyColors val="0"/>
        <c:ser>
          <c:idx val="0"/>
          <c:order val="0"/>
          <c:tx>
            <c:strRef>
              <c:f>Sheet1!$B$1</c:f>
              <c:strCache>
                <c:ptCount val="1"/>
                <c:pt idx="0">
                  <c:v>1982-1989 (N=443)</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86.834000000000003</c:v>
                </c:pt>
                <c:pt idx="2">
                  <c:v>83.849000000000004</c:v>
                </c:pt>
                <c:pt idx="3">
                  <c:v>82.006</c:v>
                </c:pt>
                <c:pt idx="4">
                  <c:v>80.39</c:v>
                </c:pt>
                <c:pt idx="5">
                  <c:v>80.159000000000006</c:v>
                </c:pt>
                <c:pt idx="6">
                  <c:v>79.231999999999999</c:v>
                </c:pt>
                <c:pt idx="7">
                  <c:v>78.534999999999997</c:v>
                </c:pt>
                <c:pt idx="8">
                  <c:v>77.834000000000003</c:v>
                </c:pt>
                <c:pt idx="9">
                  <c:v>77.834000000000003</c:v>
                </c:pt>
                <c:pt idx="10">
                  <c:v>77.367000000000004</c:v>
                </c:pt>
                <c:pt idx="11">
                  <c:v>76.665999999999997</c:v>
                </c:pt>
                <c:pt idx="12">
                  <c:v>75.963999999999999</c:v>
                </c:pt>
                <c:pt idx="13">
                  <c:v>71.275000000000006</c:v>
                </c:pt>
                <c:pt idx="14">
                  <c:v>67.957999999999998</c:v>
                </c:pt>
                <c:pt idx="15">
                  <c:v>64.355000000000004</c:v>
                </c:pt>
                <c:pt idx="16">
                  <c:v>61.17</c:v>
                </c:pt>
                <c:pt idx="17">
                  <c:v>58.935000000000002</c:v>
                </c:pt>
                <c:pt idx="18">
                  <c:v>55.886000000000003</c:v>
                </c:pt>
                <c:pt idx="19">
                  <c:v>53.475999999999999</c:v>
                </c:pt>
                <c:pt idx="20">
                  <c:v>51.258000000000003</c:v>
                </c:pt>
                <c:pt idx="21">
                  <c:v>49.804000000000002</c:v>
                </c:pt>
                <c:pt idx="22">
                  <c:v>48.902000000000001</c:v>
                </c:pt>
                <c:pt idx="23">
                  <c:v>46.698</c:v>
                </c:pt>
                <c:pt idx="24">
                  <c:v>44.383000000000003</c:v>
                </c:pt>
                <c:pt idx="25">
                  <c:v>41.277999999999999</c:v>
                </c:pt>
                <c:pt idx="26">
                  <c:v>40.201000000000001</c:v>
                </c:pt>
                <c:pt idx="27">
                  <c:v>37.649000000000001</c:v>
                </c:pt>
                <c:pt idx="28">
                  <c:v>35.415999999999997</c:v>
                </c:pt>
                <c:pt idx="29">
                  <c:v>34.274000000000001</c:v>
                </c:pt>
                <c:pt idx="30">
                  <c:v>33.499000000000002</c:v>
                </c:pt>
                <c:pt idx="31">
                  <c:v>33.085999999999999</c:v>
                </c:pt>
                <c:pt idx="32">
                  <c:v>32.661000000000001</c:v>
                </c:pt>
                <c:pt idx="33">
                  <c:v>31.79</c:v>
                </c:pt>
                <c:pt idx="34">
                  <c:v>30.434000000000001</c:v>
                </c:pt>
                <c:pt idx="35">
                  <c:v>29.498000000000001</c:v>
                </c:pt>
                <c:pt idx="36">
                  <c:v>27.988</c:v>
                </c:pt>
              </c:numCache>
            </c:numRef>
          </c:yVal>
          <c:smooth val="0"/>
          <c:extLst>
            <c:ext xmlns:c16="http://schemas.microsoft.com/office/drawing/2014/chart" uri="{C3380CC4-5D6E-409C-BE32-E72D297353CC}">
              <c16:uniqueId val="{00000000-D204-455E-B7EA-8ACA70871B8F}"/>
            </c:ext>
          </c:extLst>
        </c:ser>
        <c:ser>
          <c:idx val="1"/>
          <c:order val="1"/>
          <c:tx>
            <c:strRef>
              <c:f>Sheet1!$C$1</c:f>
              <c:strCache>
                <c:ptCount val="1"/>
                <c:pt idx="0">
                  <c:v>1990-2004 (N=2,302)</c:v>
                </c:pt>
              </c:strCache>
            </c:strRef>
          </c:tx>
          <c:spPr>
            <a:ln w="41275">
              <a:solidFill>
                <a:srgbClr val="339933"/>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92.399000000000001</c:v>
                </c:pt>
                <c:pt idx="2">
                  <c:v>90.805000000000007</c:v>
                </c:pt>
                <c:pt idx="3">
                  <c:v>90.094999999999999</c:v>
                </c:pt>
                <c:pt idx="4">
                  <c:v>89.605999999999995</c:v>
                </c:pt>
                <c:pt idx="5">
                  <c:v>88.981999999999999</c:v>
                </c:pt>
                <c:pt idx="6">
                  <c:v>88.447000000000003</c:v>
                </c:pt>
                <c:pt idx="7">
                  <c:v>87.867000000000004</c:v>
                </c:pt>
                <c:pt idx="8">
                  <c:v>87.51</c:v>
                </c:pt>
                <c:pt idx="9">
                  <c:v>86.972999999999999</c:v>
                </c:pt>
                <c:pt idx="10">
                  <c:v>86.703999999999994</c:v>
                </c:pt>
                <c:pt idx="11">
                  <c:v>86.344999999999999</c:v>
                </c:pt>
                <c:pt idx="12">
                  <c:v>86.120999999999995</c:v>
                </c:pt>
                <c:pt idx="13">
                  <c:v>82.265000000000001</c:v>
                </c:pt>
                <c:pt idx="14">
                  <c:v>78.756</c:v>
                </c:pt>
                <c:pt idx="15">
                  <c:v>75.620999999999995</c:v>
                </c:pt>
                <c:pt idx="16">
                  <c:v>71.777000000000001</c:v>
                </c:pt>
                <c:pt idx="17">
                  <c:v>68.600999999999999</c:v>
                </c:pt>
                <c:pt idx="18">
                  <c:v>64.516999999999996</c:v>
                </c:pt>
                <c:pt idx="19">
                  <c:v>61.061</c:v>
                </c:pt>
                <c:pt idx="20">
                  <c:v>58.207000000000001</c:v>
                </c:pt>
                <c:pt idx="21">
                  <c:v>55.567</c:v>
                </c:pt>
                <c:pt idx="22">
                  <c:v>52.832000000000001</c:v>
                </c:pt>
                <c:pt idx="23">
                  <c:v>50.719000000000001</c:v>
                </c:pt>
                <c:pt idx="24">
                  <c:v>48.591000000000001</c:v>
                </c:pt>
                <c:pt idx="25">
                  <c:v>46.262</c:v>
                </c:pt>
                <c:pt idx="26">
                  <c:v>44.526000000000003</c:v>
                </c:pt>
                <c:pt idx="27">
                  <c:v>42.548999999999999</c:v>
                </c:pt>
                <c:pt idx="28">
                  <c:v>40.180999999999997</c:v>
                </c:pt>
                <c:pt idx="29">
                  <c:v>39.222999999999999</c:v>
                </c:pt>
                <c:pt idx="30">
                  <c:v>37.784999999999997</c:v>
                </c:pt>
                <c:pt idx="31">
                  <c:v>37.216999999999999</c:v>
                </c:pt>
                <c:pt idx="32">
                  <c:v>36.39</c:v>
                </c:pt>
                <c:pt idx="33">
                  <c:v>35.207000000000001</c:v>
                </c:pt>
                <c:pt idx="34">
                  <c:v>34.235999999999997</c:v>
                </c:pt>
                <c:pt idx="35">
                  <c:v>33.634999999999998</c:v>
                </c:pt>
                <c:pt idx="36">
                  <c:v>33.634999999999998</c:v>
                </c:pt>
              </c:numCache>
            </c:numRef>
          </c:yVal>
          <c:smooth val="0"/>
          <c:extLst>
            <c:ext xmlns:c16="http://schemas.microsoft.com/office/drawing/2014/chart" uri="{C3380CC4-5D6E-409C-BE32-E72D297353CC}">
              <c16:uniqueId val="{00000001-D204-455E-B7EA-8ACA70871B8F}"/>
            </c:ext>
          </c:extLst>
        </c:ser>
        <c:ser>
          <c:idx val="2"/>
          <c:order val="2"/>
          <c:tx>
            <c:strRef>
              <c:f>Sheet1!$D$1</c:f>
              <c:strCache>
                <c:ptCount val="1"/>
                <c:pt idx="0">
                  <c:v>2005-2009 (N=1,030)</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95.213999999999999</c:v>
                </c:pt>
                <c:pt idx="2">
                  <c:v>94.617000000000004</c:v>
                </c:pt>
                <c:pt idx="3">
                  <c:v>93.819000000000003</c:v>
                </c:pt>
                <c:pt idx="4">
                  <c:v>93.317999999999998</c:v>
                </c:pt>
                <c:pt idx="5">
                  <c:v>92.915999999999997</c:v>
                </c:pt>
                <c:pt idx="6">
                  <c:v>92.412999999999997</c:v>
                </c:pt>
                <c:pt idx="7">
                  <c:v>91.909000000000006</c:v>
                </c:pt>
                <c:pt idx="8">
                  <c:v>91.403999999999996</c:v>
                </c:pt>
                <c:pt idx="9">
                  <c:v>91</c:v>
                </c:pt>
                <c:pt idx="10">
                  <c:v>90.697000000000003</c:v>
                </c:pt>
                <c:pt idx="11">
                  <c:v>90.495000000000005</c:v>
                </c:pt>
                <c:pt idx="12">
                  <c:v>90.19</c:v>
                </c:pt>
                <c:pt idx="13">
                  <c:v>86.781999999999996</c:v>
                </c:pt>
                <c:pt idx="14">
                  <c:v>83.495000000000005</c:v>
                </c:pt>
                <c:pt idx="15">
                  <c:v>80.872</c:v>
                </c:pt>
                <c:pt idx="16">
                  <c:v>77.846999999999994</c:v>
                </c:pt>
                <c:pt idx="17">
                  <c:v>73.977999999999994</c:v>
                </c:pt>
                <c:pt idx="18">
                  <c:v>70.701999999999998</c:v>
                </c:pt>
                <c:pt idx="19">
                  <c:v>69.084999999999994</c:v>
                </c:pt>
                <c:pt idx="20">
                  <c:v>66.95</c:v>
                </c:pt>
                <c:pt idx="21">
                  <c:v>62.677999999999997</c:v>
                </c:pt>
                <c:pt idx="22">
                  <c:v>60.534999999999997</c:v>
                </c:pt>
                <c:pt idx="23">
                  <c:v>58.100999999999999</c:v>
                </c:pt>
                <c:pt idx="24">
                  <c:v>55.536000000000001</c:v>
                </c:pt>
              </c:numCache>
            </c:numRef>
          </c:yVal>
          <c:smooth val="0"/>
          <c:extLst>
            <c:ext xmlns:c16="http://schemas.microsoft.com/office/drawing/2014/chart" uri="{C3380CC4-5D6E-409C-BE32-E72D297353CC}">
              <c16:uniqueId val="{00000002-D204-455E-B7EA-8ACA70871B8F}"/>
            </c:ext>
          </c:extLst>
        </c:ser>
        <c:ser>
          <c:idx val="3"/>
          <c:order val="3"/>
          <c:tx>
            <c:strRef>
              <c:f>Sheet1!$E$1</c:f>
              <c:strCache>
                <c:ptCount val="1"/>
                <c:pt idx="0">
                  <c:v>2010-6/2017 (N=1,816)</c:v>
                </c:pt>
              </c:strCache>
            </c:strRef>
          </c:tx>
          <c:spPr>
            <a:ln w="47625">
              <a:solidFill>
                <a:srgbClr val="9933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96.558000000000007</c:v>
                </c:pt>
                <c:pt idx="2">
                  <c:v>95.751000000000005</c:v>
                </c:pt>
                <c:pt idx="3">
                  <c:v>95.576999999999998</c:v>
                </c:pt>
                <c:pt idx="4">
                  <c:v>95.284999999999997</c:v>
                </c:pt>
                <c:pt idx="5">
                  <c:v>94.933000000000007</c:v>
                </c:pt>
                <c:pt idx="6">
                  <c:v>94.522999999999996</c:v>
                </c:pt>
                <c:pt idx="7">
                  <c:v>94.287000000000006</c:v>
                </c:pt>
                <c:pt idx="8">
                  <c:v>94.11</c:v>
                </c:pt>
                <c:pt idx="9">
                  <c:v>93.872</c:v>
                </c:pt>
                <c:pt idx="10">
                  <c:v>93.570999999999998</c:v>
                </c:pt>
                <c:pt idx="11">
                  <c:v>93.268000000000001</c:v>
                </c:pt>
                <c:pt idx="12">
                  <c:v>93.141999999999996</c:v>
                </c:pt>
                <c:pt idx="13">
                  <c:v>90.817999999999998</c:v>
                </c:pt>
                <c:pt idx="14">
                  <c:v>88.661000000000001</c:v>
                </c:pt>
                <c:pt idx="15">
                  <c:v>85.47</c:v>
                </c:pt>
                <c:pt idx="16">
                  <c:v>83.061000000000007</c:v>
                </c:pt>
                <c:pt idx="17">
                  <c:v>78.41</c:v>
                </c:pt>
                <c:pt idx="18">
                  <c:v>75.239000000000004</c:v>
                </c:pt>
                <c:pt idx="19">
                  <c:v>72.975999999999999</c:v>
                </c:pt>
              </c:numCache>
            </c:numRef>
          </c:yVal>
          <c:smooth val="0"/>
          <c:extLst>
            <c:ext xmlns:c16="http://schemas.microsoft.com/office/drawing/2014/chart" uri="{C3380CC4-5D6E-409C-BE32-E72D297353CC}">
              <c16:uniqueId val="{00000003-D204-455E-B7EA-8ACA70871B8F}"/>
            </c:ext>
          </c:extLst>
        </c:ser>
        <c:dLbls>
          <c:showLegendKey val="0"/>
          <c:showVal val="0"/>
          <c:showCatName val="0"/>
          <c:showSerName val="0"/>
          <c:showPercent val="0"/>
          <c:showBubbleSize val="0"/>
        </c:dLbls>
        <c:axId val="665522672"/>
        <c:axId val="665523064"/>
      </c:scatterChart>
      <c:valAx>
        <c:axId val="665522672"/>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5523064"/>
        <c:crosses val="autoZero"/>
        <c:crossBetween val="midCat"/>
        <c:majorUnit val="1"/>
      </c:valAx>
      <c:valAx>
        <c:axId val="66552306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5522672"/>
        <c:crosses val="autoZero"/>
        <c:crossBetween val="midCat"/>
        <c:majorUnit val="25"/>
      </c:valAx>
      <c:spPr>
        <a:noFill/>
        <a:ln>
          <a:solidFill>
            <a:schemeClr val="bg2"/>
          </a:solidFill>
        </a:ln>
      </c:spPr>
    </c:plotArea>
    <c:legend>
      <c:legendPos val="r"/>
      <c:layout>
        <c:manualLayout>
          <c:xMode val="edge"/>
          <c:yMode val="edge"/>
          <c:x val="0.39806041390843844"/>
          <c:y val="6.6669841673016678E-2"/>
          <c:w val="0.56801628225675327"/>
          <c:h val="0.12885615104563539"/>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Male (N = 3,942)</c:v>
                </c:pt>
              </c:strCache>
            </c:strRef>
          </c:tx>
          <c:spPr>
            <a:ln w="41275">
              <a:solidFill>
                <a:srgbClr val="00B0F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95.861999999999995</c:v>
                </c:pt>
                <c:pt idx="2">
                  <c:v>94.528000000000006</c:v>
                </c:pt>
                <c:pt idx="3">
                  <c:v>93.656999999999996</c:v>
                </c:pt>
                <c:pt idx="4">
                  <c:v>92.94</c:v>
                </c:pt>
                <c:pt idx="5">
                  <c:v>92.620999999999995</c:v>
                </c:pt>
                <c:pt idx="6">
                  <c:v>92.221000000000004</c:v>
                </c:pt>
                <c:pt idx="7">
                  <c:v>91.98</c:v>
                </c:pt>
                <c:pt idx="8">
                  <c:v>91.710999999999999</c:v>
                </c:pt>
                <c:pt idx="9">
                  <c:v>91.254000000000005</c:v>
                </c:pt>
                <c:pt idx="10">
                  <c:v>90.929000000000002</c:v>
                </c:pt>
                <c:pt idx="11">
                  <c:v>90.603999999999999</c:v>
                </c:pt>
                <c:pt idx="12">
                  <c:v>90.355999999999995</c:v>
                </c:pt>
                <c:pt idx="13">
                  <c:v>87.787999999999997</c:v>
                </c:pt>
                <c:pt idx="14">
                  <c:v>86.015000000000001</c:v>
                </c:pt>
                <c:pt idx="15">
                  <c:v>83.887</c:v>
                </c:pt>
                <c:pt idx="16">
                  <c:v>81.983999999999995</c:v>
                </c:pt>
                <c:pt idx="17">
                  <c:v>79.787999999999997</c:v>
                </c:pt>
                <c:pt idx="18">
                  <c:v>77.688000000000002</c:v>
                </c:pt>
                <c:pt idx="19">
                  <c:v>76.171000000000006</c:v>
                </c:pt>
                <c:pt idx="20">
                  <c:v>74.677999999999997</c:v>
                </c:pt>
                <c:pt idx="21">
                  <c:v>72.521000000000001</c:v>
                </c:pt>
                <c:pt idx="22">
                  <c:v>70.39</c:v>
                </c:pt>
                <c:pt idx="23">
                  <c:v>67.13</c:v>
                </c:pt>
              </c:numCache>
            </c:numRef>
          </c:yVal>
          <c:smooth val="0"/>
          <c:extLst>
            <c:ext xmlns:c16="http://schemas.microsoft.com/office/drawing/2014/chart" uri="{C3380CC4-5D6E-409C-BE32-E72D297353CC}">
              <c16:uniqueId val="{00000000-32B2-43FD-8D18-B15DD14E951E}"/>
            </c:ext>
          </c:extLst>
        </c:ser>
        <c:ser>
          <c:idx val="1"/>
          <c:order val="1"/>
          <c:tx>
            <c:strRef>
              <c:f>Sheet1!$C$1</c:f>
              <c:strCache>
                <c:ptCount val="1"/>
                <c:pt idx="0">
                  <c:v>Female (N = 3,340)</c:v>
                </c:pt>
              </c:strCache>
            </c:strRef>
          </c:tx>
          <c:spPr>
            <a:ln w="41275">
              <a:solidFill>
                <a:srgbClr val="339933"/>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95.724000000000004</c:v>
                </c:pt>
                <c:pt idx="2">
                  <c:v>94.364000000000004</c:v>
                </c:pt>
                <c:pt idx="3">
                  <c:v>93.709000000000003</c:v>
                </c:pt>
                <c:pt idx="4">
                  <c:v>93.301000000000002</c:v>
                </c:pt>
                <c:pt idx="5">
                  <c:v>92.515000000000001</c:v>
                </c:pt>
                <c:pt idx="6">
                  <c:v>92.073999999999998</c:v>
                </c:pt>
                <c:pt idx="7">
                  <c:v>91.694000000000003</c:v>
                </c:pt>
                <c:pt idx="8">
                  <c:v>91.313000000000002</c:v>
                </c:pt>
                <c:pt idx="9">
                  <c:v>90.899000000000001</c:v>
                </c:pt>
                <c:pt idx="10">
                  <c:v>90.674999999999997</c:v>
                </c:pt>
                <c:pt idx="11">
                  <c:v>90.45</c:v>
                </c:pt>
                <c:pt idx="12">
                  <c:v>90.254000000000005</c:v>
                </c:pt>
                <c:pt idx="13">
                  <c:v>87.369</c:v>
                </c:pt>
                <c:pt idx="14">
                  <c:v>84.825999999999993</c:v>
                </c:pt>
                <c:pt idx="15">
                  <c:v>82.301000000000002</c:v>
                </c:pt>
                <c:pt idx="16">
                  <c:v>80.484999999999999</c:v>
                </c:pt>
                <c:pt idx="17">
                  <c:v>77.646000000000001</c:v>
                </c:pt>
                <c:pt idx="18">
                  <c:v>75.885999999999996</c:v>
                </c:pt>
                <c:pt idx="19">
                  <c:v>74.611999999999995</c:v>
                </c:pt>
                <c:pt idx="20">
                  <c:v>72.344999999999999</c:v>
                </c:pt>
                <c:pt idx="21">
                  <c:v>69.650000000000006</c:v>
                </c:pt>
                <c:pt idx="22">
                  <c:v>68.474000000000004</c:v>
                </c:pt>
                <c:pt idx="23">
                  <c:v>67.438999999999993</c:v>
                </c:pt>
              </c:numCache>
            </c:numRef>
          </c:yVal>
          <c:smooth val="0"/>
          <c:extLst>
            <c:ext xmlns:c16="http://schemas.microsoft.com/office/drawing/2014/chart" uri="{C3380CC4-5D6E-409C-BE32-E72D297353CC}">
              <c16:uniqueId val="{00000001-32B2-43FD-8D18-B15DD14E951E}"/>
            </c:ext>
          </c:extLst>
        </c:ser>
        <c:dLbls>
          <c:showLegendKey val="0"/>
          <c:showVal val="0"/>
          <c:showCatName val="0"/>
          <c:showSerName val="0"/>
          <c:showPercent val="0"/>
          <c:showBubbleSize val="0"/>
        </c:dLbls>
        <c:axId val="666868024"/>
        <c:axId val="666868416"/>
      </c:scatterChart>
      <c:valAx>
        <c:axId val="666868024"/>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868416"/>
        <c:crosses val="autoZero"/>
        <c:crossBetween val="midCat"/>
        <c:majorUnit val="1"/>
      </c:valAx>
      <c:valAx>
        <c:axId val="66686841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868024"/>
        <c:crosses val="autoZero"/>
        <c:crossBetween val="midCat"/>
        <c:majorUnit val="25"/>
      </c:valAx>
      <c:spPr>
        <a:noFill/>
        <a:ln>
          <a:solidFill>
            <a:schemeClr val="bg2"/>
          </a:solidFill>
        </a:ln>
      </c:spPr>
    </c:plotArea>
    <c:legend>
      <c:legendPos val="r"/>
      <c:layout>
        <c:manualLayout>
          <c:xMode val="edge"/>
          <c:yMode val="edge"/>
          <c:x val="0.12224920446891069"/>
          <c:y val="0.73585670931758562"/>
          <c:w val="0.48723457134229975"/>
          <c:h val="8.8321440288714068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27009231604669"/>
          <c:y val="0.14159879429134156"/>
          <c:w val="0.85181045796000165"/>
          <c:h val="0.74400714254981382"/>
        </c:manualLayout>
      </c:layout>
      <c:barChart>
        <c:barDir val="col"/>
        <c:grouping val="percentStacked"/>
        <c:varyColors val="0"/>
        <c:ser>
          <c:idx val="0"/>
          <c:order val="0"/>
          <c:tx>
            <c:strRef>
              <c:f>Sheet1!$A$2</c:f>
              <c:strCache>
                <c:ptCount val="1"/>
                <c:pt idx="0">
                  <c:v>1-4</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1178</c:v>
                </c:pt>
                <c:pt idx="1">
                  <c:v>752</c:v>
                </c:pt>
                <c:pt idx="2">
                  <c:v>409</c:v>
                </c:pt>
              </c:numCache>
            </c:numRef>
          </c:val>
          <c:extLst>
            <c:ext xmlns:c16="http://schemas.microsoft.com/office/drawing/2014/chart" uri="{C3380CC4-5D6E-409C-BE32-E72D297353CC}">
              <c16:uniqueId val="{00000000-9CDF-41E4-A8A7-9FC4A554666C}"/>
            </c:ext>
          </c:extLst>
        </c:ser>
        <c:ser>
          <c:idx val="1"/>
          <c:order val="1"/>
          <c:tx>
            <c:strRef>
              <c:f>Sheet1!$A$3</c:f>
              <c:strCache>
                <c:ptCount val="1"/>
                <c:pt idx="0">
                  <c:v>5-9</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425</c:v>
                </c:pt>
                <c:pt idx="1">
                  <c:v>1401</c:v>
                </c:pt>
                <c:pt idx="2">
                  <c:v>141</c:v>
                </c:pt>
              </c:numCache>
            </c:numRef>
          </c:val>
          <c:extLst>
            <c:ext xmlns:c16="http://schemas.microsoft.com/office/drawing/2014/chart" uri="{C3380CC4-5D6E-409C-BE32-E72D297353CC}">
              <c16:uniqueId val="{00000001-9CDF-41E4-A8A7-9FC4A554666C}"/>
            </c:ext>
          </c:extLst>
        </c:ser>
        <c:ser>
          <c:idx val="2"/>
          <c:order val="2"/>
          <c:tx>
            <c:strRef>
              <c:f>Sheet1!$A$4</c:f>
              <c:strCache>
                <c:ptCount val="1"/>
                <c:pt idx="0">
                  <c:v>10+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421</c:v>
                </c:pt>
                <c:pt idx="1">
                  <c:v>3266</c:v>
                </c:pt>
                <c:pt idx="2">
                  <c:v>0</c:v>
                </c:pt>
              </c:numCache>
            </c:numRef>
          </c:val>
          <c:extLst>
            <c:ext xmlns:c16="http://schemas.microsoft.com/office/drawing/2014/chart" uri="{C3380CC4-5D6E-409C-BE32-E72D297353CC}">
              <c16:uniqueId val="{00000002-9CDF-41E4-A8A7-9FC4A554666C}"/>
            </c:ext>
          </c:extLst>
        </c:ser>
        <c:dLbls>
          <c:showLegendKey val="0"/>
          <c:showVal val="0"/>
          <c:showCatName val="0"/>
          <c:showSerName val="0"/>
          <c:showPercent val="0"/>
          <c:showBubbleSize val="0"/>
        </c:dLbls>
        <c:gapWidth val="45"/>
        <c:overlap val="100"/>
        <c:axId val="580296568"/>
        <c:axId val="580296960"/>
      </c:barChart>
      <c:catAx>
        <c:axId val="580296568"/>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0296960"/>
        <c:crosses val="autoZero"/>
        <c:auto val="1"/>
        <c:lblAlgn val="ctr"/>
        <c:lblOffset val="100"/>
        <c:noMultiLvlLbl val="0"/>
      </c:catAx>
      <c:valAx>
        <c:axId val="580296960"/>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2.5092429179111229E-2"/>
              <c:y val="0.2674907726377953"/>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0296568"/>
        <c:crosses val="autoZero"/>
        <c:crossBetween val="between"/>
        <c:majorUnit val="0.2"/>
      </c:valAx>
      <c:spPr>
        <a:noFill/>
        <a:ln w="12700">
          <a:solidFill>
            <a:schemeClr val="bg2"/>
          </a:solidFill>
        </a:ln>
      </c:spPr>
    </c:plotArea>
    <c:legend>
      <c:legendPos val="t"/>
      <c:layout>
        <c:manualLayout>
          <c:xMode val="edge"/>
          <c:yMode val="edge"/>
          <c:x val="0.24937539596343591"/>
          <c:y val="3.125E-2"/>
          <c:w val="0.60405217666758426"/>
          <c:h val="7.7063238188976924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Male/Male (N = 2,379)</c:v>
                </c:pt>
              </c:strCache>
            </c:strRef>
          </c:tx>
          <c:spPr>
            <a:ln w="41275">
              <a:solidFill>
                <a:srgbClr val="00B0F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95.768000000000001</c:v>
                </c:pt>
                <c:pt idx="2">
                  <c:v>94.725999999999999</c:v>
                </c:pt>
                <c:pt idx="3">
                  <c:v>93.805000000000007</c:v>
                </c:pt>
                <c:pt idx="4">
                  <c:v>93.010999999999996</c:v>
                </c:pt>
                <c:pt idx="5">
                  <c:v>92.834999999999994</c:v>
                </c:pt>
                <c:pt idx="6">
                  <c:v>92.391999999999996</c:v>
                </c:pt>
                <c:pt idx="7">
                  <c:v>92.081000000000003</c:v>
                </c:pt>
                <c:pt idx="8">
                  <c:v>91.724000000000004</c:v>
                </c:pt>
                <c:pt idx="9">
                  <c:v>91.320999999999998</c:v>
                </c:pt>
                <c:pt idx="10">
                  <c:v>90.962000000000003</c:v>
                </c:pt>
                <c:pt idx="11">
                  <c:v>90.736000000000004</c:v>
                </c:pt>
                <c:pt idx="12">
                  <c:v>90.552999999999997</c:v>
                </c:pt>
                <c:pt idx="13">
                  <c:v>88.153999999999996</c:v>
                </c:pt>
                <c:pt idx="14">
                  <c:v>86.111999999999995</c:v>
                </c:pt>
                <c:pt idx="15">
                  <c:v>84.147000000000006</c:v>
                </c:pt>
                <c:pt idx="16">
                  <c:v>82.397999999999996</c:v>
                </c:pt>
                <c:pt idx="17">
                  <c:v>79.954999999999998</c:v>
                </c:pt>
                <c:pt idx="18">
                  <c:v>77.811999999999998</c:v>
                </c:pt>
                <c:pt idx="19">
                  <c:v>75.594999999999999</c:v>
                </c:pt>
                <c:pt idx="20">
                  <c:v>73.908000000000001</c:v>
                </c:pt>
                <c:pt idx="21">
                  <c:v>72.069999999999993</c:v>
                </c:pt>
                <c:pt idx="22">
                  <c:v>69.92</c:v>
                </c:pt>
                <c:pt idx="23">
                  <c:v>65.727000000000004</c:v>
                </c:pt>
              </c:numCache>
            </c:numRef>
          </c:yVal>
          <c:smooth val="0"/>
          <c:extLst>
            <c:ext xmlns:c16="http://schemas.microsoft.com/office/drawing/2014/chart" uri="{C3380CC4-5D6E-409C-BE32-E72D297353CC}">
              <c16:uniqueId val="{00000000-F45B-4751-A191-E758F2F0D58B}"/>
            </c:ext>
          </c:extLst>
        </c:ser>
        <c:ser>
          <c:idx val="1"/>
          <c:order val="1"/>
          <c:tx>
            <c:strRef>
              <c:f>Sheet1!$C$1</c:f>
              <c:strCache>
                <c:ptCount val="1"/>
                <c:pt idx="0">
                  <c:v>Male/Female (N = 1,792)</c:v>
                </c:pt>
              </c:strCache>
            </c:strRef>
          </c:tx>
          <c:spPr>
            <a:ln w="41275">
              <a:solidFill>
                <a:srgbClr val="339933"/>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95.555999999999997</c:v>
                </c:pt>
                <c:pt idx="2">
                  <c:v>94.283000000000001</c:v>
                </c:pt>
                <c:pt idx="3">
                  <c:v>93.814999999999998</c:v>
                </c:pt>
                <c:pt idx="4">
                  <c:v>93.638000000000005</c:v>
                </c:pt>
                <c:pt idx="5">
                  <c:v>92.751999999999995</c:v>
                </c:pt>
                <c:pt idx="6">
                  <c:v>92.218999999999994</c:v>
                </c:pt>
                <c:pt idx="7">
                  <c:v>91.802000000000007</c:v>
                </c:pt>
                <c:pt idx="8">
                  <c:v>91.084000000000003</c:v>
                </c:pt>
                <c:pt idx="9">
                  <c:v>90.843999999999994</c:v>
                </c:pt>
                <c:pt idx="10">
                  <c:v>90.543000000000006</c:v>
                </c:pt>
                <c:pt idx="11">
                  <c:v>90.24</c:v>
                </c:pt>
                <c:pt idx="12">
                  <c:v>89.995000000000005</c:v>
                </c:pt>
                <c:pt idx="13">
                  <c:v>87.3</c:v>
                </c:pt>
                <c:pt idx="14">
                  <c:v>84.421000000000006</c:v>
                </c:pt>
                <c:pt idx="15">
                  <c:v>81.388999999999996</c:v>
                </c:pt>
                <c:pt idx="16">
                  <c:v>79.852000000000004</c:v>
                </c:pt>
                <c:pt idx="17">
                  <c:v>76.221999999999994</c:v>
                </c:pt>
                <c:pt idx="18">
                  <c:v>74.435000000000002</c:v>
                </c:pt>
                <c:pt idx="19">
                  <c:v>72.745000000000005</c:v>
                </c:pt>
                <c:pt idx="20">
                  <c:v>70.676000000000002</c:v>
                </c:pt>
                <c:pt idx="21">
                  <c:v>68.366</c:v>
                </c:pt>
                <c:pt idx="22">
                  <c:v>66.631</c:v>
                </c:pt>
                <c:pt idx="23">
                  <c:v>65.950999999999993</c:v>
                </c:pt>
              </c:numCache>
            </c:numRef>
          </c:yVal>
          <c:smooth val="0"/>
          <c:extLst>
            <c:ext xmlns:c16="http://schemas.microsoft.com/office/drawing/2014/chart" uri="{C3380CC4-5D6E-409C-BE32-E72D297353CC}">
              <c16:uniqueId val="{00000001-F45B-4751-A191-E758F2F0D58B}"/>
            </c:ext>
          </c:extLst>
        </c:ser>
        <c:ser>
          <c:idx val="2"/>
          <c:order val="2"/>
          <c:tx>
            <c:strRef>
              <c:f>Sheet1!$D$1</c:f>
              <c:strCache>
                <c:ptCount val="1"/>
                <c:pt idx="0">
                  <c:v>Female/Male (N = 1,562)</c:v>
                </c:pt>
              </c:strCache>
            </c:strRef>
          </c:tx>
          <c:spPr>
            <a:ln w="41275">
              <a:solidFill>
                <a:srgbClr val="CC99FF"/>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96.001999999999995</c:v>
                </c:pt>
                <c:pt idx="2">
                  <c:v>94.224999999999994</c:v>
                </c:pt>
                <c:pt idx="3">
                  <c:v>93.427999999999997</c:v>
                </c:pt>
                <c:pt idx="4">
                  <c:v>92.826999999999998</c:v>
                </c:pt>
                <c:pt idx="5">
                  <c:v>92.292000000000002</c:v>
                </c:pt>
                <c:pt idx="6">
                  <c:v>91.956999999999994</c:v>
                </c:pt>
                <c:pt idx="7">
                  <c:v>91.822999999999993</c:v>
                </c:pt>
                <c:pt idx="8">
                  <c:v>91.688000000000002</c:v>
                </c:pt>
                <c:pt idx="9">
                  <c:v>91.147000000000006</c:v>
                </c:pt>
                <c:pt idx="10">
                  <c:v>90.876000000000005</c:v>
                </c:pt>
                <c:pt idx="11">
                  <c:v>90.399000000000001</c:v>
                </c:pt>
                <c:pt idx="12">
                  <c:v>90.054000000000002</c:v>
                </c:pt>
                <c:pt idx="13">
                  <c:v>87.228999999999999</c:v>
                </c:pt>
                <c:pt idx="14">
                  <c:v>85.863</c:v>
                </c:pt>
                <c:pt idx="15">
                  <c:v>83.49</c:v>
                </c:pt>
                <c:pt idx="16">
                  <c:v>81.356999999999999</c:v>
                </c:pt>
                <c:pt idx="17">
                  <c:v>79.518000000000001</c:v>
                </c:pt>
                <c:pt idx="18">
                  <c:v>77.483000000000004</c:v>
                </c:pt>
                <c:pt idx="19">
                  <c:v>76.936999999999998</c:v>
                </c:pt>
                <c:pt idx="20">
                  <c:v>75.703999999999994</c:v>
                </c:pt>
                <c:pt idx="21">
                  <c:v>73.105999999999995</c:v>
                </c:pt>
                <c:pt idx="22">
                  <c:v>71</c:v>
                </c:pt>
                <c:pt idx="23">
                  <c:v>69.051000000000002</c:v>
                </c:pt>
              </c:numCache>
            </c:numRef>
          </c:yVal>
          <c:smooth val="0"/>
          <c:extLst>
            <c:ext xmlns:c16="http://schemas.microsoft.com/office/drawing/2014/chart" uri="{C3380CC4-5D6E-409C-BE32-E72D297353CC}">
              <c16:uniqueId val="{00000002-F45B-4751-A191-E758F2F0D58B}"/>
            </c:ext>
          </c:extLst>
        </c:ser>
        <c:ser>
          <c:idx val="3"/>
          <c:order val="3"/>
          <c:tx>
            <c:strRef>
              <c:f>Sheet1!$E$1</c:f>
              <c:strCache>
                <c:ptCount val="1"/>
                <c:pt idx="0">
                  <c:v>Female/Female (N = 1,546)</c:v>
                </c:pt>
              </c:strCache>
            </c:strRef>
          </c:tx>
          <c:spPr>
            <a:ln w="41275">
              <a:solidFill>
                <a:srgbClr val="FF9933"/>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Sheet1!$E$2:$E$25</c:f>
              <c:numCache>
                <c:formatCode>General</c:formatCode>
                <c:ptCount val="24"/>
                <c:pt idx="0">
                  <c:v>100</c:v>
                </c:pt>
                <c:pt idx="1">
                  <c:v>95.911000000000001</c:v>
                </c:pt>
                <c:pt idx="2">
                  <c:v>94.448999999999998</c:v>
                </c:pt>
                <c:pt idx="3">
                  <c:v>93.578999999999994</c:v>
                </c:pt>
                <c:pt idx="4">
                  <c:v>92.906999999999996</c:v>
                </c:pt>
                <c:pt idx="5">
                  <c:v>92.234999999999999</c:v>
                </c:pt>
                <c:pt idx="6">
                  <c:v>91.897999999999996</c:v>
                </c:pt>
                <c:pt idx="7">
                  <c:v>91.558999999999997</c:v>
                </c:pt>
                <c:pt idx="8">
                  <c:v>91.558999999999997</c:v>
                </c:pt>
                <c:pt idx="9">
                  <c:v>90.947000000000003</c:v>
                </c:pt>
                <c:pt idx="10">
                  <c:v>90.81</c:v>
                </c:pt>
                <c:pt idx="11">
                  <c:v>90.673000000000002</c:v>
                </c:pt>
                <c:pt idx="12">
                  <c:v>90.534000000000006</c:v>
                </c:pt>
                <c:pt idx="13">
                  <c:v>87.427999999999997</c:v>
                </c:pt>
                <c:pt idx="14">
                  <c:v>85.268000000000001</c:v>
                </c:pt>
                <c:pt idx="15">
                  <c:v>83.314999999999998</c:v>
                </c:pt>
                <c:pt idx="16">
                  <c:v>81.171000000000006</c:v>
                </c:pt>
                <c:pt idx="17">
                  <c:v>79.228999999999999</c:v>
                </c:pt>
                <c:pt idx="18">
                  <c:v>77.495000000000005</c:v>
                </c:pt>
                <c:pt idx="19">
                  <c:v>76.694999999999993</c:v>
                </c:pt>
                <c:pt idx="20">
                  <c:v>74.173000000000002</c:v>
                </c:pt>
                <c:pt idx="21">
                  <c:v>70.986000000000004</c:v>
                </c:pt>
                <c:pt idx="22">
                  <c:v>70.468000000000004</c:v>
                </c:pt>
                <c:pt idx="23">
                  <c:v>69.046000000000006</c:v>
                </c:pt>
              </c:numCache>
            </c:numRef>
          </c:yVal>
          <c:smooth val="0"/>
          <c:extLst>
            <c:ext xmlns:c16="http://schemas.microsoft.com/office/drawing/2014/chart" uri="{C3380CC4-5D6E-409C-BE32-E72D297353CC}">
              <c16:uniqueId val="{00000003-F45B-4751-A191-E758F2F0D58B}"/>
            </c:ext>
          </c:extLst>
        </c:ser>
        <c:dLbls>
          <c:showLegendKey val="0"/>
          <c:showVal val="0"/>
          <c:showCatName val="0"/>
          <c:showSerName val="0"/>
          <c:showPercent val="0"/>
          <c:showBubbleSize val="0"/>
        </c:dLbls>
        <c:axId val="666871160"/>
        <c:axId val="666871552"/>
      </c:scatterChart>
      <c:valAx>
        <c:axId val="666871160"/>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871552"/>
        <c:crosses val="autoZero"/>
        <c:crossBetween val="midCat"/>
        <c:majorUnit val="1"/>
      </c:valAx>
      <c:valAx>
        <c:axId val="66687155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871160"/>
        <c:crosses val="autoZero"/>
        <c:crossBetween val="midCat"/>
        <c:majorUnit val="25"/>
      </c:valAx>
      <c:spPr>
        <a:noFill/>
        <a:ln>
          <a:solidFill>
            <a:schemeClr val="bg2"/>
          </a:solidFill>
        </a:ln>
      </c:spPr>
    </c:plotArea>
    <c:legend>
      <c:legendPos val="r"/>
      <c:layout>
        <c:manualLayout>
          <c:xMode val="edge"/>
          <c:yMode val="edge"/>
          <c:x val="0.11339964694678679"/>
          <c:y val="0.68637754265091866"/>
          <c:w val="0.62047940910041732"/>
          <c:h val="0.156079396325459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49441386198412E-2"/>
          <c:y val="4.9719541105748881E-2"/>
          <c:w val="0.87737962511323264"/>
          <c:h val="0.81644145288290582"/>
        </c:manualLayout>
      </c:layout>
      <c:scatterChart>
        <c:scatterStyle val="lineMarker"/>
        <c:varyColors val="0"/>
        <c:ser>
          <c:idx val="0"/>
          <c:order val="0"/>
          <c:tx>
            <c:strRef>
              <c:f>Sheet1!$B$1</c:f>
              <c:strCache>
                <c:ptCount val="1"/>
                <c:pt idx="0">
                  <c:v>CHD (N=918)</c:v>
                </c:pt>
              </c:strCache>
            </c:strRef>
          </c:tx>
          <c:spPr>
            <a:ln w="41275">
              <a:solidFill>
                <a:srgbClr val="339933"/>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93.328999999999994</c:v>
                </c:pt>
                <c:pt idx="2">
                  <c:v>90.337999999999994</c:v>
                </c:pt>
                <c:pt idx="3">
                  <c:v>87.888999999999996</c:v>
                </c:pt>
                <c:pt idx="4">
                  <c:v>86.772000000000006</c:v>
                </c:pt>
                <c:pt idx="5">
                  <c:v>85.99</c:v>
                </c:pt>
                <c:pt idx="6">
                  <c:v>85.543999999999997</c:v>
                </c:pt>
                <c:pt idx="7">
                  <c:v>85.209000000000003</c:v>
                </c:pt>
                <c:pt idx="8">
                  <c:v>84.536000000000001</c:v>
                </c:pt>
                <c:pt idx="9">
                  <c:v>83.748999999999995</c:v>
                </c:pt>
                <c:pt idx="10">
                  <c:v>83.411000000000001</c:v>
                </c:pt>
                <c:pt idx="11">
                  <c:v>82.731999999999999</c:v>
                </c:pt>
                <c:pt idx="12">
                  <c:v>82.503</c:v>
                </c:pt>
                <c:pt idx="13">
                  <c:v>79.475999999999999</c:v>
                </c:pt>
                <c:pt idx="14">
                  <c:v>76.613</c:v>
                </c:pt>
                <c:pt idx="15">
                  <c:v>74.853999999999999</c:v>
                </c:pt>
                <c:pt idx="16">
                  <c:v>73.924000000000007</c:v>
                </c:pt>
                <c:pt idx="17">
                  <c:v>73.063000000000002</c:v>
                </c:pt>
                <c:pt idx="18">
                  <c:v>72.045000000000002</c:v>
                </c:pt>
                <c:pt idx="19">
                  <c:v>71.745000000000005</c:v>
                </c:pt>
                <c:pt idx="20">
                  <c:v>70.933999999999997</c:v>
                </c:pt>
                <c:pt idx="21">
                  <c:v>70.412999999999997</c:v>
                </c:pt>
                <c:pt idx="22">
                  <c:v>69.728999999999999</c:v>
                </c:pt>
                <c:pt idx="23">
                  <c:v>68.566999999999993</c:v>
                </c:pt>
              </c:numCache>
            </c:numRef>
          </c:yVal>
          <c:smooth val="0"/>
          <c:extLst>
            <c:ext xmlns:c16="http://schemas.microsoft.com/office/drawing/2014/chart" uri="{C3380CC4-5D6E-409C-BE32-E72D297353CC}">
              <c16:uniqueId val="{00000000-4830-4C25-9534-6489200607AA}"/>
            </c:ext>
          </c:extLst>
        </c:ser>
        <c:ser>
          <c:idx val="1"/>
          <c:order val="1"/>
          <c:tx>
            <c:strRef>
              <c:f>Sheet1!$C$1</c:f>
              <c:strCache>
                <c:ptCount val="1"/>
                <c:pt idx="0">
                  <c:v>DCM (N=591)</c:v>
                </c:pt>
              </c:strCache>
            </c:strRef>
          </c:tx>
          <c:spPr>
            <a:ln w="41275">
              <a:solidFill>
                <a:srgbClr val="FF9933"/>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97.620999999999995</c:v>
                </c:pt>
                <c:pt idx="2">
                  <c:v>95.894999999999996</c:v>
                </c:pt>
                <c:pt idx="3">
                  <c:v>95.72</c:v>
                </c:pt>
                <c:pt idx="4">
                  <c:v>95.37</c:v>
                </c:pt>
                <c:pt idx="5">
                  <c:v>95.018000000000001</c:v>
                </c:pt>
                <c:pt idx="6">
                  <c:v>94.489000000000004</c:v>
                </c:pt>
                <c:pt idx="7">
                  <c:v>94.311999999999998</c:v>
                </c:pt>
                <c:pt idx="8">
                  <c:v>94.135000000000005</c:v>
                </c:pt>
                <c:pt idx="9">
                  <c:v>93.602999999999994</c:v>
                </c:pt>
                <c:pt idx="10">
                  <c:v>93.602999999999994</c:v>
                </c:pt>
                <c:pt idx="11">
                  <c:v>93.067999999999998</c:v>
                </c:pt>
                <c:pt idx="12">
                  <c:v>92.709000000000003</c:v>
                </c:pt>
                <c:pt idx="13">
                  <c:v>90.427999999999997</c:v>
                </c:pt>
                <c:pt idx="14">
                  <c:v>88.477999999999994</c:v>
                </c:pt>
                <c:pt idx="15">
                  <c:v>86.521000000000001</c:v>
                </c:pt>
                <c:pt idx="16">
                  <c:v>84.816999999999993</c:v>
                </c:pt>
                <c:pt idx="17">
                  <c:v>82.424000000000007</c:v>
                </c:pt>
                <c:pt idx="18">
                  <c:v>82.007999999999996</c:v>
                </c:pt>
                <c:pt idx="19">
                  <c:v>80.372</c:v>
                </c:pt>
                <c:pt idx="20">
                  <c:v>79.667000000000002</c:v>
                </c:pt>
                <c:pt idx="21">
                  <c:v>79.667000000000002</c:v>
                </c:pt>
                <c:pt idx="22">
                  <c:v>76.66</c:v>
                </c:pt>
                <c:pt idx="23">
                  <c:v>76.66</c:v>
                </c:pt>
              </c:numCache>
            </c:numRef>
          </c:yVal>
          <c:smooth val="0"/>
          <c:extLst>
            <c:ext xmlns:c16="http://schemas.microsoft.com/office/drawing/2014/chart" uri="{C3380CC4-5D6E-409C-BE32-E72D297353CC}">
              <c16:uniqueId val="{00000001-4830-4C25-9534-6489200607AA}"/>
            </c:ext>
          </c:extLst>
        </c:ser>
        <c:dLbls>
          <c:showLegendKey val="0"/>
          <c:showVal val="0"/>
          <c:showCatName val="0"/>
          <c:showSerName val="0"/>
          <c:showPercent val="0"/>
          <c:showBubbleSize val="0"/>
        </c:dLbls>
        <c:axId val="666868808"/>
        <c:axId val="666866848"/>
      </c:scatterChart>
      <c:valAx>
        <c:axId val="666868808"/>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866848"/>
        <c:crosses val="autoZero"/>
        <c:crossBetween val="midCat"/>
        <c:majorUnit val="1"/>
      </c:valAx>
      <c:valAx>
        <c:axId val="6668668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868808"/>
        <c:crosses val="autoZero"/>
        <c:crossBetween val="midCat"/>
        <c:majorUnit val="25"/>
      </c:valAx>
      <c:spPr>
        <a:noFill/>
        <a:ln>
          <a:solidFill>
            <a:schemeClr val="bg2"/>
          </a:solidFill>
        </a:ln>
      </c:spPr>
    </c:plotArea>
    <c:legend>
      <c:legendPos val="r"/>
      <c:layout>
        <c:manualLayout>
          <c:xMode val="edge"/>
          <c:yMode val="edge"/>
          <c:x val="0.13257368824472163"/>
          <c:y val="0.74140102446872491"/>
          <c:w val="0.66145286042784479"/>
          <c:h val="8.5933451866903682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CHD (N=668)</c:v>
                </c:pt>
              </c:strCache>
            </c:strRef>
          </c:tx>
          <c:spPr>
            <a:ln w="41275">
              <a:solidFill>
                <a:srgbClr val="339933"/>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95.628</c:v>
                </c:pt>
                <c:pt idx="2">
                  <c:v>93.481999999999999</c:v>
                </c:pt>
                <c:pt idx="3">
                  <c:v>92.864000000000004</c:v>
                </c:pt>
                <c:pt idx="4">
                  <c:v>91.465000000000003</c:v>
                </c:pt>
                <c:pt idx="5">
                  <c:v>90.373999999999995</c:v>
                </c:pt>
                <c:pt idx="6">
                  <c:v>90.061999999999998</c:v>
                </c:pt>
                <c:pt idx="7">
                  <c:v>89.593000000000004</c:v>
                </c:pt>
                <c:pt idx="8">
                  <c:v>89.278999999999996</c:v>
                </c:pt>
                <c:pt idx="9">
                  <c:v>88.65</c:v>
                </c:pt>
                <c:pt idx="10">
                  <c:v>88.02</c:v>
                </c:pt>
                <c:pt idx="11">
                  <c:v>88.02</c:v>
                </c:pt>
                <c:pt idx="12">
                  <c:v>87.221000000000004</c:v>
                </c:pt>
                <c:pt idx="13">
                  <c:v>82.227000000000004</c:v>
                </c:pt>
                <c:pt idx="14">
                  <c:v>80.430000000000007</c:v>
                </c:pt>
                <c:pt idx="15">
                  <c:v>77.426000000000002</c:v>
                </c:pt>
                <c:pt idx="16">
                  <c:v>75.581000000000003</c:v>
                </c:pt>
                <c:pt idx="17">
                  <c:v>74.275999999999996</c:v>
                </c:pt>
                <c:pt idx="18">
                  <c:v>74.275999999999996</c:v>
                </c:pt>
                <c:pt idx="19">
                  <c:v>73.322999999999993</c:v>
                </c:pt>
                <c:pt idx="20">
                  <c:v>72.731999999999999</c:v>
                </c:pt>
                <c:pt idx="21">
                  <c:v>71.95</c:v>
                </c:pt>
                <c:pt idx="22">
                  <c:v>70.77</c:v>
                </c:pt>
                <c:pt idx="23">
                  <c:v>70.77</c:v>
                </c:pt>
              </c:numCache>
            </c:numRef>
          </c:yVal>
          <c:smooth val="0"/>
          <c:extLst>
            <c:ext xmlns:c16="http://schemas.microsoft.com/office/drawing/2014/chart" uri="{C3380CC4-5D6E-409C-BE32-E72D297353CC}">
              <c16:uniqueId val="{00000000-9E36-4BB3-8D28-5D81B0E10829}"/>
            </c:ext>
          </c:extLst>
        </c:ser>
        <c:ser>
          <c:idx val="1"/>
          <c:order val="1"/>
          <c:tx>
            <c:strRef>
              <c:f>Sheet1!$C$1</c:f>
              <c:strCache>
                <c:ptCount val="1"/>
                <c:pt idx="0">
                  <c:v>DCM (N=741)</c:v>
                </c:pt>
              </c:strCache>
            </c:strRef>
          </c:tx>
          <c:spPr>
            <a:ln w="41275">
              <a:solidFill>
                <a:srgbClr val="FF9933"/>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97.962999999999994</c:v>
                </c:pt>
                <c:pt idx="2">
                  <c:v>96.712000000000003</c:v>
                </c:pt>
                <c:pt idx="3">
                  <c:v>96.572000000000003</c:v>
                </c:pt>
                <c:pt idx="4">
                  <c:v>96.429000000000002</c:v>
                </c:pt>
                <c:pt idx="5">
                  <c:v>95.855999999999995</c:v>
                </c:pt>
                <c:pt idx="6">
                  <c:v>95.135000000000005</c:v>
                </c:pt>
                <c:pt idx="7">
                  <c:v>94.99</c:v>
                </c:pt>
                <c:pt idx="8">
                  <c:v>94.844999999999999</c:v>
                </c:pt>
                <c:pt idx="9">
                  <c:v>94.552999999999997</c:v>
                </c:pt>
                <c:pt idx="10">
                  <c:v>94.406000000000006</c:v>
                </c:pt>
                <c:pt idx="11">
                  <c:v>94.406000000000006</c:v>
                </c:pt>
                <c:pt idx="12">
                  <c:v>94.406000000000006</c:v>
                </c:pt>
                <c:pt idx="13">
                  <c:v>91.742999999999995</c:v>
                </c:pt>
                <c:pt idx="14">
                  <c:v>89.995999999999995</c:v>
                </c:pt>
                <c:pt idx="15">
                  <c:v>87.936000000000007</c:v>
                </c:pt>
                <c:pt idx="16">
                  <c:v>87.468999999999994</c:v>
                </c:pt>
                <c:pt idx="17">
                  <c:v>85.852000000000004</c:v>
                </c:pt>
                <c:pt idx="18">
                  <c:v>85.197999999999993</c:v>
                </c:pt>
                <c:pt idx="19">
                  <c:v>84.004999999999995</c:v>
                </c:pt>
                <c:pt idx="20">
                  <c:v>82.45</c:v>
                </c:pt>
                <c:pt idx="21">
                  <c:v>79.704999999999998</c:v>
                </c:pt>
                <c:pt idx="22">
                  <c:v>78.656000000000006</c:v>
                </c:pt>
                <c:pt idx="23">
                  <c:v>77.143000000000001</c:v>
                </c:pt>
              </c:numCache>
            </c:numRef>
          </c:yVal>
          <c:smooth val="0"/>
          <c:extLst>
            <c:ext xmlns:c16="http://schemas.microsoft.com/office/drawing/2014/chart" uri="{C3380CC4-5D6E-409C-BE32-E72D297353CC}">
              <c16:uniqueId val="{00000001-9E36-4BB3-8D28-5D81B0E10829}"/>
            </c:ext>
          </c:extLst>
        </c:ser>
        <c:ser>
          <c:idx val="2"/>
          <c:order val="2"/>
          <c:tx>
            <c:strRef>
              <c:f>Sheet1!$D$1</c:f>
              <c:strCache>
                <c:ptCount val="1"/>
                <c:pt idx="0">
                  <c:v>Retransplant (N=38)</c:v>
                </c:pt>
              </c:strCache>
            </c:strRef>
          </c:tx>
          <c:spPr>
            <a:ln w="41275">
              <a:solidFill>
                <a:srgbClr val="FF00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92.105000000000004</c:v>
                </c:pt>
                <c:pt idx="2">
                  <c:v>89.474000000000004</c:v>
                </c:pt>
                <c:pt idx="3">
                  <c:v>84.210999999999999</c:v>
                </c:pt>
                <c:pt idx="4">
                  <c:v>81.578999999999994</c:v>
                </c:pt>
                <c:pt idx="5">
                  <c:v>81.578999999999994</c:v>
                </c:pt>
                <c:pt idx="6">
                  <c:v>81.578999999999994</c:v>
                </c:pt>
                <c:pt idx="7">
                  <c:v>78.947000000000003</c:v>
                </c:pt>
                <c:pt idx="8">
                  <c:v>78.947000000000003</c:v>
                </c:pt>
                <c:pt idx="9">
                  <c:v>78.947000000000003</c:v>
                </c:pt>
                <c:pt idx="10">
                  <c:v>78.947000000000003</c:v>
                </c:pt>
                <c:pt idx="11">
                  <c:v>78.947000000000003</c:v>
                </c:pt>
                <c:pt idx="12">
                  <c:v>78.947000000000003</c:v>
                </c:pt>
                <c:pt idx="13">
                  <c:v>73.503</c:v>
                </c:pt>
                <c:pt idx="14">
                  <c:v>70.44</c:v>
                </c:pt>
                <c:pt idx="15">
                  <c:v>63.875999999999998</c:v>
                </c:pt>
                <c:pt idx="16">
                  <c:v>60.119</c:v>
                </c:pt>
                <c:pt idx="17">
                  <c:v>55.825000000000003</c:v>
                </c:pt>
                <c:pt idx="18">
                  <c:v>#N/A</c:v>
                </c:pt>
                <c:pt idx="19">
                  <c:v>#N/A</c:v>
                </c:pt>
                <c:pt idx="20">
                  <c:v>#N/A</c:v>
                </c:pt>
                <c:pt idx="21">
                  <c:v>#N/A</c:v>
                </c:pt>
                <c:pt idx="22">
                  <c:v>#N/A</c:v>
                </c:pt>
                <c:pt idx="23">
                  <c:v>#N/A</c:v>
                </c:pt>
              </c:numCache>
            </c:numRef>
          </c:yVal>
          <c:smooth val="0"/>
          <c:extLst>
            <c:ext xmlns:c16="http://schemas.microsoft.com/office/drawing/2014/chart" uri="{C3380CC4-5D6E-409C-BE32-E72D297353CC}">
              <c16:uniqueId val="{00000002-9E36-4BB3-8D28-5D81B0E10829}"/>
            </c:ext>
          </c:extLst>
        </c:ser>
        <c:dLbls>
          <c:showLegendKey val="0"/>
          <c:showVal val="0"/>
          <c:showCatName val="0"/>
          <c:showSerName val="0"/>
          <c:showPercent val="0"/>
          <c:showBubbleSize val="0"/>
        </c:dLbls>
        <c:axId val="666873904"/>
        <c:axId val="666874296"/>
      </c:scatterChart>
      <c:valAx>
        <c:axId val="666873904"/>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874296"/>
        <c:crosses val="autoZero"/>
        <c:crossBetween val="midCat"/>
        <c:majorUnit val="1"/>
      </c:valAx>
      <c:valAx>
        <c:axId val="6668742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873904"/>
        <c:crosses val="autoZero"/>
        <c:crossBetween val="midCat"/>
        <c:majorUnit val="25"/>
      </c:valAx>
      <c:spPr>
        <a:noFill/>
        <a:ln>
          <a:solidFill>
            <a:schemeClr val="bg2"/>
          </a:solidFill>
        </a:ln>
      </c:spPr>
    </c:plotArea>
    <c:legend>
      <c:legendPos val="r"/>
      <c:layout>
        <c:manualLayout>
          <c:xMode val="edge"/>
          <c:yMode val="edge"/>
          <c:x val="0.10455008942466264"/>
          <c:y val="0.74140102446872413"/>
          <c:w val="0.85884955752213676"/>
          <c:h val="6.5728134789602918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CHD (N=352)</c:v>
                </c:pt>
              </c:strCache>
            </c:strRef>
          </c:tx>
          <c:spPr>
            <a:ln w="41275">
              <a:solidFill>
                <a:srgbClr val="339933"/>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Sheet1!$B$2:$B$24</c:f>
              <c:numCache>
                <c:formatCode>General</c:formatCode>
                <c:ptCount val="23"/>
                <c:pt idx="0">
                  <c:v>100</c:v>
                </c:pt>
                <c:pt idx="1">
                  <c:v>92.311000000000007</c:v>
                </c:pt>
                <c:pt idx="2">
                  <c:v>92.02</c:v>
                </c:pt>
                <c:pt idx="3">
                  <c:v>90.843999999999994</c:v>
                </c:pt>
                <c:pt idx="4">
                  <c:v>90.254999999999995</c:v>
                </c:pt>
                <c:pt idx="5">
                  <c:v>89.96</c:v>
                </c:pt>
                <c:pt idx="6">
                  <c:v>89.367999999999995</c:v>
                </c:pt>
                <c:pt idx="7">
                  <c:v>89.070999999999998</c:v>
                </c:pt>
                <c:pt idx="8">
                  <c:v>89.070999999999998</c:v>
                </c:pt>
                <c:pt idx="9">
                  <c:v>88.774000000000001</c:v>
                </c:pt>
                <c:pt idx="10">
                  <c:v>88.18</c:v>
                </c:pt>
                <c:pt idx="11">
                  <c:v>87.882999999999996</c:v>
                </c:pt>
                <c:pt idx="12">
                  <c:v>87.882999999999996</c:v>
                </c:pt>
                <c:pt idx="13">
                  <c:v>85.352000000000004</c:v>
                </c:pt>
                <c:pt idx="14">
                  <c:v>84.239000000000004</c:v>
                </c:pt>
                <c:pt idx="15">
                  <c:v>82.908000000000001</c:v>
                </c:pt>
                <c:pt idx="16">
                  <c:v>79.906000000000006</c:v>
                </c:pt>
                <c:pt idx="17">
                  <c:v>79.313999999999993</c:v>
                </c:pt>
                <c:pt idx="18">
                  <c:v>77.207999999999998</c:v>
                </c:pt>
                <c:pt idx="19">
                  <c:v>77.207999999999998</c:v>
                </c:pt>
                <c:pt idx="20">
                  <c:v>76.105000000000004</c:v>
                </c:pt>
                <c:pt idx="21">
                  <c:v>74.414000000000001</c:v>
                </c:pt>
                <c:pt idx="22">
                  <c:v>72.088999999999999</c:v>
                </c:pt>
              </c:numCache>
            </c:numRef>
          </c:yVal>
          <c:smooth val="0"/>
          <c:extLst>
            <c:ext xmlns:c16="http://schemas.microsoft.com/office/drawing/2014/chart" uri="{C3380CC4-5D6E-409C-BE32-E72D297353CC}">
              <c16:uniqueId val="{00000000-1CDA-472E-938D-FF9F97011BF8}"/>
            </c:ext>
          </c:extLst>
        </c:ser>
        <c:ser>
          <c:idx val="1"/>
          <c:order val="1"/>
          <c:tx>
            <c:strRef>
              <c:f>Sheet1!$C$1</c:f>
              <c:strCache>
                <c:ptCount val="1"/>
                <c:pt idx="0">
                  <c:v>DCM (N=477)</c:v>
                </c:pt>
              </c:strCache>
            </c:strRef>
          </c:tx>
          <c:spPr>
            <a:ln w="41275">
              <a:solidFill>
                <a:srgbClr val="FF9933"/>
              </a:solidFill>
              <a:prstDash val="solid"/>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Sheet1!$C$2:$C$24</c:f>
              <c:numCache>
                <c:formatCode>General</c:formatCode>
                <c:ptCount val="23"/>
                <c:pt idx="0">
                  <c:v>100</c:v>
                </c:pt>
                <c:pt idx="1">
                  <c:v>95.787999999999997</c:v>
                </c:pt>
                <c:pt idx="2">
                  <c:v>95.57</c:v>
                </c:pt>
                <c:pt idx="3">
                  <c:v>95.57</c:v>
                </c:pt>
                <c:pt idx="4">
                  <c:v>95.344999999999999</c:v>
                </c:pt>
                <c:pt idx="5">
                  <c:v>95.344999999999999</c:v>
                </c:pt>
                <c:pt idx="6">
                  <c:v>95.344999999999999</c:v>
                </c:pt>
                <c:pt idx="7">
                  <c:v>95.116</c:v>
                </c:pt>
                <c:pt idx="8">
                  <c:v>94.656000000000006</c:v>
                </c:pt>
                <c:pt idx="9">
                  <c:v>94.197000000000003</c:v>
                </c:pt>
                <c:pt idx="10">
                  <c:v>93.966999999999999</c:v>
                </c:pt>
                <c:pt idx="11">
                  <c:v>93.504000000000005</c:v>
                </c:pt>
                <c:pt idx="12">
                  <c:v>93.27</c:v>
                </c:pt>
                <c:pt idx="13">
                  <c:v>92.298000000000002</c:v>
                </c:pt>
                <c:pt idx="14">
                  <c:v>91.730999999999995</c:v>
                </c:pt>
                <c:pt idx="15">
                  <c:v>90.081999999999994</c:v>
                </c:pt>
                <c:pt idx="16">
                  <c:v>88.960999999999999</c:v>
                </c:pt>
                <c:pt idx="17">
                  <c:v>87.703999999999994</c:v>
                </c:pt>
                <c:pt idx="18">
                  <c:v>84.516000000000005</c:v>
                </c:pt>
                <c:pt idx="19">
                  <c:v>82.503</c:v>
                </c:pt>
                <c:pt idx="20">
                  <c:v>80.78</c:v>
                </c:pt>
                <c:pt idx="21">
                  <c:v>78.275000000000006</c:v>
                </c:pt>
                <c:pt idx="22">
                  <c:v>76.573999999999998</c:v>
                </c:pt>
              </c:numCache>
            </c:numRef>
          </c:yVal>
          <c:smooth val="0"/>
          <c:extLst>
            <c:ext xmlns:c16="http://schemas.microsoft.com/office/drawing/2014/chart" uri="{C3380CC4-5D6E-409C-BE32-E72D297353CC}">
              <c16:uniqueId val="{00000001-1CDA-472E-938D-FF9F97011BF8}"/>
            </c:ext>
          </c:extLst>
        </c:ser>
        <c:ser>
          <c:idx val="2"/>
          <c:order val="2"/>
          <c:tx>
            <c:strRef>
              <c:f>Sheet1!$D$1</c:f>
              <c:strCache>
                <c:ptCount val="1"/>
                <c:pt idx="0">
                  <c:v>Retransplant (N=79)</c:v>
                </c:pt>
              </c:strCache>
            </c:strRef>
          </c:tx>
          <c:spPr>
            <a:ln w="41275">
              <a:solidFill>
                <a:srgbClr val="FF0000"/>
              </a:solidFill>
            </a:ln>
          </c:spPr>
          <c:marker>
            <c:symbol val="none"/>
          </c:marker>
          <c:xVal>
            <c:numRef>
              <c:f>Sheet1!$A$2:$A$24</c:f>
              <c:numCache>
                <c:formatCode>General</c:formatCode>
                <c:ptCount val="2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numCache>
            </c:numRef>
          </c:xVal>
          <c:yVal>
            <c:numRef>
              <c:f>Sheet1!$D$2:$D$24</c:f>
              <c:numCache>
                <c:formatCode>General</c:formatCode>
                <c:ptCount val="23"/>
                <c:pt idx="0">
                  <c:v>100</c:v>
                </c:pt>
                <c:pt idx="1">
                  <c:v>97.435000000000002</c:v>
                </c:pt>
                <c:pt idx="2">
                  <c:v>94.802000000000007</c:v>
                </c:pt>
                <c:pt idx="3">
                  <c:v>94.802000000000007</c:v>
                </c:pt>
                <c:pt idx="4">
                  <c:v>94.802000000000007</c:v>
                </c:pt>
                <c:pt idx="5">
                  <c:v>93.484999999999999</c:v>
                </c:pt>
                <c:pt idx="6">
                  <c:v>93.484999999999999</c:v>
                </c:pt>
                <c:pt idx="7">
                  <c:v>93.484999999999999</c:v>
                </c:pt>
                <c:pt idx="8">
                  <c:v>92.168000000000006</c:v>
                </c:pt>
                <c:pt idx="9">
                  <c:v>92.168000000000006</c:v>
                </c:pt>
                <c:pt idx="10">
                  <c:v>92.168000000000006</c:v>
                </c:pt>
                <c:pt idx="11">
                  <c:v>92.168000000000006</c:v>
                </c:pt>
                <c:pt idx="12">
                  <c:v>92.168000000000006</c:v>
                </c:pt>
                <c:pt idx="13">
                  <c:v>89.352999999999994</c:v>
                </c:pt>
                <c:pt idx="14">
                  <c:v>86.19</c:v>
                </c:pt>
                <c:pt idx="15">
                  <c:v>86.19</c:v>
                </c:pt>
                <c:pt idx="16">
                  <c:v>84.274000000000001</c:v>
                </c:pt>
                <c:pt idx="17">
                  <c:v>82.168000000000006</c:v>
                </c:pt>
                <c:pt idx="18">
                  <c:v>77.463999999999999</c:v>
                </c:pt>
                <c:pt idx="19">
                  <c:v>77.463999999999999</c:v>
                </c:pt>
                <c:pt idx="20">
                  <c:v>70.245999999999995</c:v>
                </c:pt>
                <c:pt idx="21">
                  <c:v>70.245999999999995</c:v>
                </c:pt>
                <c:pt idx="22">
                  <c:v>#N/A</c:v>
                </c:pt>
              </c:numCache>
            </c:numRef>
          </c:yVal>
          <c:smooth val="0"/>
          <c:extLst>
            <c:ext xmlns:c16="http://schemas.microsoft.com/office/drawing/2014/chart" uri="{C3380CC4-5D6E-409C-BE32-E72D297353CC}">
              <c16:uniqueId val="{00000002-1CDA-472E-938D-FF9F97011BF8}"/>
            </c:ext>
          </c:extLst>
        </c:ser>
        <c:dLbls>
          <c:showLegendKey val="0"/>
          <c:showVal val="0"/>
          <c:showCatName val="0"/>
          <c:showSerName val="0"/>
          <c:showPercent val="0"/>
          <c:showBubbleSize val="0"/>
        </c:dLbls>
        <c:axId val="666873120"/>
        <c:axId val="666872728"/>
      </c:scatterChart>
      <c:valAx>
        <c:axId val="666873120"/>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872728"/>
        <c:crosses val="autoZero"/>
        <c:crossBetween val="midCat"/>
        <c:majorUnit val="1"/>
      </c:valAx>
      <c:valAx>
        <c:axId val="66687272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873120"/>
        <c:crosses val="autoZero"/>
        <c:crossBetween val="midCat"/>
        <c:majorUnit val="25"/>
      </c:valAx>
      <c:spPr>
        <a:noFill/>
        <a:ln>
          <a:solidFill>
            <a:schemeClr val="bg2"/>
          </a:solidFill>
        </a:ln>
      </c:spPr>
    </c:plotArea>
    <c:legend>
      <c:legendPos val="r"/>
      <c:layout>
        <c:manualLayout>
          <c:xMode val="edge"/>
          <c:yMode val="edge"/>
          <c:x val="0.11487457320047384"/>
          <c:y val="0.74408919651172634"/>
          <c:w val="0.84115044247788595"/>
          <c:h val="9.798619930573195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smoothMarker"/>
        <c:varyColors val="0"/>
        <c:ser>
          <c:idx val="0"/>
          <c:order val="0"/>
          <c:tx>
            <c:strRef>
              <c:f>Sheet1!$B$1</c:f>
              <c:strCache>
                <c:ptCount val="1"/>
                <c:pt idx="0">
                  <c:v>CHD (N=608)</c:v>
                </c:pt>
              </c:strCache>
            </c:strRef>
          </c:tx>
          <c:spPr>
            <a:ln w="41275">
              <a:solidFill>
                <a:srgbClr val="339933"/>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94.225999999999999</c:v>
                </c:pt>
                <c:pt idx="2">
                  <c:v>92.893000000000001</c:v>
                </c:pt>
                <c:pt idx="3">
                  <c:v>92.055000000000007</c:v>
                </c:pt>
                <c:pt idx="4">
                  <c:v>91.048000000000002</c:v>
                </c:pt>
                <c:pt idx="5">
                  <c:v>90.543999999999997</c:v>
                </c:pt>
                <c:pt idx="6">
                  <c:v>90.207999999999998</c:v>
                </c:pt>
                <c:pt idx="7">
                  <c:v>89.369</c:v>
                </c:pt>
                <c:pt idx="8">
                  <c:v>88.864999999999995</c:v>
                </c:pt>
                <c:pt idx="9">
                  <c:v>88.695999999999998</c:v>
                </c:pt>
                <c:pt idx="10">
                  <c:v>88.695999999999998</c:v>
                </c:pt>
                <c:pt idx="11">
                  <c:v>88.695999999999998</c:v>
                </c:pt>
                <c:pt idx="12">
                  <c:v>88.524000000000001</c:v>
                </c:pt>
                <c:pt idx="13">
                  <c:v>86.397999999999996</c:v>
                </c:pt>
                <c:pt idx="14">
                  <c:v>83.567999999999998</c:v>
                </c:pt>
                <c:pt idx="15">
                  <c:v>79.343000000000004</c:v>
                </c:pt>
                <c:pt idx="16">
                  <c:v>76.619</c:v>
                </c:pt>
                <c:pt idx="17">
                  <c:v>72.683999999999997</c:v>
                </c:pt>
                <c:pt idx="18">
                  <c:v>67.835999999999999</c:v>
                </c:pt>
                <c:pt idx="19">
                  <c:v>66.198999999999998</c:v>
                </c:pt>
                <c:pt idx="20">
                  <c:v>64.096999999999994</c:v>
                </c:pt>
                <c:pt idx="21">
                  <c:v>61.334000000000003</c:v>
                </c:pt>
                <c:pt idx="22">
                  <c:v>54.859000000000002</c:v>
                </c:pt>
                <c:pt idx="23">
                  <c:v>52.366</c:v>
                </c:pt>
              </c:numCache>
            </c:numRef>
          </c:yVal>
          <c:smooth val="0"/>
          <c:extLst>
            <c:ext xmlns:c16="http://schemas.microsoft.com/office/drawing/2014/chart" uri="{C3380CC4-5D6E-409C-BE32-E72D297353CC}">
              <c16:uniqueId val="{00000000-A9A2-41E9-86AC-64349C33692D}"/>
            </c:ext>
          </c:extLst>
        </c:ser>
        <c:ser>
          <c:idx val="1"/>
          <c:order val="1"/>
          <c:tx>
            <c:strRef>
              <c:f>Sheet1!$C$1</c:f>
              <c:strCache>
                <c:ptCount val="1"/>
                <c:pt idx="0">
                  <c:v>DCM (N=1,487)</c:v>
                </c:pt>
              </c:strCache>
            </c:strRef>
          </c:tx>
          <c:spPr>
            <a:ln w="41275">
              <a:solidFill>
                <a:srgbClr val="FF9933"/>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97.015000000000001</c:v>
                </c:pt>
                <c:pt idx="2">
                  <c:v>96.59</c:v>
                </c:pt>
                <c:pt idx="3">
                  <c:v>96.302999999999997</c:v>
                </c:pt>
                <c:pt idx="4">
                  <c:v>96.16</c:v>
                </c:pt>
                <c:pt idx="5">
                  <c:v>95.725999999999999</c:v>
                </c:pt>
                <c:pt idx="6">
                  <c:v>95.221000000000004</c:v>
                </c:pt>
                <c:pt idx="7">
                  <c:v>95.001999999999995</c:v>
                </c:pt>
                <c:pt idx="8">
                  <c:v>94.781999999999996</c:v>
                </c:pt>
                <c:pt idx="9">
                  <c:v>94.488</c:v>
                </c:pt>
                <c:pt idx="10">
                  <c:v>94.043999999999997</c:v>
                </c:pt>
                <c:pt idx="11">
                  <c:v>93.747</c:v>
                </c:pt>
                <c:pt idx="12">
                  <c:v>93.593999999999994</c:v>
                </c:pt>
                <c:pt idx="13">
                  <c:v>90.412000000000006</c:v>
                </c:pt>
                <c:pt idx="14">
                  <c:v>88.076999999999998</c:v>
                </c:pt>
                <c:pt idx="15">
                  <c:v>85.85</c:v>
                </c:pt>
                <c:pt idx="16">
                  <c:v>83.286000000000001</c:v>
                </c:pt>
                <c:pt idx="17">
                  <c:v>79.004999999999995</c:v>
                </c:pt>
                <c:pt idx="18">
                  <c:v>75.864000000000004</c:v>
                </c:pt>
                <c:pt idx="19">
                  <c:v>74.031000000000006</c:v>
                </c:pt>
                <c:pt idx="20">
                  <c:v>71.066000000000003</c:v>
                </c:pt>
                <c:pt idx="21">
                  <c:v>66.084000000000003</c:v>
                </c:pt>
                <c:pt idx="22">
                  <c:v>64.236000000000004</c:v>
                </c:pt>
                <c:pt idx="23">
                  <c:v>61.284999999999997</c:v>
                </c:pt>
              </c:numCache>
            </c:numRef>
          </c:yVal>
          <c:smooth val="0"/>
          <c:extLst>
            <c:ext xmlns:c16="http://schemas.microsoft.com/office/drawing/2014/chart" uri="{C3380CC4-5D6E-409C-BE32-E72D297353CC}">
              <c16:uniqueId val="{00000001-A9A2-41E9-86AC-64349C33692D}"/>
            </c:ext>
          </c:extLst>
        </c:ser>
        <c:ser>
          <c:idx val="2"/>
          <c:order val="2"/>
          <c:tx>
            <c:strRef>
              <c:f>Sheet1!$D$1</c:f>
              <c:strCache>
                <c:ptCount val="1"/>
                <c:pt idx="0">
                  <c:v>Retransplant (N=230)</c:v>
                </c:pt>
              </c:strCache>
            </c:strRef>
          </c:tx>
          <c:spPr>
            <a:ln w="41275">
              <a:solidFill>
                <a:srgbClr val="FF00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94.775000000000006</c:v>
                </c:pt>
                <c:pt idx="2">
                  <c:v>93.447999999999993</c:v>
                </c:pt>
                <c:pt idx="3">
                  <c:v>93.003</c:v>
                </c:pt>
                <c:pt idx="4">
                  <c:v>92.113</c:v>
                </c:pt>
                <c:pt idx="5">
                  <c:v>91.668000000000006</c:v>
                </c:pt>
                <c:pt idx="6">
                  <c:v>90.778000000000006</c:v>
                </c:pt>
                <c:pt idx="7">
                  <c:v>90.332999999999998</c:v>
                </c:pt>
                <c:pt idx="8">
                  <c:v>89.888000000000005</c:v>
                </c:pt>
                <c:pt idx="9">
                  <c:v>88.998000000000005</c:v>
                </c:pt>
                <c:pt idx="10">
                  <c:v>88.552999999999997</c:v>
                </c:pt>
                <c:pt idx="11">
                  <c:v>88.105999999999995</c:v>
                </c:pt>
                <c:pt idx="12">
                  <c:v>88.105999999999995</c:v>
                </c:pt>
                <c:pt idx="13">
                  <c:v>84.337000000000003</c:v>
                </c:pt>
                <c:pt idx="14">
                  <c:v>80.210999999999999</c:v>
                </c:pt>
                <c:pt idx="15">
                  <c:v>75.558999999999997</c:v>
                </c:pt>
                <c:pt idx="16">
                  <c:v>69.17</c:v>
                </c:pt>
                <c:pt idx="17">
                  <c:v>62.622999999999998</c:v>
                </c:pt>
                <c:pt idx="18">
                  <c:v>58.505000000000003</c:v>
                </c:pt>
                <c:pt idx="19">
                  <c:v>55.442</c:v>
                </c:pt>
                <c:pt idx="20">
                  <c:v>52.97</c:v>
                </c:pt>
                <c:pt idx="21">
                  <c:v>43.045000000000002</c:v>
                </c:pt>
                <c:pt idx="22">
                  <c:v>43.045000000000002</c:v>
                </c:pt>
              </c:numCache>
            </c:numRef>
          </c:yVal>
          <c:smooth val="0"/>
          <c:extLst>
            <c:ext xmlns:c16="http://schemas.microsoft.com/office/drawing/2014/chart" uri="{C3380CC4-5D6E-409C-BE32-E72D297353CC}">
              <c16:uniqueId val="{00000002-A9A2-41E9-86AC-64349C33692D}"/>
            </c:ext>
          </c:extLst>
        </c:ser>
        <c:dLbls>
          <c:showLegendKey val="0"/>
          <c:showVal val="0"/>
          <c:showCatName val="0"/>
          <c:showSerName val="0"/>
          <c:showPercent val="0"/>
          <c:showBubbleSize val="0"/>
        </c:dLbls>
        <c:axId val="667954504"/>
        <c:axId val="667954896"/>
      </c:scatterChart>
      <c:valAx>
        <c:axId val="667954504"/>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7954896"/>
        <c:crosses val="autoZero"/>
        <c:crossBetween val="midCat"/>
        <c:majorUnit val="1"/>
      </c:valAx>
      <c:valAx>
        <c:axId val="6679548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7954504"/>
        <c:crosses val="autoZero"/>
        <c:crossBetween val="midCat"/>
        <c:majorUnit val="25"/>
      </c:valAx>
      <c:spPr>
        <a:noFill/>
        <a:ln>
          <a:solidFill>
            <a:schemeClr val="bg2"/>
          </a:solidFill>
        </a:ln>
      </c:spPr>
    </c:plotArea>
    <c:legend>
      <c:legendPos val="r"/>
      <c:layout>
        <c:manualLayout>
          <c:xMode val="edge"/>
          <c:yMode val="edge"/>
          <c:x val="0.10455008942466264"/>
          <c:y val="0.72527199221065164"/>
          <c:w val="0.85837026455763821"/>
          <c:h val="0.1114270595207856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0-9 (N=1,256)</c:v>
                </c:pt>
              </c:strCache>
            </c:strRef>
          </c:tx>
          <c:spPr>
            <a:ln w="41275">
              <a:solidFill>
                <a:srgbClr val="339933"/>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95.361999999999995</c:v>
                </c:pt>
                <c:pt idx="2">
                  <c:v>93.822999999999993</c:v>
                </c:pt>
                <c:pt idx="3">
                  <c:v>92.442999999999998</c:v>
                </c:pt>
                <c:pt idx="4">
                  <c:v>91.71</c:v>
                </c:pt>
                <c:pt idx="5">
                  <c:v>90.813999999999993</c:v>
                </c:pt>
                <c:pt idx="6">
                  <c:v>90.325000000000003</c:v>
                </c:pt>
                <c:pt idx="7">
                  <c:v>89.753</c:v>
                </c:pt>
                <c:pt idx="8">
                  <c:v>89.099000000000004</c:v>
                </c:pt>
                <c:pt idx="9">
                  <c:v>88.525999999999996</c:v>
                </c:pt>
                <c:pt idx="10">
                  <c:v>88.198999999999998</c:v>
                </c:pt>
                <c:pt idx="11">
                  <c:v>87.953000000000003</c:v>
                </c:pt>
                <c:pt idx="12">
                  <c:v>87.703999999999994</c:v>
                </c:pt>
                <c:pt idx="13">
                  <c:v>84.177000000000007</c:v>
                </c:pt>
                <c:pt idx="14">
                  <c:v>81.762</c:v>
                </c:pt>
                <c:pt idx="15">
                  <c:v>79.02</c:v>
                </c:pt>
                <c:pt idx="16">
                  <c:v>77.656999999999996</c:v>
                </c:pt>
                <c:pt idx="17">
                  <c:v>76.191999999999993</c:v>
                </c:pt>
                <c:pt idx="18">
                  <c:v>74.274000000000001</c:v>
                </c:pt>
                <c:pt idx="19">
                  <c:v>73.823999999999998</c:v>
                </c:pt>
                <c:pt idx="20">
                  <c:v>72.376999999999995</c:v>
                </c:pt>
                <c:pt idx="21">
                  <c:v>70.503</c:v>
                </c:pt>
                <c:pt idx="22">
                  <c:v>68.87</c:v>
                </c:pt>
                <c:pt idx="23">
                  <c:v>67.986999999999995</c:v>
                </c:pt>
              </c:numCache>
            </c:numRef>
          </c:yVal>
          <c:smooth val="0"/>
          <c:extLst>
            <c:ext xmlns:c16="http://schemas.microsoft.com/office/drawing/2014/chart" uri="{C3380CC4-5D6E-409C-BE32-E72D297353CC}">
              <c16:uniqueId val="{00000000-C53D-434E-8925-087EF4FBC8B2}"/>
            </c:ext>
          </c:extLst>
        </c:ser>
        <c:ser>
          <c:idx val="1"/>
          <c:order val="1"/>
          <c:tx>
            <c:strRef>
              <c:f>Sheet1!$C$1</c:f>
              <c:strCache>
                <c:ptCount val="1"/>
                <c:pt idx="0">
                  <c:v>10-39 (N=225)</c:v>
                </c:pt>
              </c:strCache>
            </c:strRef>
          </c:tx>
          <c:spPr>
            <a:ln w="41275">
              <a:solidFill>
                <a:srgbClr val="00B0F0"/>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95.545000000000002</c:v>
                </c:pt>
                <c:pt idx="2">
                  <c:v>95.096999999999994</c:v>
                </c:pt>
                <c:pt idx="3">
                  <c:v>92.832999999999998</c:v>
                </c:pt>
                <c:pt idx="4">
                  <c:v>91.927000000000007</c:v>
                </c:pt>
                <c:pt idx="5">
                  <c:v>90.561999999999998</c:v>
                </c:pt>
                <c:pt idx="6">
                  <c:v>89.650999999999996</c:v>
                </c:pt>
                <c:pt idx="7">
                  <c:v>89.650999999999996</c:v>
                </c:pt>
                <c:pt idx="8">
                  <c:v>88.736999999999995</c:v>
                </c:pt>
                <c:pt idx="9">
                  <c:v>88.736999999999995</c:v>
                </c:pt>
                <c:pt idx="10">
                  <c:v>88.278999999999996</c:v>
                </c:pt>
                <c:pt idx="11">
                  <c:v>88.278999999999996</c:v>
                </c:pt>
                <c:pt idx="12">
                  <c:v>87.814999999999998</c:v>
                </c:pt>
                <c:pt idx="13">
                  <c:v>83.239000000000004</c:v>
                </c:pt>
                <c:pt idx="14">
                  <c:v>79.837999999999994</c:v>
                </c:pt>
                <c:pt idx="15">
                  <c:v>75.906999999999996</c:v>
                </c:pt>
                <c:pt idx="16">
                  <c:v>72.067999999999998</c:v>
                </c:pt>
                <c:pt idx="17">
                  <c:v>71.119</c:v>
                </c:pt>
                <c:pt idx="18">
                  <c:v>68.843000000000004</c:v>
                </c:pt>
                <c:pt idx="19">
                  <c:v>68.843000000000004</c:v>
                </c:pt>
                <c:pt idx="20">
                  <c:v>68.843000000000004</c:v>
                </c:pt>
                <c:pt idx="21">
                  <c:v>68.843000000000004</c:v>
                </c:pt>
                <c:pt idx="22">
                  <c:v>68.843000000000004</c:v>
                </c:pt>
                <c:pt idx="23">
                  <c:v>#N/A</c:v>
                </c:pt>
              </c:numCache>
            </c:numRef>
          </c:yVal>
          <c:smooth val="0"/>
          <c:extLst>
            <c:ext xmlns:c16="http://schemas.microsoft.com/office/drawing/2014/chart" uri="{C3380CC4-5D6E-409C-BE32-E72D297353CC}">
              <c16:uniqueId val="{00000001-C53D-434E-8925-087EF4FBC8B2}"/>
            </c:ext>
          </c:extLst>
        </c:ser>
        <c:ser>
          <c:idx val="2"/>
          <c:order val="2"/>
          <c:tx>
            <c:strRef>
              <c:f>Sheet1!$D$1</c:f>
              <c:strCache>
                <c:ptCount val="1"/>
                <c:pt idx="0">
                  <c:v>40+ (N=359)</c:v>
                </c:pt>
              </c:strCache>
            </c:strRef>
          </c:tx>
          <c:spPr>
            <a:ln w="41275">
              <a:solidFill>
                <a:srgbClr val="FF00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92.742000000000004</c:v>
                </c:pt>
                <c:pt idx="2">
                  <c:v>88.494</c:v>
                </c:pt>
                <c:pt idx="3">
                  <c:v>87.075999999999993</c:v>
                </c:pt>
                <c:pt idx="4">
                  <c:v>85.936000000000007</c:v>
                </c:pt>
                <c:pt idx="5">
                  <c:v>85.650999999999996</c:v>
                </c:pt>
                <c:pt idx="6">
                  <c:v>85.364999999999995</c:v>
                </c:pt>
                <c:pt idx="7">
                  <c:v>85.08</c:v>
                </c:pt>
                <c:pt idx="8">
                  <c:v>84.793999999999997</c:v>
                </c:pt>
                <c:pt idx="9">
                  <c:v>83.652000000000001</c:v>
                </c:pt>
                <c:pt idx="10">
                  <c:v>83.078000000000003</c:v>
                </c:pt>
                <c:pt idx="11">
                  <c:v>82.790999999999997</c:v>
                </c:pt>
                <c:pt idx="12">
                  <c:v>81.632000000000005</c:v>
                </c:pt>
                <c:pt idx="13">
                  <c:v>79.182000000000002</c:v>
                </c:pt>
                <c:pt idx="14">
                  <c:v>77.087999999999994</c:v>
                </c:pt>
                <c:pt idx="15">
                  <c:v>75.058000000000007</c:v>
                </c:pt>
                <c:pt idx="16">
                  <c:v>72.759</c:v>
                </c:pt>
                <c:pt idx="17">
                  <c:v>68.268000000000001</c:v>
                </c:pt>
                <c:pt idx="18">
                  <c:v>66.298000000000002</c:v>
                </c:pt>
                <c:pt idx="19">
                  <c:v>63.86</c:v>
                </c:pt>
                <c:pt idx="20">
                  <c:v>61.777999999999999</c:v>
                </c:pt>
                <c:pt idx="21">
                  <c:v>60.405000000000001</c:v>
                </c:pt>
                <c:pt idx="22">
                  <c:v>60.405000000000001</c:v>
                </c:pt>
                <c:pt idx="23">
                  <c:v>60.405000000000001</c:v>
                </c:pt>
              </c:numCache>
            </c:numRef>
          </c:yVal>
          <c:smooth val="0"/>
          <c:extLst>
            <c:ext xmlns:c16="http://schemas.microsoft.com/office/drawing/2014/chart" uri="{C3380CC4-5D6E-409C-BE32-E72D297353CC}">
              <c16:uniqueId val="{00000002-C53D-434E-8925-087EF4FBC8B2}"/>
            </c:ext>
          </c:extLst>
        </c:ser>
        <c:dLbls>
          <c:showLegendKey val="0"/>
          <c:showVal val="0"/>
          <c:showCatName val="0"/>
          <c:showSerName val="0"/>
          <c:showPercent val="0"/>
          <c:showBubbleSize val="0"/>
        </c:dLbls>
        <c:axId val="667955680"/>
        <c:axId val="667956072"/>
      </c:scatterChart>
      <c:valAx>
        <c:axId val="667955680"/>
        <c:scaling>
          <c:orientation val="minMax"/>
          <c:max val="10"/>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7956072"/>
        <c:crosses val="autoZero"/>
        <c:crossBetween val="midCat"/>
        <c:majorUnit val="1"/>
      </c:valAx>
      <c:valAx>
        <c:axId val="66795607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7955680"/>
        <c:crosses val="autoZero"/>
        <c:crossBetween val="midCat"/>
        <c:majorUnit val="25"/>
      </c:valAx>
      <c:spPr>
        <a:noFill/>
        <a:ln>
          <a:solidFill>
            <a:schemeClr val="bg2"/>
          </a:solidFill>
        </a:ln>
      </c:spPr>
    </c:plotArea>
    <c:legend>
      <c:legendPos val="r"/>
      <c:layout>
        <c:manualLayout>
          <c:xMode val="edge"/>
          <c:yMode val="edge"/>
          <c:x val="0.10455008942466264"/>
          <c:y val="0.74140102446872413"/>
          <c:w val="0.71725663716814159"/>
          <c:h val="6.5728134789602918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0-9 (N=1,330)</c:v>
                </c:pt>
              </c:strCache>
            </c:strRef>
          </c:tx>
          <c:spPr>
            <a:ln w="41275">
              <a:solidFill>
                <a:srgbClr val="339933"/>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98.716999999999999</c:v>
                </c:pt>
                <c:pt idx="2">
                  <c:v>97.954999999999998</c:v>
                </c:pt>
                <c:pt idx="3">
                  <c:v>97.954999999999998</c:v>
                </c:pt>
                <c:pt idx="4">
                  <c:v>97.802000000000007</c:v>
                </c:pt>
                <c:pt idx="5">
                  <c:v>97.263000000000005</c:v>
                </c:pt>
                <c:pt idx="6">
                  <c:v>96.722999999999999</c:v>
                </c:pt>
                <c:pt idx="7">
                  <c:v>96.644999999999996</c:v>
                </c:pt>
                <c:pt idx="8">
                  <c:v>96.489000000000004</c:v>
                </c:pt>
                <c:pt idx="9">
                  <c:v>96.254999999999995</c:v>
                </c:pt>
                <c:pt idx="10">
                  <c:v>96.097999999999999</c:v>
                </c:pt>
                <c:pt idx="11">
                  <c:v>95.863</c:v>
                </c:pt>
                <c:pt idx="12">
                  <c:v>95.704999999999998</c:v>
                </c:pt>
                <c:pt idx="13">
                  <c:v>92.953999999999994</c:v>
                </c:pt>
                <c:pt idx="14">
                  <c:v>91.403000000000006</c:v>
                </c:pt>
                <c:pt idx="15">
                  <c:v>88.945999999999998</c:v>
                </c:pt>
                <c:pt idx="16">
                  <c:v>87.010999999999996</c:v>
                </c:pt>
                <c:pt idx="17">
                  <c:v>83.516000000000005</c:v>
                </c:pt>
                <c:pt idx="18">
                  <c:v>81.3</c:v>
                </c:pt>
                <c:pt idx="19">
                  <c:v>80.325999999999993</c:v>
                </c:pt>
                <c:pt idx="20">
                  <c:v>77.847999999999999</c:v>
                </c:pt>
                <c:pt idx="21">
                  <c:v>74.355999999999995</c:v>
                </c:pt>
                <c:pt idx="22">
                  <c:v>71.622</c:v>
                </c:pt>
                <c:pt idx="23">
                  <c:v>67.376000000000005</c:v>
                </c:pt>
              </c:numCache>
            </c:numRef>
          </c:yVal>
          <c:smooth val="0"/>
          <c:extLst>
            <c:ext xmlns:c16="http://schemas.microsoft.com/office/drawing/2014/chart" uri="{C3380CC4-5D6E-409C-BE32-E72D297353CC}">
              <c16:uniqueId val="{00000000-F2B1-421E-9802-775DDCC284CA}"/>
            </c:ext>
          </c:extLst>
        </c:ser>
        <c:ser>
          <c:idx val="1"/>
          <c:order val="1"/>
          <c:tx>
            <c:strRef>
              <c:f>Sheet1!$C$1</c:f>
              <c:strCache>
                <c:ptCount val="1"/>
                <c:pt idx="0">
                  <c:v>10-39 (N=195)</c:v>
                </c:pt>
              </c:strCache>
            </c:strRef>
          </c:tx>
          <c:spPr>
            <a:ln w="41275">
              <a:solidFill>
                <a:srgbClr val="00B0F0"/>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97.948999999999998</c:v>
                </c:pt>
                <c:pt idx="2">
                  <c:v>97.427999999999997</c:v>
                </c:pt>
                <c:pt idx="3">
                  <c:v>97.427999999999997</c:v>
                </c:pt>
                <c:pt idx="4">
                  <c:v>96.906999999999996</c:v>
                </c:pt>
                <c:pt idx="5">
                  <c:v>96.385999999999996</c:v>
                </c:pt>
                <c:pt idx="6">
                  <c:v>96.385999999999996</c:v>
                </c:pt>
                <c:pt idx="7">
                  <c:v>95.861999999999995</c:v>
                </c:pt>
                <c:pt idx="8">
                  <c:v>95.861999999999995</c:v>
                </c:pt>
                <c:pt idx="9">
                  <c:v>95.861999999999995</c:v>
                </c:pt>
                <c:pt idx="10">
                  <c:v>95.861999999999995</c:v>
                </c:pt>
                <c:pt idx="11">
                  <c:v>95.337999999999994</c:v>
                </c:pt>
                <c:pt idx="12">
                  <c:v>95.337999999999994</c:v>
                </c:pt>
                <c:pt idx="13">
                  <c:v>94.225999999999999</c:v>
                </c:pt>
                <c:pt idx="14">
                  <c:v>91.018000000000001</c:v>
                </c:pt>
                <c:pt idx="15">
                  <c:v>88.655000000000001</c:v>
                </c:pt>
                <c:pt idx="16">
                  <c:v>85.731999999999999</c:v>
                </c:pt>
                <c:pt idx="17">
                  <c:v>81.346999999999994</c:v>
                </c:pt>
                <c:pt idx="18">
                  <c:v>78.765000000000001</c:v>
                </c:pt>
                <c:pt idx="19">
                  <c:v>76.691999999999993</c:v>
                </c:pt>
                <c:pt idx="20">
                  <c:v>73.495999999999995</c:v>
                </c:pt>
                <c:pt idx="21">
                  <c:v>73.495999999999995</c:v>
                </c:pt>
                <c:pt idx="22">
                  <c:v>#N/A</c:v>
                </c:pt>
                <c:pt idx="23">
                  <c:v>#N/A</c:v>
                </c:pt>
              </c:numCache>
            </c:numRef>
          </c:yVal>
          <c:smooth val="0"/>
          <c:extLst>
            <c:ext xmlns:c16="http://schemas.microsoft.com/office/drawing/2014/chart" uri="{C3380CC4-5D6E-409C-BE32-E72D297353CC}">
              <c16:uniqueId val="{00000001-F2B1-421E-9802-775DDCC284CA}"/>
            </c:ext>
          </c:extLst>
        </c:ser>
        <c:ser>
          <c:idx val="2"/>
          <c:order val="2"/>
          <c:tx>
            <c:strRef>
              <c:f>Sheet1!$D$1</c:f>
              <c:strCache>
                <c:ptCount val="1"/>
                <c:pt idx="0">
                  <c:v>40+ (N=133)</c:v>
                </c:pt>
              </c:strCache>
            </c:strRef>
          </c:tx>
          <c:spPr>
            <a:ln w="41275">
              <a:solidFill>
                <a:srgbClr val="FF000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Sheet1!$D$2:$D$25</c:f>
              <c:numCache>
                <c:formatCode>General</c:formatCode>
                <c:ptCount val="24"/>
                <c:pt idx="0">
                  <c:v>100</c:v>
                </c:pt>
                <c:pt idx="1">
                  <c:v>99.242000000000004</c:v>
                </c:pt>
                <c:pt idx="2">
                  <c:v>99.242000000000004</c:v>
                </c:pt>
                <c:pt idx="3">
                  <c:v>98.472999999999999</c:v>
                </c:pt>
                <c:pt idx="4">
                  <c:v>98.472999999999999</c:v>
                </c:pt>
                <c:pt idx="5">
                  <c:v>98.472999999999999</c:v>
                </c:pt>
                <c:pt idx="6">
                  <c:v>98.472999999999999</c:v>
                </c:pt>
                <c:pt idx="7">
                  <c:v>98.472999999999999</c:v>
                </c:pt>
                <c:pt idx="8">
                  <c:v>98.472999999999999</c:v>
                </c:pt>
                <c:pt idx="9">
                  <c:v>98.472999999999999</c:v>
                </c:pt>
                <c:pt idx="10">
                  <c:v>98.472999999999999</c:v>
                </c:pt>
                <c:pt idx="11">
                  <c:v>98.472999999999999</c:v>
                </c:pt>
                <c:pt idx="12">
                  <c:v>97.697999999999993</c:v>
                </c:pt>
                <c:pt idx="13">
                  <c:v>93.302999999999997</c:v>
                </c:pt>
                <c:pt idx="14">
                  <c:v>89.165000000000006</c:v>
                </c:pt>
                <c:pt idx="15">
                  <c:v>86.721999999999994</c:v>
                </c:pt>
                <c:pt idx="16">
                  <c:v>85.251999999999995</c:v>
                </c:pt>
                <c:pt idx="17">
                  <c:v>79.805000000000007</c:v>
                </c:pt>
                <c:pt idx="18">
                  <c:v>77.311000000000007</c:v>
                </c:pt>
                <c:pt idx="19">
                  <c:v>73.63</c:v>
                </c:pt>
                <c:pt idx="20">
                  <c:v>73.63</c:v>
                </c:pt>
                <c:pt idx="21">
                  <c:v>#N/A</c:v>
                </c:pt>
                <c:pt idx="22">
                  <c:v>#N/A</c:v>
                </c:pt>
                <c:pt idx="23">
                  <c:v>#N/A</c:v>
                </c:pt>
              </c:numCache>
            </c:numRef>
          </c:yVal>
          <c:smooth val="0"/>
          <c:extLst>
            <c:ext xmlns:c16="http://schemas.microsoft.com/office/drawing/2014/chart" uri="{C3380CC4-5D6E-409C-BE32-E72D297353CC}">
              <c16:uniqueId val="{00000002-F2B1-421E-9802-775DDCC284CA}"/>
            </c:ext>
          </c:extLst>
        </c:ser>
        <c:dLbls>
          <c:showLegendKey val="0"/>
          <c:showVal val="0"/>
          <c:showCatName val="0"/>
          <c:showSerName val="0"/>
          <c:showPercent val="0"/>
          <c:showBubbleSize val="0"/>
        </c:dLbls>
        <c:axId val="667957248"/>
        <c:axId val="666867240"/>
      </c:scatterChart>
      <c:valAx>
        <c:axId val="667957248"/>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867240"/>
        <c:crosses val="autoZero"/>
        <c:crossBetween val="midCat"/>
        <c:majorUnit val="1"/>
      </c:valAx>
      <c:valAx>
        <c:axId val="66686724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7957248"/>
        <c:crosses val="autoZero"/>
        <c:crossBetween val="midCat"/>
        <c:majorUnit val="25"/>
      </c:valAx>
      <c:spPr>
        <a:noFill/>
        <a:ln>
          <a:solidFill>
            <a:schemeClr val="bg2"/>
          </a:solidFill>
        </a:ln>
      </c:spPr>
    </c:plotArea>
    <c:legend>
      <c:legendPos val="r"/>
      <c:layout>
        <c:manualLayout>
          <c:xMode val="edge"/>
          <c:yMode val="edge"/>
          <c:x val="0.10455008942466264"/>
          <c:y val="0.74140102446872413"/>
          <c:w val="0.66415929203539825"/>
          <c:h val="6.5728134789602918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0-9 (N=121)</c:v>
                </c:pt>
              </c:strCache>
            </c:strRef>
          </c:tx>
          <c:spPr>
            <a:ln w="41275">
              <a:solidFill>
                <a:srgbClr val="339933"/>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Sheet1!$B$2:$B$23</c:f>
              <c:numCache>
                <c:formatCode>General</c:formatCode>
                <c:ptCount val="22"/>
                <c:pt idx="0">
                  <c:v>100</c:v>
                </c:pt>
                <c:pt idx="1">
                  <c:v>95.040999999999997</c:v>
                </c:pt>
                <c:pt idx="2">
                  <c:v>93.388000000000005</c:v>
                </c:pt>
                <c:pt idx="3">
                  <c:v>91.736000000000004</c:v>
                </c:pt>
                <c:pt idx="4">
                  <c:v>90.082999999999998</c:v>
                </c:pt>
                <c:pt idx="5">
                  <c:v>89.256</c:v>
                </c:pt>
                <c:pt idx="6">
                  <c:v>87.602999999999994</c:v>
                </c:pt>
                <c:pt idx="7">
                  <c:v>86.777000000000001</c:v>
                </c:pt>
                <c:pt idx="8">
                  <c:v>85.123999999999995</c:v>
                </c:pt>
                <c:pt idx="9">
                  <c:v>83.471000000000004</c:v>
                </c:pt>
                <c:pt idx="10">
                  <c:v>83.471000000000004</c:v>
                </c:pt>
                <c:pt idx="11">
                  <c:v>83.471000000000004</c:v>
                </c:pt>
                <c:pt idx="12">
                  <c:v>83.471000000000004</c:v>
                </c:pt>
                <c:pt idx="13">
                  <c:v>81.731999999999999</c:v>
                </c:pt>
                <c:pt idx="14">
                  <c:v>78.006</c:v>
                </c:pt>
                <c:pt idx="15">
                  <c:v>75.953000000000003</c:v>
                </c:pt>
                <c:pt idx="16">
                  <c:v>69.307000000000002</c:v>
                </c:pt>
                <c:pt idx="17">
                  <c:v>62.006999999999998</c:v>
                </c:pt>
                <c:pt idx="18">
                  <c:v>57.838000000000001</c:v>
                </c:pt>
                <c:pt idx="19">
                  <c:v>54.482999999999997</c:v>
                </c:pt>
                <c:pt idx="20">
                  <c:v>50.366</c:v>
                </c:pt>
                <c:pt idx="21">
                  <c:v>40.057000000000002</c:v>
                </c:pt>
              </c:numCache>
            </c:numRef>
          </c:yVal>
          <c:smooth val="0"/>
          <c:extLst>
            <c:ext xmlns:c16="http://schemas.microsoft.com/office/drawing/2014/chart" uri="{C3380CC4-5D6E-409C-BE32-E72D297353CC}">
              <c16:uniqueId val="{00000000-AA40-45F3-9CCB-C69593A45C88}"/>
            </c:ext>
          </c:extLst>
        </c:ser>
        <c:ser>
          <c:idx val="1"/>
          <c:order val="1"/>
          <c:tx>
            <c:strRef>
              <c:f>Sheet1!$C$1</c:f>
              <c:strCache>
                <c:ptCount val="1"/>
                <c:pt idx="0">
                  <c:v>10-39 (N=44)</c:v>
                </c:pt>
              </c:strCache>
            </c:strRef>
          </c:tx>
          <c:spPr>
            <a:ln w="41275">
              <a:solidFill>
                <a:srgbClr val="00B0F0"/>
              </a:solidFill>
              <a:prstDash val="solid"/>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Sheet1!$C$2:$C$23</c:f>
              <c:numCache>
                <c:formatCode>General</c:formatCode>
                <c:ptCount val="22"/>
                <c:pt idx="0">
                  <c:v>100</c:v>
                </c:pt>
                <c:pt idx="1">
                  <c:v>95.4</c:v>
                </c:pt>
                <c:pt idx="2">
                  <c:v>93.073999999999998</c:v>
                </c:pt>
                <c:pt idx="3">
                  <c:v>90.747</c:v>
                </c:pt>
                <c:pt idx="4">
                  <c:v>90.747</c:v>
                </c:pt>
                <c:pt idx="5">
                  <c:v>88.42</c:v>
                </c:pt>
                <c:pt idx="6">
                  <c:v>86.093000000000004</c:v>
                </c:pt>
                <c:pt idx="7">
                  <c:v>83.766000000000005</c:v>
                </c:pt>
                <c:pt idx="8">
                  <c:v>83.766000000000005</c:v>
                </c:pt>
                <c:pt idx="9">
                  <c:v>83.766000000000005</c:v>
                </c:pt>
                <c:pt idx="10">
                  <c:v>81.438999999999993</c:v>
                </c:pt>
                <c:pt idx="11">
                  <c:v>81.438999999999993</c:v>
                </c:pt>
                <c:pt idx="12">
                  <c:v>81.438999999999993</c:v>
                </c:pt>
                <c:pt idx="13">
                  <c:v>76.504000000000005</c:v>
                </c:pt>
                <c:pt idx="14">
                  <c:v>73.866</c:v>
                </c:pt>
                <c:pt idx="15">
                  <c:v>67.828000000000003</c:v>
                </c:pt>
                <c:pt idx="16">
                  <c:v>64.436000000000007</c:v>
                </c:pt>
                <c:pt idx="17">
                  <c:v>60.856999999999999</c:v>
                </c:pt>
                <c:pt idx="18">
                  <c:v>60.856999999999999</c:v>
                </c:pt>
                <c:pt idx="19">
                  <c:v>56.174999999999997</c:v>
                </c:pt>
                <c:pt idx="20">
                  <c:v>#N/A</c:v>
                </c:pt>
                <c:pt idx="21">
                  <c:v>#N/A</c:v>
                </c:pt>
              </c:numCache>
            </c:numRef>
          </c:yVal>
          <c:smooth val="0"/>
          <c:extLst>
            <c:ext xmlns:c16="http://schemas.microsoft.com/office/drawing/2014/chart" uri="{C3380CC4-5D6E-409C-BE32-E72D297353CC}">
              <c16:uniqueId val="{00000001-AA40-45F3-9CCB-C69593A45C88}"/>
            </c:ext>
          </c:extLst>
        </c:ser>
        <c:ser>
          <c:idx val="2"/>
          <c:order val="2"/>
          <c:tx>
            <c:strRef>
              <c:f>Sheet1!$D$1</c:f>
              <c:strCache>
                <c:ptCount val="1"/>
                <c:pt idx="0">
                  <c:v>40+ (N=86)</c:v>
                </c:pt>
              </c:strCache>
            </c:strRef>
          </c:tx>
          <c:spPr>
            <a:ln w="41275">
              <a:solidFill>
                <a:srgbClr val="FF0000"/>
              </a:solidFill>
            </a:ln>
          </c:spPr>
          <c:marker>
            <c:symbol val="none"/>
          </c:marker>
          <c:xVal>
            <c:numRef>
              <c:f>Sheet1!$A$2:$A$23</c:f>
              <c:numCache>
                <c:formatCode>General</c:formatCode>
                <c:ptCount val="2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numCache>
            </c:numRef>
          </c:xVal>
          <c:yVal>
            <c:numRef>
              <c:f>Sheet1!$D$2:$D$23</c:f>
              <c:numCache>
                <c:formatCode>General</c:formatCode>
                <c:ptCount val="22"/>
                <c:pt idx="0">
                  <c:v>100</c:v>
                </c:pt>
                <c:pt idx="1">
                  <c:v>95.293000000000006</c:v>
                </c:pt>
                <c:pt idx="2">
                  <c:v>94.085999999999999</c:v>
                </c:pt>
                <c:pt idx="3">
                  <c:v>92.88</c:v>
                </c:pt>
                <c:pt idx="4">
                  <c:v>91.674000000000007</c:v>
                </c:pt>
                <c:pt idx="5">
                  <c:v>90.468000000000004</c:v>
                </c:pt>
                <c:pt idx="6">
                  <c:v>90.468000000000004</c:v>
                </c:pt>
                <c:pt idx="7">
                  <c:v>90.468000000000004</c:v>
                </c:pt>
                <c:pt idx="8">
                  <c:v>90.468000000000004</c:v>
                </c:pt>
                <c:pt idx="9">
                  <c:v>90.468000000000004</c:v>
                </c:pt>
                <c:pt idx="10">
                  <c:v>90.468000000000004</c:v>
                </c:pt>
                <c:pt idx="11">
                  <c:v>90.468000000000004</c:v>
                </c:pt>
                <c:pt idx="12">
                  <c:v>90.468000000000004</c:v>
                </c:pt>
                <c:pt idx="13">
                  <c:v>86.8</c:v>
                </c:pt>
                <c:pt idx="14">
                  <c:v>80.176000000000002</c:v>
                </c:pt>
                <c:pt idx="15">
                  <c:v>75.733999999999995</c:v>
                </c:pt>
                <c:pt idx="16">
                  <c:v>74.087999999999994</c:v>
                </c:pt>
                <c:pt idx="17">
                  <c:v>66.197000000000003</c:v>
                </c:pt>
                <c:pt idx="18">
                  <c:v>60.972999999999999</c:v>
                </c:pt>
                <c:pt idx="19">
                  <c:v>60.972999999999999</c:v>
                </c:pt>
                <c:pt idx="20">
                  <c:v>60.972999999999999</c:v>
                </c:pt>
                <c:pt idx="21">
                  <c:v>#N/A</c:v>
                </c:pt>
              </c:numCache>
            </c:numRef>
          </c:yVal>
          <c:smooth val="0"/>
          <c:extLst>
            <c:ext xmlns:c16="http://schemas.microsoft.com/office/drawing/2014/chart" uri="{C3380CC4-5D6E-409C-BE32-E72D297353CC}">
              <c16:uniqueId val="{00000002-AA40-45F3-9CCB-C69593A45C88}"/>
            </c:ext>
          </c:extLst>
        </c:ser>
        <c:dLbls>
          <c:showLegendKey val="0"/>
          <c:showVal val="0"/>
          <c:showCatName val="0"/>
          <c:showSerName val="0"/>
          <c:showPercent val="0"/>
          <c:showBubbleSize val="0"/>
        </c:dLbls>
        <c:axId val="575048216"/>
        <c:axId val="663043320"/>
      </c:scatterChart>
      <c:valAx>
        <c:axId val="575048216"/>
        <c:scaling>
          <c:orientation val="minMax"/>
          <c:max val="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3043320"/>
        <c:crosses val="autoZero"/>
        <c:crossBetween val="midCat"/>
        <c:majorUnit val="1"/>
      </c:valAx>
      <c:valAx>
        <c:axId val="66304332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5048216"/>
        <c:crosses val="autoZero"/>
        <c:crossBetween val="midCat"/>
        <c:majorUnit val="25"/>
      </c:valAx>
      <c:spPr>
        <a:noFill/>
        <a:ln>
          <a:solidFill>
            <a:schemeClr val="bg2"/>
          </a:solidFill>
        </a:ln>
      </c:spPr>
    </c:plotArea>
    <c:legend>
      <c:legendPos val="r"/>
      <c:layout>
        <c:manualLayout>
          <c:xMode val="edge"/>
          <c:yMode val="edge"/>
          <c:x val="0.10455008942466264"/>
          <c:y val="0.74140102446872413"/>
          <c:w val="0.66415929203539825"/>
          <c:h val="6.5728134789602918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1644145288290582"/>
        </c:manualLayout>
      </c:layout>
      <c:scatterChart>
        <c:scatterStyle val="lineMarker"/>
        <c:varyColors val="0"/>
        <c:ser>
          <c:idx val="0"/>
          <c:order val="0"/>
          <c:tx>
            <c:strRef>
              <c:f>Sheet1!$B$1</c:f>
              <c:strCache>
                <c:ptCount val="1"/>
                <c:pt idx="0">
                  <c:v>Patient (N = 7,283)</c:v>
                </c:pt>
              </c:strCache>
            </c:strRef>
          </c:tx>
          <c:spPr>
            <a:ln w="41275">
              <a:solidFill>
                <a:srgbClr val="00B0F0"/>
              </a:solidFill>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Sheet1!$B$2:$B$25</c:f>
              <c:numCache>
                <c:formatCode>General</c:formatCode>
                <c:ptCount val="24"/>
                <c:pt idx="0">
                  <c:v>100</c:v>
                </c:pt>
                <c:pt idx="1">
                  <c:v>95.799000000000007</c:v>
                </c:pt>
                <c:pt idx="2">
                  <c:v>94.453999999999994</c:v>
                </c:pt>
                <c:pt idx="3">
                  <c:v>93.680999999999997</c:v>
                </c:pt>
                <c:pt idx="4">
                  <c:v>93.105999999999995</c:v>
                </c:pt>
                <c:pt idx="5">
                  <c:v>92.572999999999993</c:v>
                </c:pt>
                <c:pt idx="6">
                  <c:v>92.155000000000001</c:v>
                </c:pt>
                <c:pt idx="7">
                  <c:v>91.85</c:v>
                </c:pt>
                <c:pt idx="8">
                  <c:v>91.53</c:v>
                </c:pt>
                <c:pt idx="9">
                  <c:v>91.091999999999999</c:v>
                </c:pt>
                <c:pt idx="10">
                  <c:v>90.813999999999993</c:v>
                </c:pt>
                <c:pt idx="11">
                  <c:v>90.534000000000006</c:v>
                </c:pt>
                <c:pt idx="12">
                  <c:v>90.31</c:v>
                </c:pt>
                <c:pt idx="13">
                  <c:v>87.596000000000004</c:v>
                </c:pt>
                <c:pt idx="14">
                  <c:v>85.468000000000004</c:v>
                </c:pt>
                <c:pt idx="15">
                  <c:v>83.153999999999996</c:v>
                </c:pt>
                <c:pt idx="16">
                  <c:v>81.290999999999997</c:v>
                </c:pt>
                <c:pt idx="17">
                  <c:v>78.793999999999997</c:v>
                </c:pt>
                <c:pt idx="18">
                  <c:v>76.849999999999994</c:v>
                </c:pt>
                <c:pt idx="19">
                  <c:v>75.447000000000003</c:v>
                </c:pt>
                <c:pt idx="20">
                  <c:v>73.591999999999999</c:v>
                </c:pt>
                <c:pt idx="21">
                  <c:v>71.188000000000002</c:v>
                </c:pt>
                <c:pt idx="22">
                  <c:v>69.501999999999995</c:v>
                </c:pt>
                <c:pt idx="23">
                  <c:v>67.317999999999998</c:v>
                </c:pt>
              </c:numCache>
            </c:numRef>
          </c:yVal>
          <c:smooth val="0"/>
          <c:extLst>
            <c:ext xmlns:c16="http://schemas.microsoft.com/office/drawing/2014/chart" uri="{C3380CC4-5D6E-409C-BE32-E72D297353CC}">
              <c16:uniqueId val="{00000000-2AFA-494E-8BA0-7634D2A2CC6B}"/>
            </c:ext>
          </c:extLst>
        </c:ser>
        <c:ser>
          <c:idx val="1"/>
          <c:order val="1"/>
          <c:tx>
            <c:strRef>
              <c:f>Sheet1!$C$1</c:f>
              <c:strCache>
                <c:ptCount val="1"/>
                <c:pt idx="0">
                  <c:v>Graft  (N = 7,283)</c:v>
                </c:pt>
              </c:strCache>
            </c:strRef>
          </c:tx>
          <c:spPr>
            <a:ln w="41275">
              <a:solidFill>
                <a:srgbClr val="339933"/>
              </a:solidFill>
              <a:prstDash val="solid"/>
            </a:ln>
          </c:spPr>
          <c:marker>
            <c:symbol val="none"/>
          </c:marker>
          <c:xVal>
            <c:numRef>
              <c:f>Sheet1!$A$2:$A$25</c:f>
              <c:numCache>
                <c:formatCode>General</c:formatCode>
                <c:ptCount val="24"/>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numCache>
            </c:numRef>
          </c:xVal>
          <c:yVal>
            <c:numRef>
              <c:f>Sheet1!$C$2:$C$25</c:f>
              <c:numCache>
                <c:formatCode>General</c:formatCode>
                <c:ptCount val="24"/>
                <c:pt idx="0">
                  <c:v>100</c:v>
                </c:pt>
                <c:pt idx="1">
                  <c:v>95.447000000000003</c:v>
                </c:pt>
                <c:pt idx="2">
                  <c:v>94.12</c:v>
                </c:pt>
                <c:pt idx="3">
                  <c:v>93.307000000000002</c:v>
                </c:pt>
                <c:pt idx="4">
                  <c:v>92.733999999999995</c:v>
                </c:pt>
                <c:pt idx="5">
                  <c:v>92.201999999999998</c:v>
                </c:pt>
                <c:pt idx="6">
                  <c:v>91.771000000000001</c:v>
                </c:pt>
                <c:pt idx="7">
                  <c:v>91.438000000000002</c:v>
                </c:pt>
                <c:pt idx="8">
                  <c:v>91.075999999999993</c:v>
                </c:pt>
                <c:pt idx="9">
                  <c:v>90.64</c:v>
                </c:pt>
                <c:pt idx="10">
                  <c:v>90.334000000000003</c:v>
                </c:pt>
                <c:pt idx="11">
                  <c:v>90.040999999999997</c:v>
                </c:pt>
                <c:pt idx="12">
                  <c:v>89.774000000000001</c:v>
                </c:pt>
                <c:pt idx="13">
                  <c:v>86.774000000000001</c:v>
                </c:pt>
                <c:pt idx="14">
                  <c:v>84.245999999999995</c:v>
                </c:pt>
                <c:pt idx="15">
                  <c:v>81.611999999999995</c:v>
                </c:pt>
                <c:pt idx="16">
                  <c:v>79.281999999999996</c:v>
                </c:pt>
                <c:pt idx="17">
                  <c:v>76.45</c:v>
                </c:pt>
                <c:pt idx="18">
                  <c:v>74.173000000000002</c:v>
                </c:pt>
                <c:pt idx="19">
                  <c:v>71.933000000000007</c:v>
                </c:pt>
                <c:pt idx="20">
                  <c:v>69.659000000000006</c:v>
                </c:pt>
                <c:pt idx="21">
                  <c:v>66.423000000000002</c:v>
                </c:pt>
                <c:pt idx="22">
                  <c:v>63.570999999999998</c:v>
                </c:pt>
                <c:pt idx="23">
                  <c:v>60.640999999999998</c:v>
                </c:pt>
              </c:numCache>
            </c:numRef>
          </c:yVal>
          <c:smooth val="0"/>
          <c:extLst>
            <c:ext xmlns:c16="http://schemas.microsoft.com/office/drawing/2014/chart" uri="{C3380CC4-5D6E-409C-BE32-E72D297353CC}">
              <c16:uniqueId val="{00000001-2AFA-494E-8BA0-7634D2A2CC6B}"/>
            </c:ext>
          </c:extLst>
        </c:ser>
        <c:dLbls>
          <c:showLegendKey val="0"/>
          <c:showVal val="0"/>
          <c:showCatName val="0"/>
          <c:showSerName val="0"/>
          <c:showPercent val="0"/>
          <c:showBubbleSize val="0"/>
        </c:dLbls>
        <c:axId val="668157600"/>
        <c:axId val="668157992"/>
      </c:scatterChart>
      <c:valAx>
        <c:axId val="668157600"/>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8157992"/>
        <c:crosses val="autoZero"/>
        <c:crossBetween val="midCat"/>
        <c:majorUnit val="1"/>
      </c:valAx>
      <c:valAx>
        <c:axId val="6681579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157600"/>
        <c:crosses val="autoZero"/>
        <c:crossBetween val="midCat"/>
        <c:majorUnit val="25"/>
      </c:valAx>
      <c:spPr>
        <a:noFill/>
        <a:ln>
          <a:solidFill>
            <a:schemeClr val="bg2"/>
          </a:solidFill>
        </a:ln>
      </c:spPr>
    </c:plotArea>
    <c:legend>
      <c:legendPos val="r"/>
      <c:layout>
        <c:manualLayout>
          <c:xMode val="edge"/>
          <c:yMode val="edge"/>
          <c:x val="0.10455008942466264"/>
          <c:y val="0.72527199221065097"/>
          <c:w val="0.46046465983788093"/>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83794682922699193"/>
        </c:manualLayout>
      </c:layout>
      <c:scatterChart>
        <c:scatterStyle val="lineMarker"/>
        <c:varyColors val="0"/>
        <c:ser>
          <c:idx val="0"/>
          <c:order val="0"/>
          <c:tx>
            <c:strRef>
              <c:f>Sheet1!$B$1</c:f>
              <c:strCache>
                <c:ptCount val="1"/>
                <c:pt idx="0">
                  <c:v>ECMO, no VAD or TAH (N=123)</c:v>
                </c:pt>
              </c:strCache>
            </c:strRef>
          </c:tx>
          <c:spPr>
            <a:ln w="41275">
              <a:solidFill>
                <a:srgbClr val="00B0F0"/>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Sheet1!$B$2:$B$20</c:f>
              <c:numCache>
                <c:formatCode>General</c:formatCode>
                <c:ptCount val="19"/>
                <c:pt idx="0">
                  <c:v>100</c:v>
                </c:pt>
                <c:pt idx="1">
                  <c:v>91.801000000000002</c:v>
                </c:pt>
                <c:pt idx="2">
                  <c:v>87.650999999999996</c:v>
                </c:pt>
                <c:pt idx="3">
                  <c:v>82.641999999999996</c:v>
                </c:pt>
                <c:pt idx="4">
                  <c:v>80.963999999999999</c:v>
                </c:pt>
                <c:pt idx="5">
                  <c:v>80.12</c:v>
                </c:pt>
                <c:pt idx="6">
                  <c:v>79.277000000000001</c:v>
                </c:pt>
                <c:pt idx="7">
                  <c:v>79.277000000000001</c:v>
                </c:pt>
                <c:pt idx="8">
                  <c:v>79.277000000000001</c:v>
                </c:pt>
                <c:pt idx="9">
                  <c:v>78.376000000000005</c:v>
                </c:pt>
                <c:pt idx="10">
                  <c:v>78.376000000000005</c:v>
                </c:pt>
                <c:pt idx="11">
                  <c:v>78.376000000000005</c:v>
                </c:pt>
                <c:pt idx="12">
                  <c:v>78.376000000000005</c:v>
                </c:pt>
                <c:pt idx="13">
                  <c:v>78.376000000000005</c:v>
                </c:pt>
                <c:pt idx="14">
                  <c:v>76.977000000000004</c:v>
                </c:pt>
                <c:pt idx="15">
                  <c:v>76.977000000000004</c:v>
                </c:pt>
                <c:pt idx="16">
                  <c:v>76.977000000000004</c:v>
                </c:pt>
                <c:pt idx="17">
                  <c:v>76.977000000000004</c:v>
                </c:pt>
                <c:pt idx="18">
                  <c:v>76.977000000000004</c:v>
                </c:pt>
              </c:numCache>
            </c:numRef>
          </c:yVal>
          <c:smooth val="0"/>
          <c:extLst>
            <c:ext xmlns:c16="http://schemas.microsoft.com/office/drawing/2014/chart" uri="{C3380CC4-5D6E-409C-BE32-E72D297353CC}">
              <c16:uniqueId val="{00000000-B186-4B2A-BC48-FB794C1CDF55}"/>
            </c:ext>
          </c:extLst>
        </c:ser>
        <c:ser>
          <c:idx val="1"/>
          <c:order val="1"/>
          <c:tx>
            <c:strRef>
              <c:f>Sheet1!$C$1</c:f>
              <c:strCache>
                <c:ptCount val="1"/>
                <c:pt idx="0">
                  <c:v>VAD or TAH, no ECMO  (N=948)</c:v>
                </c:pt>
              </c:strCache>
            </c:strRef>
          </c:tx>
          <c:spPr>
            <a:ln w="41275">
              <a:solidFill>
                <a:srgbClr val="339933"/>
              </a:solidFill>
              <a:prstDash val="solid"/>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Sheet1!$C$2:$C$20</c:f>
              <c:numCache>
                <c:formatCode>General</c:formatCode>
                <c:ptCount val="19"/>
                <c:pt idx="0">
                  <c:v>100</c:v>
                </c:pt>
                <c:pt idx="1">
                  <c:v>97.981999999999999</c:v>
                </c:pt>
                <c:pt idx="2">
                  <c:v>97.108999999999995</c:v>
                </c:pt>
                <c:pt idx="3">
                  <c:v>96.22</c:v>
                </c:pt>
                <c:pt idx="4">
                  <c:v>96.106999999999999</c:v>
                </c:pt>
                <c:pt idx="5">
                  <c:v>95.427999999999997</c:v>
                </c:pt>
                <c:pt idx="6">
                  <c:v>95.200999999999993</c:v>
                </c:pt>
                <c:pt idx="7">
                  <c:v>94.838999999999999</c:v>
                </c:pt>
                <c:pt idx="8">
                  <c:v>94.716999999999999</c:v>
                </c:pt>
                <c:pt idx="9">
                  <c:v>94.35</c:v>
                </c:pt>
                <c:pt idx="10">
                  <c:v>94.103999999999999</c:v>
                </c:pt>
                <c:pt idx="11">
                  <c:v>93.98</c:v>
                </c:pt>
                <c:pt idx="12">
                  <c:v>93.725999999999999</c:v>
                </c:pt>
                <c:pt idx="13">
                  <c:v>90.623000000000005</c:v>
                </c:pt>
                <c:pt idx="14">
                  <c:v>88.834999999999994</c:v>
                </c:pt>
                <c:pt idx="15">
                  <c:v>87.356999999999999</c:v>
                </c:pt>
                <c:pt idx="16">
                  <c:v>85.162999999999997</c:v>
                </c:pt>
                <c:pt idx="17">
                  <c:v>82</c:v>
                </c:pt>
                <c:pt idx="18">
                  <c:v>76.876000000000005</c:v>
                </c:pt>
              </c:numCache>
            </c:numRef>
          </c:yVal>
          <c:smooth val="0"/>
          <c:extLst>
            <c:ext xmlns:c16="http://schemas.microsoft.com/office/drawing/2014/chart" uri="{C3380CC4-5D6E-409C-BE32-E72D297353CC}">
              <c16:uniqueId val="{00000001-B186-4B2A-BC48-FB794C1CDF55}"/>
            </c:ext>
          </c:extLst>
        </c:ser>
        <c:ser>
          <c:idx val="2"/>
          <c:order val="2"/>
          <c:tx>
            <c:strRef>
              <c:f>Sheet1!$D$1</c:f>
              <c:strCache>
                <c:ptCount val="1"/>
                <c:pt idx="0">
                  <c:v>No ECMO/VAD/TAH (N=2,497)</c:v>
                </c:pt>
              </c:strCache>
            </c:strRef>
          </c:tx>
          <c:spPr>
            <a:ln w="41275">
              <a:solidFill>
                <a:srgbClr val="FF0000"/>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Sheet1!$D$2:$D$20</c:f>
              <c:numCache>
                <c:formatCode>General</c:formatCode>
                <c:ptCount val="19"/>
                <c:pt idx="0">
                  <c:v>100</c:v>
                </c:pt>
                <c:pt idx="1">
                  <c:v>97.74</c:v>
                </c:pt>
                <c:pt idx="2">
                  <c:v>96.882000000000005</c:v>
                </c:pt>
                <c:pt idx="3">
                  <c:v>96.387</c:v>
                </c:pt>
                <c:pt idx="4">
                  <c:v>95.933000000000007</c:v>
                </c:pt>
                <c:pt idx="5">
                  <c:v>95.477000000000004</c:v>
                </c:pt>
                <c:pt idx="6">
                  <c:v>95.058999999999997</c:v>
                </c:pt>
                <c:pt idx="7">
                  <c:v>94.710999999999999</c:v>
                </c:pt>
                <c:pt idx="8">
                  <c:v>94.4</c:v>
                </c:pt>
                <c:pt idx="9">
                  <c:v>93.998999999999995</c:v>
                </c:pt>
                <c:pt idx="10">
                  <c:v>93.686000000000007</c:v>
                </c:pt>
                <c:pt idx="11">
                  <c:v>93.373000000000005</c:v>
                </c:pt>
                <c:pt idx="12">
                  <c:v>93.099000000000004</c:v>
                </c:pt>
                <c:pt idx="13">
                  <c:v>90.427999999999997</c:v>
                </c:pt>
                <c:pt idx="14">
                  <c:v>88.75</c:v>
                </c:pt>
                <c:pt idx="15">
                  <c:v>86.543999999999997</c:v>
                </c:pt>
                <c:pt idx="16">
                  <c:v>84.846000000000004</c:v>
                </c:pt>
                <c:pt idx="17">
                  <c:v>81.625</c:v>
                </c:pt>
                <c:pt idx="18">
                  <c:v>79.584000000000003</c:v>
                </c:pt>
              </c:numCache>
            </c:numRef>
          </c:yVal>
          <c:smooth val="0"/>
          <c:extLst>
            <c:ext xmlns:c16="http://schemas.microsoft.com/office/drawing/2014/chart" uri="{C3380CC4-5D6E-409C-BE32-E72D297353CC}">
              <c16:uniqueId val="{00000002-B186-4B2A-BC48-FB794C1CDF55}"/>
            </c:ext>
          </c:extLst>
        </c:ser>
        <c:dLbls>
          <c:showLegendKey val="0"/>
          <c:showVal val="0"/>
          <c:showCatName val="0"/>
          <c:showSerName val="0"/>
          <c:showPercent val="0"/>
          <c:showBubbleSize val="0"/>
        </c:dLbls>
        <c:axId val="668156032"/>
        <c:axId val="668158384"/>
      </c:scatterChart>
      <c:valAx>
        <c:axId val="668156032"/>
        <c:scaling>
          <c:orientation val="minMax"/>
          <c:max val="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8158384"/>
        <c:crosses val="autoZero"/>
        <c:crossBetween val="midCat"/>
        <c:majorUnit val="1"/>
      </c:valAx>
      <c:valAx>
        <c:axId val="6681583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156032"/>
        <c:crosses val="autoZero"/>
        <c:crossBetween val="midCat"/>
        <c:majorUnit val="25"/>
      </c:valAx>
      <c:spPr>
        <a:noFill/>
        <a:ln>
          <a:solidFill>
            <a:schemeClr val="bg2"/>
          </a:solidFill>
        </a:ln>
      </c:spPr>
    </c:plotArea>
    <c:legend>
      <c:legendPos val="r"/>
      <c:layout>
        <c:manualLayout>
          <c:xMode val="edge"/>
          <c:yMode val="edge"/>
          <c:x val="0.10455008942466264"/>
          <c:y val="0.70292650918635169"/>
          <c:w val="0.73614312591457065"/>
          <c:h val="0.169090678181356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Number</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strRef>
              <c:f>Sheet1!$A$2:$A$19</c:f>
              <c:strCache>
                <c:ptCount val="18"/>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strCache>
            </c:strRef>
          </c:cat>
          <c:val>
            <c:numRef>
              <c:f>Sheet1!$B$2:$B$19</c:f>
              <c:numCache>
                <c:formatCode>General</c:formatCode>
                <c:ptCount val="18"/>
                <c:pt idx="0">
                  <c:v>1799</c:v>
                </c:pt>
                <c:pt idx="1">
                  <c:v>667</c:v>
                </c:pt>
                <c:pt idx="2">
                  <c:v>392</c:v>
                </c:pt>
                <c:pt idx="3">
                  <c:v>303</c:v>
                </c:pt>
                <c:pt idx="4">
                  <c:v>261</c:v>
                </c:pt>
                <c:pt idx="5">
                  <c:v>236</c:v>
                </c:pt>
                <c:pt idx="6">
                  <c:v>225</c:v>
                </c:pt>
                <c:pt idx="7">
                  <c:v>224</c:v>
                </c:pt>
                <c:pt idx="8">
                  <c:v>208</c:v>
                </c:pt>
                <c:pt idx="9">
                  <c:v>241</c:v>
                </c:pt>
                <c:pt idx="10">
                  <c:v>292</c:v>
                </c:pt>
                <c:pt idx="11">
                  <c:v>307</c:v>
                </c:pt>
                <c:pt idx="12">
                  <c:v>398</c:v>
                </c:pt>
                <c:pt idx="13">
                  <c:v>418</c:v>
                </c:pt>
                <c:pt idx="14">
                  <c:v>543</c:v>
                </c:pt>
                <c:pt idx="15">
                  <c:v>506</c:v>
                </c:pt>
                <c:pt idx="16">
                  <c:v>509</c:v>
                </c:pt>
                <c:pt idx="17">
                  <c:v>464</c:v>
                </c:pt>
              </c:numCache>
            </c:numRef>
          </c:val>
          <c:extLst>
            <c:ext xmlns:c16="http://schemas.microsoft.com/office/drawing/2014/chart" uri="{C3380CC4-5D6E-409C-BE32-E72D297353CC}">
              <c16:uniqueId val="{00000000-CADE-471D-9C23-48F27F5C8B82}"/>
            </c:ext>
          </c:extLst>
        </c:ser>
        <c:dLbls>
          <c:showLegendKey val="0"/>
          <c:showVal val="0"/>
          <c:showCatName val="0"/>
          <c:showSerName val="0"/>
          <c:showPercent val="0"/>
          <c:showBubbleSize val="0"/>
        </c:dLbls>
        <c:gapWidth val="25"/>
        <c:overlap val="100"/>
        <c:axId val="580297744"/>
        <c:axId val="580298136"/>
      </c:barChart>
      <c:catAx>
        <c:axId val="580297744"/>
        <c:scaling>
          <c:orientation val="minMax"/>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580298136"/>
        <c:crosses val="autoZero"/>
        <c:auto val="1"/>
        <c:lblAlgn val="ctr"/>
        <c:lblOffset val="100"/>
        <c:tickLblSkip val="1"/>
        <c:noMultiLvlLbl val="0"/>
      </c:catAx>
      <c:valAx>
        <c:axId val="580298136"/>
        <c:scaling>
          <c:orientation val="minMax"/>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a:t>
                </a:r>
                <a:r>
                  <a:rPr lang="en-US" sz="1700" baseline="0" dirty="0" smtClean="0">
                    <a:solidFill>
                      <a:schemeClr val="bg2"/>
                    </a:solidFill>
                  </a:rPr>
                  <a:t> </a:t>
                </a:r>
                <a:r>
                  <a:rPr lang="en-US" sz="1700" dirty="0" smtClean="0">
                    <a:solidFill>
                      <a:schemeClr val="bg2"/>
                    </a:solidFill>
                  </a:rPr>
                  <a:t>Transplants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0297744"/>
        <c:crosses val="autoZero"/>
        <c:crossBetween val="between"/>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640077598995797E-2"/>
          <c:y val="3.3798392388451441E-2"/>
          <c:w val="0.43962558484537256"/>
          <c:h val="0.81169008681607102"/>
        </c:manualLayout>
      </c:layout>
      <c:barChart>
        <c:barDir val="col"/>
        <c:grouping val="percentStacked"/>
        <c:varyColors val="0"/>
        <c:ser>
          <c:idx val="0"/>
          <c:order val="0"/>
          <c:tx>
            <c:strRef>
              <c:f>Sheet1!$A$2</c:f>
              <c:strCache>
                <c:ptCount val="1"/>
                <c:pt idx="0">
                  <c:v>Fully active, normal</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1 Year 
(N = 3,008)</c:v>
                </c:pt>
                <c:pt idx="1">
                  <c:v>2 Years
 (N = 2,829)</c:v>
                </c:pt>
                <c:pt idx="2">
                  <c:v>3 Years
 (N = 2,602)</c:v>
                </c:pt>
              </c:strCache>
              <c:extLst/>
            </c:strRef>
          </c:cat>
          <c:val>
            <c:numRef>
              <c:f>Sheet1!$B$2:$D$2</c:f>
              <c:numCache>
                <c:formatCode>General</c:formatCode>
                <c:ptCount val="3"/>
                <c:pt idx="0">
                  <c:v>2010</c:v>
                </c:pt>
                <c:pt idx="1">
                  <c:v>1975</c:v>
                </c:pt>
                <c:pt idx="2">
                  <c:v>1818</c:v>
                </c:pt>
              </c:numCache>
              <c:extLst/>
            </c:numRef>
          </c:val>
          <c:extLst>
            <c:ext xmlns:c16="http://schemas.microsoft.com/office/drawing/2014/chart" uri="{C3380CC4-5D6E-409C-BE32-E72D297353CC}">
              <c16:uniqueId val="{00000000-51AC-47A3-A7DB-C014769496D7}"/>
            </c:ext>
          </c:extLst>
        </c:ser>
        <c:ser>
          <c:idx val="1"/>
          <c:order val="1"/>
          <c:tx>
            <c:strRef>
              <c:f>Sheet1!$A$3</c:f>
              <c:strCache>
                <c:ptCount val="1"/>
                <c:pt idx="0">
                  <c:v>Minor restrictions in physically strenuous activity</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1 Year 
(N = 3,008)</c:v>
                </c:pt>
                <c:pt idx="1">
                  <c:v>2 Years
 (N = 2,829)</c:v>
                </c:pt>
                <c:pt idx="2">
                  <c:v>3 Years
 (N = 2,602)</c:v>
                </c:pt>
              </c:strCache>
              <c:extLst/>
            </c:strRef>
          </c:cat>
          <c:val>
            <c:numRef>
              <c:f>Sheet1!$B$3:$D$3</c:f>
              <c:numCache>
                <c:formatCode>General</c:formatCode>
                <c:ptCount val="3"/>
                <c:pt idx="0">
                  <c:v>548</c:v>
                </c:pt>
                <c:pt idx="1">
                  <c:v>493</c:v>
                </c:pt>
                <c:pt idx="2">
                  <c:v>448</c:v>
                </c:pt>
              </c:numCache>
              <c:extLst/>
            </c:numRef>
          </c:val>
          <c:extLst>
            <c:ext xmlns:c16="http://schemas.microsoft.com/office/drawing/2014/chart" uri="{C3380CC4-5D6E-409C-BE32-E72D297353CC}">
              <c16:uniqueId val="{00000001-51AC-47A3-A7DB-C014769496D7}"/>
            </c:ext>
          </c:extLst>
        </c:ser>
        <c:ser>
          <c:idx val="2"/>
          <c:order val="2"/>
          <c:tx>
            <c:strRef>
              <c:f>Sheet1!$A$4</c:f>
              <c:strCache>
                <c:ptCount val="1"/>
                <c:pt idx="0">
                  <c:v>Active, but tires more quickly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 Year 
(N = 3,008)</c:v>
                </c:pt>
                <c:pt idx="1">
                  <c:v>2 Years
 (N = 2,829)</c:v>
                </c:pt>
                <c:pt idx="2">
                  <c:v>3 Years
 (N = 2,602)</c:v>
                </c:pt>
              </c:strCache>
              <c:extLst/>
            </c:strRef>
          </c:cat>
          <c:val>
            <c:numRef>
              <c:f>Sheet1!$B$4:$D$4</c:f>
              <c:numCache>
                <c:formatCode>General</c:formatCode>
                <c:ptCount val="3"/>
                <c:pt idx="0">
                  <c:v>236</c:v>
                </c:pt>
                <c:pt idx="1">
                  <c:v>213</c:v>
                </c:pt>
                <c:pt idx="2">
                  <c:v>180</c:v>
                </c:pt>
              </c:numCache>
              <c:extLst/>
            </c:numRef>
          </c:val>
          <c:extLst>
            <c:ext xmlns:c16="http://schemas.microsoft.com/office/drawing/2014/chart" uri="{C3380CC4-5D6E-409C-BE32-E72D297353CC}">
              <c16:uniqueId val="{00000002-51AC-47A3-A7DB-C014769496D7}"/>
            </c:ext>
          </c:extLst>
        </c:ser>
        <c:ser>
          <c:idx val="3"/>
          <c:order val="3"/>
          <c:tx>
            <c:strRef>
              <c:f>Sheet1!$A$5</c:f>
              <c:strCache>
                <c:ptCount val="1"/>
                <c:pt idx="0">
                  <c:v>Both greater restriction of and less time spent in play activity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1 Year 
(N = 3,008)</c:v>
                </c:pt>
                <c:pt idx="1">
                  <c:v>2 Years
 (N = 2,829)</c:v>
                </c:pt>
                <c:pt idx="2">
                  <c:v>3 Years
 (N = 2,602)</c:v>
                </c:pt>
              </c:strCache>
              <c:extLst/>
            </c:strRef>
          </c:cat>
          <c:val>
            <c:numRef>
              <c:f>Sheet1!$B$5:$D$5</c:f>
              <c:numCache>
                <c:formatCode>General</c:formatCode>
                <c:ptCount val="3"/>
                <c:pt idx="0">
                  <c:v>86</c:v>
                </c:pt>
                <c:pt idx="1">
                  <c:v>56</c:v>
                </c:pt>
                <c:pt idx="2">
                  <c:v>64</c:v>
                </c:pt>
              </c:numCache>
              <c:extLst/>
            </c:numRef>
          </c:val>
          <c:extLst>
            <c:ext xmlns:c16="http://schemas.microsoft.com/office/drawing/2014/chart" uri="{C3380CC4-5D6E-409C-BE32-E72D297353CC}">
              <c16:uniqueId val="{00000003-51AC-47A3-A7DB-C014769496D7}"/>
            </c:ext>
          </c:extLst>
        </c:ser>
        <c:ser>
          <c:idx val="4"/>
          <c:order val="4"/>
          <c:tx>
            <c:strRef>
              <c:f>Sheet1!$A$6</c:f>
              <c:strCache>
                <c:ptCount val="1"/>
                <c:pt idx="0">
                  <c:v>Up and around, but minimal active play; keeps busy with quieter activities</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1 Year 
(N = 3,008)</c:v>
                </c:pt>
                <c:pt idx="1">
                  <c:v>2 Years
 (N = 2,829)</c:v>
                </c:pt>
                <c:pt idx="2">
                  <c:v>3 Years
 (N = 2,602)</c:v>
                </c:pt>
              </c:strCache>
              <c:extLst/>
            </c:strRef>
          </c:cat>
          <c:val>
            <c:numRef>
              <c:f>Sheet1!$B$6:$D$6</c:f>
              <c:numCache>
                <c:formatCode>General</c:formatCode>
                <c:ptCount val="3"/>
                <c:pt idx="0">
                  <c:v>43</c:v>
                </c:pt>
                <c:pt idx="1">
                  <c:v>29</c:v>
                </c:pt>
                <c:pt idx="2">
                  <c:v>37</c:v>
                </c:pt>
              </c:numCache>
              <c:extLst/>
            </c:numRef>
          </c:val>
          <c:extLst>
            <c:ext xmlns:c16="http://schemas.microsoft.com/office/drawing/2014/chart" uri="{C3380CC4-5D6E-409C-BE32-E72D297353CC}">
              <c16:uniqueId val="{00000004-51AC-47A3-A7DB-C014769496D7}"/>
            </c:ext>
          </c:extLst>
        </c:ser>
        <c:ser>
          <c:idx val="5"/>
          <c:order val="5"/>
          <c:tx>
            <c:strRef>
              <c:f>Sheet1!$A$7</c:f>
              <c:strCache>
                <c:ptCount val="1"/>
                <c:pt idx="0">
                  <c:v>Can dress but lies around much of day; no active play; can take part in quiet play/activities</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Sheet1!$B$1:$D$1</c:f>
              <c:strCache>
                <c:ptCount val="3"/>
                <c:pt idx="0">
                  <c:v>1 Year 
(N = 3,008)</c:v>
                </c:pt>
                <c:pt idx="1">
                  <c:v>2 Years
 (N = 2,829)</c:v>
                </c:pt>
                <c:pt idx="2">
                  <c:v>3 Years
 (N = 2,602)</c:v>
                </c:pt>
              </c:strCache>
              <c:extLst/>
            </c:strRef>
          </c:cat>
          <c:val>
            <c:numRef>
              <c:f>Sheet1!$B$7:$D$7</c:f>
              <c:numCache>
                <c:formatCode>General</c:formatCode>
                <c:ptCount val="3"/>
                <c:pt idx="0">
                  <c:v>16</c:v>
                </c:pt>
                <c:pt idx="1">
                  <c:v>14</c:v>
                </c:pt>
                <c:pt idx="2">
                  <c:v>20</c:v>
                </c:pt>
              </c:numCache>
              <c:extLst/>
            </c:numRef>
          </c:val>
          <c:extLst>
            <c:ext xmlns:c16="http://schemas.microsoft.com/office/drawing/2014/chart" uri="{C3380CC4-5D6E-409C-BE32-E72D297353CC}">
              <c16:uniqueId val="{00000005-51AC-47A3-A7DB-C014769496D7}"/>
            </c:ext>
          </c:extLst>
        </c:ser>
        <c:ser>
          <c:idx val="6"/>
          <c:order val="6"/>
          <c:tx>
            <c:strRef>
              <c:f>Sheet1!$A$8</c:f>
              <c:strCache>
                <c:ptCount val="1"/>
                <c:pt idx="0">
                  <c:v>Mostly in bed; participates in quiet activities</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Sheet1!$B$1:$D$1</c:f>
              <c:strCache>
                <c:ptCount val="3"/>
                <c:pt idx="0">
                  <c:v>1 Year 
(N = 3,008)</c:v>
                </c:pt>
                <c:pt idx="1">
                  <c:v>2 Years
 (N = 2,829)</c:v>
                </c:pt>
                <c:pt idx="2">
                  <c:v>3 Years
 (N = 2,602)</c:v>
                </c:pt>
              </c:strCache>
              <c:extLst/>
            </c:strRef>
          </c:cat>
          <c:val>
            <c:numRef>
              <c:f>Sheet1!$B$8:$D$8</c:f>
              <c:numCache>
                <c:formatCode>General</c:formatCode>
                <c:ptCount val="3"/>
                <c:pt idx="0">
                  <c:v>24</c:v>
                </c:pt>
                <c:pt idx="1">
                  <c:v>24</c:v>
                </c:pt>
                <c:pt idx="2">
                  <c:v>19</c:v>
                </c:pt>
              </c:numCache>
              <c:extLst/>
            </c:numRef>
          </c:val>
          <c:extLst>
            <c:ext xmlns:c16="http://schemas.microsoft.com/office/drawing/2014/chart" uri="{C3380CC4-5D6E-409C-BE32-E72D297353CC}">
              <c16:uniqueId val="{00000006-51AC-47A3-A7DB-C014769496D7}"/>
            </c:ext>
          </c:extLst>
        </c:ser>
        <c:ser>
          <c:idx val="7"/>
          <c:order val="7"/>
          <c:tx>
            <c:strRef>
              <c:f>Sheet1!$A$9</c:f>
              <c:strCache>
                <c:ptCount val="1"/>
                <c:pt idx="0">
                  <c:v>In bed; needs assistance even for quiet play</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Sheet1!$B$1:$D$1</c:f>
              <c:strCache>
                <c:ptCount val="3"/>
                <c:pt idx="0">
                  <c:v>1 Year 
(N = 3,008)</c:v>
                </c:pt>
                <c:pt idx="1">
                  <c:v>2 Years
 (N = 2,829)</c:v>
                </c:pt>
                <c:pt idx="2">
                  <c:v>3 Years
 (N = 2,602)</c:v>
                </c:pt>
              </c:strCache>
              <c:extLst/>
            </c:strRef>
          </c:cat>
          <c:val>
            <c:numRef>
              <c:f>Sheet1!$B$9:$D$9</c:f>
              <c:numCache>
                <c:formatCode>General</c:formatCode>
                <c:ptCount val="3"/>
                <c:pt idx="0">
                  <c:v>16</c:v>
                </c:pt>
                <c:pt idx="1">
                  <c:v>10</c:v>
                </c:pt>
                <c:pt idx="2">
                  <c:v>5</c:v>
                </c:pt>
              </c:numCache>
              <c:extLst/>
            </c:numRef>
          </c:val>
          <c:extLst>
            <c:ext xmlns:c16="http://schemas.microsoft.com/office/drawing/2014/chart" uri="{C3380CC4-5D6E-409C-BE32-E72D297353CC}">
              <c16:uniqueId val="{00000007-51AC-47A3-A7DB-C014769496D7}"/>
            </c:ext>
          </c:extLst>
        </c:ser>
        <c:ser>
          <c:idx val="8"/>
          <c:order val="8"/>
          <c:tx>
            <c:strRef>
              <c:f>Sheet1!$A$10</c:f>
              <c:strCache>
                <c:ptCount val="1"/>
                <c:pt idx="0">
                  <c:v>Often sleeping; play entirely limited to very passive activities</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Sheet1!$B$1:$D$1</c:f>
              <c:strCache>
                <c:ptCount val="3"/>
                <c:pt idx="0">
                  <c:v>1 Year 
(N = 3,008)</c:v>
                </c:pt>
                <c:pt idx="1">
                  <c:v>2 Years
 (N = 2,829)</c:v>
                </c:pt>
                <c:pt idx="2">
                  <c:v>3 Years
 (N = 2,602)</c:v>
                </c:pt>
              </c:strCache>
              <c:extLst/>
            </c:strRef>
          </c:cat>
          <c:val>
            <c:numRef>
              <c:f>Sheet1!$B$10:$D$10</c:f>
              <c:numCache>
                <c:formatCode>General</c:formatCode>
                <c:ptCount val="3"/>
                <c:pt idx="0">
                  <c:v>5</c:v>
                </c:pt>
                <c:pt idx="1">
                  <c:v>1</c:v>
                </c:pt>
                <c:pt idx="2">
                  <c:v>3</c:v>
                </c:pt>
              </c:numCache>
              <c:extLst/>
            </c:numRef>
          </c:val>
          <c:extLst>
            <c:ext xmlns:c16="http://schemas.microsoft.com/office/drawing/2014/chart" uri="{C3380CC4-5D6E-409C-BE32-E72D297353CC}">
              <c16:uniqueId val="{00000008-51AC-47A3-A7DB-C014769496D7}"/>
            </c:ext>
          </c:extLst>
        </c:ser>
        <c:ser>
          <c:idx val="9"/>
          <c:order val="9"/>
          <c:tx>
            <c:strRef>
              <c:f>Sheet1!$A$11</c:f>
              <c:strCache>
                <c:ptCount val="1"/>
                <c:pt idx="0">
                  <c:v>No play; does not get out of bed</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Sheet1!$B$1:$D$1</c:f>
              <c:strCache>
                <c:ptCount val="3"/>
                <c:pt idx="0">
                  <c:v>1 Year 
(N = 3,008)</c:v>
                </c:pt>
                <c:pt idx="1">
                  <c:v>2 Years
 (N = 2,829)</c:v>
                </c:pt>
                <c:pt idx="2">
                  <c:v>3 Years
 (N = 2,602)</c:v>
                </c:pt>
              </c:strCache>
              <c:extLst/>
            </c:strRef>
          </c:cat>
          <c:val>
            <c:numRef>
              <c:f>Sheet1!#REF!</c:f>
              <c:numCache>
                <c:formatCode>General</c:formatCode>
                <c:ptCount val="1"/>
                <c:pt idx="0">
                  <c:v>1</c:v>
                </c:pt>
              </c:numCache>
            </c:numRef>
          </c:val>
          <c:extLst>
            <c:ext xmlns:c16="http://schemas.microsoft.com/office/drawing/2014/chart" uri="{C3380CC4-5D6E-409C-BE32-E72D297353CC}">
              <c16:uniqueId val="{00000009-51AC-47A3-A7DB-C014769496D7}"/>
            </c:ext>
          </c:extLst>
        </c:ser>
        <c:dLbls>
          <c:showLegendKey val="0"/>
          <c:showVal val="0"/>
          <c:showCatName val="0"/>
          <c:showSerName val="0"/>
          <c:showPercent val="0"/>
          <c:showBubbleSize val="0"/>
        </c:dLbls>
        <c:gapWidth val="100"/>
        <c:overlap val="100"/>
        <c:axId val="668159560"/>
        <c:axId val="668159952"/>
      </c:barChart>
      <c:catAx>
        <c:axId val="66815956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8159952"/>
        <c:crosses val="autoZero"/>
        <c:auto val="1"/>
        <c:lblAlgn val="ctr"/>
        <c:lblOffset val="100"/>
        <c:noMultiLvlLbl val="0"/>
      </c:catAx>
      <c:valAx>
        <c:axId val="668159952"/>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159560"/>
        <c:crosses val="autoZero"/>
        <c:crossBetween val="between"/>
        <c:majorUnit val="0.2"/>
      </c:valAx>
      <c:spPr>
        <a:noFill/>
        <a:ln>
          <a:solidFill>
            <a:schemeClr val="bg2"/>
          </a:solidFill>
        </a:ln>
      </c:spPr>
    </c:plotArea>
    <c:legend>
      <c:legendPos val="r"/>
      <c:layout>
        <c:manualLayout>
          <c:xMode val="edge"/>
          <c:yMode val="edge"/>
          <c:x val="0.51950838753851425"/>
          <c:y val="2.3237229961639405E-2"/>
          <c:w val="0.47034668492525383"/>
          <c:h val="0.94086533414092466"/>
        </c:manualLayout>
      </c:layout>
      <c:overlay val="0"/>
      <c:spPr>
        <a:solidFill>
          <a:schemeClr val="tx1"/>
        </a:solidFill>
        <a:ln w="12700">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58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1 Year (N = 3,411)</c:v>
                </c:pt>
                <c:pt idx="1">
                  <c:v>3 Years (N = 2,911)</c:v>
                </c:pt>
                <c:pt idx="2">
                  <c:v>5 Years (N = 2,438)</c:v>
                </c:pt>
              </c:strCache>
            </c:strRef>
          </c:cat>
          <c:val>
            <c:numRef>
              <c:f>Sheet1!$B$2:$D$2</c:f>
              <c:numCache>
                <c:formatCode>General</c:formatCode>
                <c:ptCount val="3"/>
                <c:pt idx="0">
                  <c:v>1996</c:v>
                </c:pt>
                <c:pt idx="1">
                  <c:v>1937</c:v>
                </c:pt>
                <c:pt idx="2">
                  <c:v>1763</c:v>
                </c:pt>
              </c:numCache>
            </c:numRef>
          </c:val>
          <c:extLst>
            <c:ext xmlns:c16="http://schemas.microsoft.com/office/drawing/2014/chart" uri="{C3380CC4-5D6E-409C-BE32-E72D297353CC}">
              <c16:uniqueId val="{00000000-D106-4D39-AC48-360ECB3BC65D}"/>
            </c:ext>
          </c:extLst>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1 Year (N = 3,411)</c:v>
                </c:pt>
                <c:pt idx="1">
                  <c:v>3 Years (N = 2,911)</c:v>
                </c:pt>
                <c:pt idx="2">
                  <c:v>5 Years (N = 2,438)</c:v>
                </c:pt>
              </c:strCache>
            </c:strRef>
          </c:cat>
          <c:val>
            <c:numRef>
              <c:f>Sheet1!$B$3:$D$3</c:f>
              <c:numCache>
                <c:formatCode>General</c:formatCode>
                <c:ptCount val="3"/>
                <c:pt idx="0">
                  <c:v>494</c:v>
                </c:pt>
                <c:pt idx="1">
                  <c:v>338</c:v>
                </c:pt>
                <c:pt idx="2">
                  <c:v>288</c:v>
                </c:pt>
              </c:numCache>
            </c:numRef>
          </c:val>
          <c:extLst>
            <c:ext xmlns:c16="http://schemas.microsoft.com/office/drawing/2014/chart" uri="{C3380CC4-5D6E-409C-BE32-E72D297353CC}">
              <c16:uniqueId val="{00000001-D106-4D39-AC48-360ECB3BC65D}"/>
            </c:ext>
          </c:extLst>
        </c:ser>
        <c:ser>
          <c:idx val="2"/>
          <c:order val="2"/>
          <c:tx>
            <c:strRef>
              <c:f>Sheet1!$A$4</c:f>
              <c:strCache>
                <c:ptCount val="1"/>
                <c:pt idx="0">
                  <c:v>Hospitalized, Rejection</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 Year (N = 3,411)</c:v>
                </c:pt>
                <c:pt idx="1">
                  <c:v>3 Years (N = 2,911)</c:v>
                </c:pt>
                <c:pt idx="2">
                  <c:v>5 Years (N = 2,438)</c:v>
                </c:pt>
              </c:strCache>
            </c:strRef>
          </c:cat>
          <c:val>
            <c:numRef>
              <c:f>Sheet1!$B$4:$D$4</c:f>
              <c:numCache>
                <c:formatCode>General</c:formatCode>
                <c:ptCount val="3"/>
                <c:pt idx="0">
                  <c:v>194</c:v>
                </c:pt>
                <c:pt idx="1">
                  <c:v>137</c:v>
                </c:pt>
                <c:pt idx="2">
                  <c:v>108</c:v>
                </c:pt>
              </c:numCache>
            </c:numRef>
          </c:val>
          <c:extLst>
            <c:ext xmlns:c16="http://schemas.microsoft.com/office/drawing/2014/chart" uri="{C3380CC4-5D6E-409C-BE32-E72D297353CC}">
              <c16:uniqueId val="{00000002-D106-4D39-AC48-360ECB3BC65D}"/>
            </c:ext>
          </c:extLst>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1 Year (N = 3,411)</c:v>
                </c:pt>
                <c:pt idx="1">
                  <c:v>3 Years (N = 2,911)</c:v>
                </c:pt>
                <c:pt idx="2">
                  <c:v>5 Years (N = 2,438)</c:v>
                </c:pt>
              </c:strCache>
            </c:strRef>
          </c:cat>
          <c:val>
            <c:numRef>
              <c:f>Sheet1!$B$5:$D$5</c:f>
              <c:numCache>
                <c:formatCode>General</c:formatCode>
                <c:ptCount val="3"/>
                <c:pt idx="0">
                  <c:v>652</c:v>
                </c:pt>
                <c:pt idx="1">
                  <c:v>445</c:v>
                </c:pt>
                <c:pt idx="2">
                  <c:v>243</c:v>
                </c:pt>
              </c:numCache>
            </c:numRef>
          </c:val>
          <c:extLst>
            <c:ext xmlns:c16="http://schemas.microsoft.com/office/drawing/2014/chart" uri="{C3380CC4-5D6E-409C-BE32-E72D297353CC}">
              <c16:uniqueId val="{00000003-D106-4D39-AC48-360ECB3BC65D}"/>
            </c:ext>
          </c:extLst>
        </c:ser>
        <c:ser>
          <c:idx val="4"/>
          <c:order val="4"/>
          <c:tx>
            <c:strRef>
              <c:f>Sheet1!$A$6</c:f>
              <c:strCache>
                <c:ptCount val="1"/>
                <c:pt idx="0">
                  <c:v>Hospitalized, Rejection + Infection</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Sheet1!$B$1:$D$1</c:f>
              <c:strCache>
                <c:ptCount val="3"/>
                <c:pt idx="0">
                  <c:v>1 Year (N = 3,411)</c:v>
                </c:pt>
                <c:pt idx="1">
                  <c:v>3 Years (N = 2,911)</c:v>
                </c:pt>
                <c:pt idx="2">
                  <c:v>5 Years (N = 2,438)</c:v>
                </c:pt>
              </c:strCache>
            </c:strRef>
          </c:cat>
          <c:val>
            <c:numRef>
              <c:f>Sheet1!$B$6:$D$6</c:f>
              <c:numCache>
                <c:formatCode>General</c:formatCode>
                <c:ptCount val="3"/>
                <c:pt idx="0">
                  <c:v>75</c:v>
                </c:pt>
                <c:pt idx="1">
                  <c:v>54</c:v>
                </c:pt>
                <c:pt idx="2">
                  <c:v>36</c:v>
                </c:pt>
              </c:numCache>
            </c:numRef>
          </c:val>
          <c:extLst>
            <c:ext xmlns:c16="http://schemas.microsoft.com/office/drawing/2014/chart" uri="{C3380CC4-5D6E-409C-BE32-E72D297353CC}">
              <c16:uniqueId val="{00000004-D106-4D39-AC48-360ECB3BC65D}"/>
            </c:ext>
          </c:extLst>
        </c:ser>
        <c:dLbls>
          <c:showLegendKey val="0"/>
          <c:showVal val="0"/>
          <c:showCatName val="0"/>
          <c:showSerName val="0"/>
          <c:showPercent val="0"/>
          <c:showBubbleSize val="0"/>
        </c:dLbls>
        <c:gapWidth val="100"/>
        <c:overlap val="100"/>
        <c:axId val="668160736"/>
        <c:axId val="668161128"/>
      </c:barChart>
      <c:catAx>
        <c:axId val="66816073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8161128"/>
        <c:crosses val="autoZero"/>
        <c:auto val="1"/>
        <c:lblAlgn val="ctr"/>
        <c:lblOffset val="100"/>
        <c:noMultiLvlLbl val="0"/>
      </c:catAx>
      <c:valAx>
        <c:axId val="668161128"/>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160736"/>
        <c:crosses val="autoZero"/>
        <c:crossBetween val="between"/>
        <c:majorUnit val="0.2"/>
      </c:valAx>
      <c:spPr>
        <a:noFill/>
        <a:ln>
          <a:solidFill>
            <a:schemeClr val="bg2"/>
          </a:solidFill>
        </a:ln>
      </c:spPr>
    </c:plotArea>
    <c:legend>
      <c:legendPos val="b"/>
      <c:layout>
        <c:manualLayout>
          <c:xMode val="edge"/>
          <c:yMode val="edge"/>
          <c:x val="0.10299121305488988"/>
          <c:y val="0.65833088660527606"/>
          <c:w val="0.86937989273079996"/>
          <c:h val="0.17782730548511944"/>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52938491384262E-2"/>
          <c:y val="3.6402642466304279E-2"/>
          <c:w val="0.88282893986077871"/>
          <c:h val="0.83666562513019194"/>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extLst>
              <c:ext xmlns:c16="http://schemas.microsoft.com/office/drawing/2014/chart" uri="{C3380CC4-5D6E-409C-BE32-E72D297353CC}">
                <c16:uniqueId val="{00000001-EF81-487F-87FF-B4A76FA70887}"/>
              </c:ext>
            </c:extLst>
          </c:dPt>
          <c:cat>
            <c:strRef>
              <c:f>Sheet1!$A$2:$A$5</c:f>
              <c:strCache>
                <c:ptCount val="4"/>
                <c:pt idx="0">
                  <c:v>Any Induction</c:v>
                </c:pt>
                <c:pt idx="1">
                  <c:v>Polyclonal ALG/ATG</c:v>
                </c:pt>
                <c:pt idx="2">
                  <c:v>IL-2R Antagonist</c:v>
                </c:pt>
                <c:pt idx="3">
                  <c:v>OKT3</c:v>
                </c:pt>
              </c:strCache>
            </c:strRef>
          </c:cat>
          <c:val>
            <c:numRef>
              <c:f>Sheet1!$B$2:$B$5</c:f>
              <c:numCache>
                <c:formatCode>General</c:formatCode>
                <c:ptCount val="4"/>
                <c:pt idx="0">
                  <c:v>70.911500000000004</c:v>
                </c:pt>
                <c:pt idx="1">
                  <c:v>53.2746</c:v>
                </c:pt>
                <c:pt idx="2">
                  <c:v>19.0349</c:v>
                </c:pt>
                <c:pt idx="3">
                  <c:v>0.57450000000000001</c:v>
                </c:pt>
              </c:numCache>
            </c:numRef>
          </c:val>
          <c:extLst>
            <c:ext xmlns:c16="http://schemas.microsoft.com/office/drawing/2014/chart" uri="{C3380CC4-5D6E-409C-BE32-E72D297353CC}">
              <c16:uniqueId val="{00000002-EF81-487F-87FF-B4A76FA70887}"/>
            </c:ext>
          </c:extLst>
        </c:ser>
        <c:dLbls>
          <c:showLegendKey val="0"/>
          <c:showVal val="0"/>
          <c:showCatName val="0"/>
          <c:showSerName val="0"/>
          <c:showPercent val="0"/>
          <c:showBubbleSize val="0"/>
        </c:dLbls>
        <c:gapWidth val="40"/>
        <c:overlap val="-80"/>
        <c:axId val="668162304"/>
        <c:axId val="668162696"/>
      </c:barChart>
      <c:catAx>
        <c:axId val="66816230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8162696"/>
        <c:crosses val="autoZero"/>
        <c:auto val="1"/>
        <c:lblAlgn val="ctr"/>
        <c:lblOffset val="100"/>
        <c:noMultiLvlLbl val="0"/>
      </c:catAx>
      <c:valAx>
        <c:axId val="668162696"/>
        <c:scaling>
          <c:orientation val="minMax"/>
          <c:max val="80"/>
          <c:min val="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a:t>
                </a:r>
                <a:r>
                  <a:rPr lang="en-US" sz="1700" baseline="0" dirty="0" smtClean="0">
                    <a:solidFill>
                      <a:schemeClr val="bg2"/>
                    </a:solidFill>
                  </a:rPr>
                  <a:t> Patients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162304"/>
        <c:crosses val="autoZero"/>
        <c:crossBetween val="between"/>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52938491384262E-2"/>
          <c:y val="3.6402642466304307E-2"/>
          <c:w val="0.88282893986077871"/>
          <c:h val="0.79433760398593956"/>
        </c:manualLayout>
      </c:layout>
      <c:barChart>
        <c:barDir val="col"/>
        <c:grouping val="clustered"/>
        <c:varyColors val="0"/>
        <c:ser>
          <c:idx val="0"/>
          <c:order val="0"/>
          <c:tx>
            <c:strRef>
              <c:f>Sheet1!$A$2</c:f>
              <c:strCache>
                <c:ptCount val="1"/>
                <c:pt idx="0">
                  <c:v>2005-2009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Any Induction</c:v>
                </c:pt>
                <c:pt idx="1">
                  <c:v>Polyclonal ALG/ATG</c:v>
                </c:pt>
                <c:pt idx="2">
                  <c:v>IL-2R Antagonist</c:v>
                </c:pt>
              </c:strCache>
            </c:strRef>
          </c:cat>
          <c:val>
            <c:numRef>
              <c:f>Sheet1!$B$2:$D$2</c:f>
              <c:numCache>
                <c:formatCode>General</c:formatCode>
                <c:ptCount val="3"/>
                <c:pt idx="0">
                  <c:v>64.311000000000007</c:v>
                </c:pt>
                <c:pt idx="1">
                  <c:v>43.816299999999998</c:v>
                </c:pt>
                <c:pt idx="2">
                  <c:v>20.965800000000002</c:v>
                </c:pt>
              </c:numCache>
            </c:numRef>
          </c:val>
          <c:extLst>
            <c:ext xmlns:c16="http://schemas.microsoft.com/office/drawing/2014/chart" uri="{C3380CC4-5D6E-409C-BE32-E72D297353CC}">
              <c16:uniqueId val="{00000000-E4B1-4231-9D8D-1AF040DFBA8C}"/>
            </c:ext>
          </c:extLst>
        </c:ser>
        <c:ser>
          <c:idx val="1"/>
          <c:order val="1"/>
          <c:tx>
            <c:strRef>
              <c:f>Sheet1!$A$3</c:f>
              <c:strCache>
                <c:ptCount val="1"/>
                <c:pt idx="0">
                  <c:v>2010-6/2018</c:v>
                </c:pt>
              </c:strCache>
            </c:strRef>
          </c:tx>
          <c:spPr>
            <a:gradFill>
              <a:gsLst>
                <a:gs pos="0">
                  <a:srgbClr val="CCCC00"/>
                </a:gs>
                <a:gs pos="50000">
                  <a:srgbClr val="FFFF00"/>
                </a:gs>
                <a:gs pos="100000">
                  <a:srgbClr val="CCCC00"/>
                </a:gs>
              </a:gsLst>
              <a:lin ang="10800000" scaled="1"/>
            </a:gradFill>
            <a:ln>
              <a:solidFill>
                <a:srgbClr val="000000"/>
              </a:solidFill>
            </a:ln>
          </c:spPr>
          <c:invertIfNegative val="0"/>
          <c:cat>
            <c:strRef>
              <c:f>Sheet1!$B$1:$D$1</c:f>
              <c:strCache>
                <c:ptCount val="3"/>
                <c:pt idx="0">
                  <c:v>Any Induction</c:v>
                </c:pt>
                <c:pt idx="1">
                  <c:v>Polyclonal ALG/ATG</c:v>
                </c:pt>
                <c:pt idx="2">
                  <c:v>IL-2R Antagonist</c:v>
                </c:pt>
              </c:strCache>
            </c:strRef>
          </c:cat>
          <c:val>
            <c:numRef>
              <c:f>Sheet1!$B$3:$D$3</c:f>
              <c:numCache>
                <c:formatCode>General</c:formatCode>
                <c:ptCount val="3"/>
                <c:pt idx="0">
                  <c:v>74.091899999999995</c:v>
                </c:pt>
                <c:pt idx="1">
                  <c:v>57.832000000000001</c:v>
                </c:pt>
                <c:pt idx="2">
                  <c:v>18.104399999999998</c:v>
                </c:pt>
              </c:numCache>
            </c:numRef>
          </c:val>
          <c:extLst>
            <c:ext xmlns:c16="http://schemas.microsoft.com/office/drawing/2014/chart" uri="{C3380CC4-5D6E-409C-BE32-E72D297353CC}">
              <c16:uniqueId val="{00000001-E4B1-4231-9D8D-1AF040DFBA8C}"/>
            </c:ext>
          </c:extLst>
        </c:ser>
        <c:dLbls>
          <c:showLegendKey val="0"/>
          <c:showVal val="0"/>
          <c:showCatName val="0"/>
          <c:showSerName val="0"/>
          <c:showPercent val="0"/>
          <c:showBubbleSize val="0"/>
        </c:dLbls>
        <c:gapWidth val="40"/>
        <c:axId val="668163480"/>
        <c:axId val="667954112"/>
      </c:barChart>
      <c:catAx>
        <c:axId val="66816348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67954112"/>
        <c:crosses val="autoZero"/>
        <c:auto val="1"/>
        <c:lblAlgn val="ctr"/>
        <c:lblOffset val="100"/>
        <c:noMultiLvlLbl val="0"/>
      </c:catAx>
      <c:valAx>
        <c:axId val="667954112"/>
        <c:scaling>
          <c:orientation val="minMax"/>
          <c:max val="9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a:t>
                </a:r>
                <a:r>
                  <a:rPr lang="en-US" sz="1700" baseline="0" dirty="0" smtClean="0">
                    <a:solidFill>
                      <a:schemeClr val="bg2"/>
                    </a:solidFill>
                  </a:rPr>
                  <a:t> Patients</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163480"/>
        <c:crosses val="autoZero"/>
        <c:crossBetween val="between"/>
      </c:valAx>
      <c:spPr>
        <a:noFill/>
        <a:ln>
          <a:solidFill>
            <a:schemeClr val="bg2"/>
          </a:solidFill>
        </a:ln>
      </c:spPr>
    </c:plotArea>
    <c:legend>
      <c:legendPos val="r"/>
      <c:layout>
        <c:manualLayout>
          <c:xMode val="edge"/>
          <c:yMode val="edge"/>
          <c:x val="0.53161725436494356"/>
          <c:y val="5.844206974128234E-2"/>
          <c:w val="0.31984217733652998"/>
          <c:h val="7.9278423530392036E-2"/>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24662625136653E-2"/>
          <c:y val="4.7155461336563724E-2"/>
          <c:w val="0.87737962511323264"/>
          <c:h val="0.81644145288290582"/>
        </c:manualLayout>
      </c:layout>
      <c:scatterChart>
        <c:scatterStyle val="smoothMarker"/>
        <c:varyColors val="0"/>
        <c:ser>
          <c:idx val="0"/>
          <c:order val="0"/>
          <c:tx>
            <c:strRef>
              <c:f>Sheet1!$B$1</c:f>
              <c:strCache>
                <c:ptCount val="1"/>
                <c:pt idx="0">
                  <c:v>No induction (N = 1,421)</c:v>
                </c:pt>
              </c:strCache>
            </c:strRef>
          </c:tx>
          <c:spPr>
            <a:ln w="41275">
              <a:solidFill>
                <a:srgbClr val="339933"/>
              </a:solidFill>
            </a:ln>
          </c:spPr>
          <c:marker>
            <c:symbol val="none"/>
          </c:marker>
          <c:xVal>
            <c:numRef>
              <c:f>Sheet1!$A$2:$A$578</c:f>
              <c:numCache>
                <c:formatCode>General</c:formatCode>
                <c:ptCount val="57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pt idx="433">
                  <c:v>9.0207999999999995</c:v>
                </c:pt>
                <c:pt idx="434">
                  <c:v>9.0417000000000005</c:v>
                </c:pt>
                <c:pt idx="435">
                  <c:v>9.0625</c:v>
                </c:pt>
                <c:pt idx="436">
                  <c:v>9.0832999999999995</c:v>
                </c:pt>
                <c:pt idx="437">
                  <c:v>9.1042000000000005</c:v>
                </c:pt>
                <c:pt idx="438">
                  <c:v>9.125</c:v>
                </c:pt>
                <c:pt idx="439">
                  <c:v>9.1457999999999995</c:v>
                </c:pt>
                <c:pt idx="440">
                  <c:v>9.1667000000000005</c:v>
                </c:pt>
                <c:pt idx="441">
                  <c:v>9.1875</c:v>
                </c:pt>
                <c:pt idx="442">
                  <c:v>9.2082999999999995</c:v>
                </c:pt>
                <c:pt idx="443">
                  <c:v>9.2292000000000005</c:v>
                </c:pt>
                <c:pt idx="444">
                  <c:v>9.25</c:v>
                </c:pt>
                <c:pt idx="445">
                  <c:v>9.2707999999999995</c:v>
                </c:pt>
                <c:pt idx="446">
                  <c:v>9.2917000000000005</c:v>
                </c:pt>
                <c:pt idx="447">
                  <c:v>9.3125</c:v>
                </c:pt>
                <c:pt idx="448">
                  <c:v>9.3332999999999995</c:v>
                </c:pt>
                <c:pt idx="449">
                  <c:v>9.3542000000000005</c:v>
                </c:pt>
                <c:pt idx="450">
                  <c:v>9.375</c:v>
                </c:pt>
                <c:pt idx="451">
                  <c:v>9.3957999999999995</c:v>
                </c:pt>
                <c:pt idx="452">
                  <c:v>9.4167000000000005</c:v>
                </c:pt>
                <c:pt idx="453">
                  <c:v>9.4375</c:v>
                </c:pt>
                <c:pt idx="454">
                  <c:v>9.4582999999999995</c:v>
                </c:pt>
                <c:pt idx="455">
                  <c:v>9.4792000000000005</c:v>
                </c:pt>
                <c:pt idx="456">
                  <c:v>9.5</c:v>
                </c:pt>
                <c:pt idx="457">
                  <c:v>9.5207999999999995</c:v>
                </c:pt>
                <c:pt idx="458">
                  <c:v>9.5417000000000005</c:v>
                </c:pt>
                <c:pt idx="459">
                  <c:v>9.5625</c:v>
                </c:pt>
                <c:pt idx="460">
                  <c:v>9.5832999999999995</c:v>
                </c:pt>
                <c:pt idx="461">
                  <c:v>9.6042000000000005</c:v>
                </c:pt>
                <c:pt idx="462">
                  <c:v>9.625</c:v>
                </c:pt>
                <c:pt idx="463">
                  <c:v>9.6457999999999995</c:v>
                </c:pt>
                <c:pt idx="464">
                  <c:v>9.6667000000000005</c:v>
                </c:pt>
                <c:pt idx="465">
                  <c:v>9.6875</c:v>
                </c:pt>
                <c:pt idx="466">
                  <c:v>9.7082999999999995</c:v>
                </c:pt>
                <c:pt idx="467">
                  <c:v>9.7292000000000005</c:v>
                </c:pt>
                <c:pt idx="468">
                  <c:v>9.75</c:v>
                </c:pt>
                <c:pt idx="469">
                  <c:v>9.7707999999999995</c:v>
                </c:pt>
                <c:pt idx="470">
                  <c:v>9.7917000000000005</c:v>
                </c:pt>
                <c:pt idx="471">
                  <c:v>9.8125</c:v>
                </c:pt>
                <c:pt idx="472">
                  <c:v>9.8332999999999995</c:v>
                </c:pt>
                <c:pt idx="473">
                  <c:v>9.8542000000000005</c:v>
                </c:pt>
                <c:pt idx="474">
                  <c:v>9.875</c:v>
                </c:pt>
                <c:pt idx="475">
                  <c:v>9.8957999999999995</c:v>
                </c:pt>
                <c:pt idx="476">
                  <c:v>9.9167000000000005</c:v>
                </c:pt>
                <c:pt idx="477">
                  <c:v>9.9375</c:v>
                </c:pt>
                <c:pt idx="478">
                  <c:v>9.9582999999999995</c:v>
                </c:pt>
                <c:pt idx="479">
                  <c:v>9.9792000000000005</c:v>
                </c:pt>
                <c:pt idx="480">
                  <c:v>10</c:v>
                </c:pt>
                <c:pt idx="481">
                  <c:v>10.020799999999999</c:v>
                </c:pt>
                <c:pt idx="482">
                  <c:v>10.041700000000001</c:v>
                </c:pt>
                <c:pt idx="483">
                  <c:v>10.0625</c:v>
                </c:pt>
                <c:pt idx="484">
                  <c:v>10.083299999999999</c:v>
                </c:pt>
                <c:pt idx="485">
                  <c:v>10.104200000000001</c:v>
                </c:pt>
                <c:pt idx="486">
                  <c:v>10.125</c:v>
                </c:pt>
                <c:pt idx="487">
                  <c:v>10.145799999999999</c:v>
                </c:pt>
                <c:pt idx="488">
                  <c:v>10.166700000000001</c:v>
                </c:pt>
                <c:pt idx="489">
                  <c:v>10.1875</c:v>
                </c:pt>
                <c:pt idx="490">
                  <c:v>10.208299999999999</c:v>
                </c:pt>
                <c:pt idx="491">
                  <c:v>10.229200000000001</c:v>
                </c:pt>
                <c:pt idx="492">
                  <c:v>10.25</c:v>
                </c:pt>
                <c:pt idx="493">
                  <c:v>10.270799999999999</c:v>
                </c:pt>
                <c:pt idx="494">
                  <c:v>10.291700000000001</c:v>
                </c:pt>
                <c:pt idx="495">
                  <c:v>10.3125</c:v>
                </c:pt>
                <c:pt idx="496">
                  <c:v>10.333299999999999</c:v>
                </c:pt>
                <c:pt idx="497">
                  <c:v>10.354200000000001</c:v>
                </c:pt>
                <c:pt idx="498">
                  <c:v>10.375</c:v>
                </c:pt>
                <c:pt idx="499">
                  <c:v>10.395799999999999</c:v>
                </c:pt>
                <c:pt idx="500">
                  <c:v>10.416700000000001</c:v>
                </c:pt>
                <c:pt idx="501">
                  <c:v>10.4375</c:v>
                </c:pt>
                <c:pt idx="502">
                  <c:v>10.458299999999999</c:v>
                </c:pt>
                <c:pt idx="503">
                  <c:v>10.479200000000001</c:v>
                </c:pt>
                <c:pt idx="504">
                  <c:v>10.5</c:v>
                </c:pt>
                <c:pt idx="505">
                  <c:v>10.520799999999999</c:v>
                </c:pt>
                <c:pt idx="506">
                  <c:v>10.541700000000001</c:v>
                </c:pt>
                <c:pt idx="507">
                  <c:v>10.5625</c:v>
                </c:pt>
                <c:pt idx="508">
                  <c:v>10.583299999999999</c:v>
                </c:pt>
                <c:pt idx="509">
                  <c:v>10.604200000000001</c:v>
                </c:pt>
                <c:pt idx="510">
                  <c:v>10.625</c:v>
                </c:pt>
                <c:pt idx="511">
                  <c:v>10.645799999999999</c:v>
                </c:pt>
                <c:pt idx="512">
                  <c:v>10.666700000000001</c:v>
                </c:pt>
                <c:pt idx="513">
                  <c:v>10.6875</c:v>
                </c:pt>
                <c:pt idx="514">
                  <c:v>10.708299999999999</c:v>
                </c:pt>
                <c:pt idx="515">
                  <c:v>10.729200000000001</c:v>
                </c:pt>
                <c:pt idx="516">
                  <c:v>10.75</c:v>
                </c:pt>
                <c:pt idx="517">
                  <c:v>10.770799999999999</c:v>
                </c:pt>
                <c:pt idx="518">
                  <c:v>10.791700000000001</c:v>
                </c:pt>
                <c:pt idx="519">
                  <c:v>10.8125</c:v>
                </c:pt>
                <c:pt idx="520">
                  <c:v>10.833299999999999</c:v>
                </c:pt>
                <c:pt idx="521">
                  <c:v>10.854200000000001</c:v>
                </c:pt>
                <c:pt idx="522">
                  <c:v>10.875</c:v>
                </c:pt>
                <c:pt idx="523">
                  <c:v>10.895799999999999</c:v>
                </c:pt>
                <c:pt idx="524">
                  <c:v>10.916700000000001</c:v>
                </c:pt>
                <c:pt idx="525">
                  <c:v>10.9375</c:v>
                </c:pt>
                <c:pt idx="526">
                  <c:v>10.958299999999999</c:v>
                </c:pt>
                <c:pt idx="527">
                  <c:v>10.979200000000001</c:v>
                </c:pt>
                <c:pt idx="528">
                  <c:v>11</c:v>
                </c:pt>
                <c:pt idx="529">
                  <c:v>11.020799999999999</c:v>
                </c:pt>
                <c:pt idx="530">
                  <c:v>11.041700000000001</c:v>
                </c:pt>
                <c:pt idx="531">
                  <c:v>11.0625</c:v>
                </c:pt>
                <c:pt idx="532">
                  <c:v>11.083299999999999</c:v>
                </c:pt>
                <c:pt idx="533">
                  <c:v>11.104200000000001</c:v>
                </c:pt>
                <c:pt idx="534">
                  <c:v>11.125</c:v>
                </c:pt>
                <c:pt idx="535">
                  <c:v>11.145799999999999</c:v>
                </c:pt>
                <c:pt idx="536">
                  <c:v>11.166700000000001</c:v>
                </c:pt>
                <c:pt idx="537">
                  <c:v>11.1875</c:v>
                </c:pt>
                <c:pt idx="538">
                  <c:v>11.208299999999999</c:v>
                </c:pt>
                <c:pt idx="539">
                  <c:v>11.229200000000001</c:v>
                </c:pt>
                <c:pt idx="540">
                  <c:v>11.25</c:v>
                </c:pt>
                <c:pt idx="541">
                  <c:v>11.270799999999999</c:v>
                </c:pt>
                <c:pt idx="542">
                  <c:v>11.291700000000001</c:v>
                </c:pt>
                <c:pt idx="543">
                  <c:v>11.3125</c:v>
                </c:pt>
                <c:pt idx="544">
                  <c:v>11.333299999999999</c:v>
                </c:pt>
                <c:pt idx="545">
                  <c:v>11.354200000000001</c:v>
                </c:pt>
                <c:pt idx="546">
                  <c:v>11.375</c:v>
                </c:pt>
                <c:pt idx="547">
                  <c:v>11.395799999999999</c:v>
                </c:pt>
                <c:pt idx="548">
                  <c:v>11.416700000000001</c:v>
                </c:pt>
                <c:pt idx="549">
                  <c:v>11.4375</c:v>
                </c:pt>
                <c:pt idx="550">
                  <c:v>11.458299999999999</c:v>
                </c:pt>
                <c:pt idx="551">
                  <c:v>11.479200000000001</c:v>
                </c:pt>
                <c:pt idx="552">
                  <c:v>11.5</c:v>
                </c:pt>
                <c:pt idx="553">
                  <c:v>11.520799999999999</c:v>
                </c:pt>
                <c:pt idx="554">
                  <c:v>11.541700000000001</c:v>
                </c:pt>
                <c:pt idx="555">
                  <c:v>11.5625</c:v>
                </c:pt>
                <c:pt idx="556">
                  <c:v>11.583299999999999</c:v>
                </c:pt>
                <c:pt idx="557">
                  <c:v>11.604200000000001</c:v>
                </c:pt>
                <c:pt idx="558">
                  <c:v>11.625</c:v>
                </c:pt>
                <c:pt idx="559">
                  <c:v>11.645799999999999</c:v>
                </c:pt>
                <c:pt idx="560">
                  <c:v>11.666700000000001</c:v>
                </c:pt>
                <c:pt idx="561">
                  <c:v>11.6875</c:v>
                </c:pt>
                <c:pt idx="562">
                  <c:v>11.708299999999999</c:v>
                </c:pt>
                <c:pt idx="563">
                  <c:v>11.729200000000001</c:v>
                </c:pt>
                <c:pt idx="564">
                  <c:v>11.75</c:v>
                </c:pt>
                <c:pt idx="565">
                  <c:v>11.770799999999999</c:v>
                </c:pt>
                <c:pt idx="566">
                  <c:v>11.791700000000001</c:v>
                </c:pt>
                <c:pt idx="567">
                  <c:v>11.8125</c:v>
                </c:pt>
                <c:pt idx="568">
                  <c:v>11.833299999999999</c:v>
                </c:pt>
                <c:pt idx="569">
                  <c:v>11.854200000000001</c:v>
                </c:pt>
                <c:pt idx="570">
                  <c:v>11.875</c:v>
                </c:pt>
                <c:pt idx="571">
                  <c:v>11.895799999999999</c:v>
                </c:pt>
                <c:pt idx="572">
                  <c:v>11.916700000000001</c:v>
                </c:pt>
                <c:pt idx="573">
                  <c:v>11.9375</c:v>
                </c:pt>
                <c:pt idx="574">
                  <c:v>11.958299999999999</c:v>
                </c:pt>
                <c:pt idx="575">
                  <c:v>11.979200000000001</c:v>
                </c:pt>
                <c:pt idx="576">
                  <c:v>12</c:v>
                </c:pt>
              </c:numCache>
            </c:numRef>
          </c:xVal>
          <c:yVal>
            <c:numRef>
              <c:f>Sheet1!$B$2:$B$578</c:f>
              <c:numCache>
                <c:formatCode>General</c:formatCode>
                <c:ptCount val="577"/>
                <c:pt idx="0">
                  <c:v>100</c:v>
                </c:pt>
                <c:pt idx="1">
                  <c:v>100</c:v>
                </c:pt>
                <c:pt idx="2">
                  <c:v>100</c:v>
                </c:pt>
                <c:pt idx="3">
                  <c:v>100</c:v>
                </c:pt>
                <c:pt idx="4">
                  <c:v>99.858999999999995</c:v>
                </c:pt>
                <c:pt idx="5">
                  <c:v>99.858999999999995</c:v>
                </c:pt>
                <c:pt idx="6">
                  <c:v>99.716999999999999</c:v>
                </c:pt>
                <c:pt idx="7">
                  <c:v>99.716999999999999</c:v>
                </c:pt>
                <c:pt idx="8">
                  <c:v>99.716999999999999</c:v>
                </c:pt>
                <c:pt idx="9">
                  <c:v>99.646000000000001</c:v>
                </c:pt>
                <c:pt idx="10">
                  <c:v>99.432000000000002</c:v>
                </c:pt>
                <c:pt idx="11">
                  <c:v>99.361000000000004</c:v>
                </c:pt>
                <c:pt idx="12">
                  <c:v>99.29</c:v>
                </c:pt>
                <c:pt idx="13">
                  <c:v>99.075999999999993</c:v>
                </c:pt>
                <c:pt idx="14">
                  <c:v>98.933000000000007</c:v>
                </c:pt>
                <c:pt idx="15">
                  <c:v>98.718000000000004</c:v>
                </c:pt>
                <c:pt idx="16">
                  <c:v>98.718000000000004</c:v>
                </c:pt>
                <c:pt idx="17">
                  <c:v>98.647000000000006</c:v>
                </c:pt>
                <c:pt idx="18">
                  <c:v>98.432000000000002</c:v>
                </c:pt>
                <c:pt idx="19">
                  <c:v>98.289000000000001</c:v>
                </c:pt>
                <c:pt idx="20">
                  <c:v>98.146000000000001</c:v>
                </c:pt>
                <c:pt idx="21">
                  <c:v>98.146000000000001</c:v>
                </c:pt>
                <c:pt idx="22">
                  <c:v>97.789000000000001</c:v>
                </c:pt>
                <c:pt idx="23">
                  <c:v>97.716999999999999</c:v>
                </c:pt>
                <c:pt idx="24">
                  <c:v>97.573999999999998</c:v>
                </c:pt>
                <c:pt idx="25">
                  <c:v>97.501999999999995</c:v>
                </c:pt>
                <c:pt idx="26">
                  <c:v>97.43</c:v>
                </c:pt>
                <c:pt idx="27">
                  <c:v>97.286000000000001</c:v>
                </c:pt>
                <c:pt idx="28">
                  <c:v>97.141999999999996</c:v>
                </c:pt>
                <c:pt idx="29">
                  <c:v>97.07</c:v>
                </c:pt>
                <c:pt idx="30">
                  <c:v>97.07</c:v>
                </c:pt>
                <c:pt idx="31">
                  <c:v>96.998000000000005</c:v>
                </c:pt>
                <c:pt idx="32">
                  <c:v>96.781999999999996</c:v>
                </c:pt>
                <c:pt idx="33">
                  <c:v>96.638000000000005</c:v>
                </c:pt>
                <c:pt idx="34">
                  <c:v>96.421999999999997</c:v>
                </c:pt>
                <c:pt idx="35">
                  <c:v>96.35</c:v>
                </c:pt>
                <c:pt idx="36">
                  <c:v>96.278000000000006</c:v>
                </c:pt>
                <c:pt idx="37">
                  <c:v>96.278000000000006</c:v>
                </c:pt>
                <c:pt idx="38">
                  <c:v>96.278000000000006</c:v>
                </c:pt>
                <c:pt idx="39">
                  <c:v>96.061000000000007</c:v>
                </c:pt>
                <c:pt idx="40">
                  <c:v>96.061000000000007</c:v>
                </c:pt>
                <c:pt idx="41">
                  <c:v>95.917000000000002</c:v>
                </c:pt>
                <c:pt idx="42">
                  <c:v>95.917000000000002</c:v>
                </c:pt>
                <c:pt idx="43">
                  <c:v>95.844999999999999</c:v>
                </c:pt>
                <c:pt idx="44">
                  <c:v>95.844999999999999</c:v>
                </c:pt>
                <c:pt idx="45">
                  <c:v>95.772000000000006</c:v>
                </c:pt>
                <c:pt idx="46">
                  <c:v>95.554000000000002</c:v>
                </c:pt>
                <c:pt idx="47">
                  <c:v>95.554000000000002</c:v>
                </c:pt>
                <c:pt idx="48">
                  <c:v>95.554000000000002</c:v>
                </c:pt>
                <c:pt idx="49">
                  <c:v>95.554000000000002</c:v>
                </c:pt>
                <c:pt idx="50">
                  <c:v>95.48</c:v>
                </c:pt>
                <c:pt idx="51">
                  <c:v>95.48</c:v>
                </c:pt>
                <c:pt idx="52">
                  <c:v>95.405000000000001</c:v>
                </c:pt>
                <c:pt idx="53">
                  <c:v>95.254000000000005</c:v>
                </c:pt>
                <c:pt idx="54">
                  <c:v>95.179000000000002</c:v>
                </c:pt>
                <c:pt idx="55">
                  <c:v>95.103999999999999</c:v>
                </c:pt>
                <c:pt idx="56">
                  <c:v>95.028000000000006</c:v>
                </c:pt>
                <c:pt idx="57">
                  <c:v>94.878</c:v>
                </c:pt>
                <c:pt idx="58">
                  <c:v>94.878</c:v>
                </c:pt>
                <c:pt idx="59">
                  <c:v>94.878</c:v>
                </c:pt>
                <c:pt idx="60">
                  <c:v>94.802000000000007</c:v>
                </c:pt>
                <c:pt idx="61">
                  <c:v>94.802000000000007</c:v>
                </c:pt>
                <c:pt idx="62">
                  <c:v>94.650999999999996</c:v>
                </c:pt>
                <c:pt idx="63">
                  <c:v>94.650999999999996</c:v>
                </c:pt>
                <c:pt idx="64">
                  <c:v>94.650999999999996</c:v>
                </c:pt>
                <c:pt idx="65">
                  <c:v>94.650999999999996</c:v>
                </c:pt>
                <c:pt idx="66">
                  <c:v>94.650999999999996</c:v>
                </c:pt>
                <c:pt idx="67">
                  <c:v>94.575999999999993</c:v>
                </c:pt>
                <c:pt idx="68">
                  <c:v>94.5</c:v>
                </c:pt>
                <c:pt idx="69">
                  <c:v>94.424999999999997</c:v>
                </c:pt>
                <c:pt idx="70">
                  <c:v>94.274000000000001</c:v>
                </c:pt>
                <c:pt idx="71">
                  <c:v>94.274000000000001</c:v>
                </c:pt>
                <c:pt idx="72">
                  <c:v>94.122</c:v>
                </c:pt>
                <c:pt idx="73">
                  <c:v>94.046999999999997</c:v>
                </c:pt>
                <c:pt idx="74">
                  <c:v>94.046999999999997</c:v>
                </c:pt>
                <c:pt idx="75">
                  <c:v>94.046999999999997</c:v>
                </c:pt>
                <c:pt idx="76">
                  <c:v>93.971000000000004</c:v>
                </c:pt>
                <c:pt idx="77">
                  <c:v>93.819000000000003</c:v>
                </c:pt>
                <c:pt idx="78">
                  <c:v>93.819000000000003</c:v>
                </c:pt>
                <c:pt idx="79">
                  <c:v>93.819000000000003</c:v>
                </c:pt>
                <c:pt idx="80">
                  <c:v>93.668000000000006</c:v>
                </c:pt>
                <c:pt idx="81">
                  <c:v>93.591999999999999</c:v>
                </c:pt>
                <c:pt idx="82">
                  <c:v>93.44</c:v>
                </c:pt>
                <c:pt idx="83">
                  <c:v>93.364000000000004</c:v>
                </c:pt>
                <c:pt idx="84">
                  <c:v>93.287999999999997</c:v>
                </c:pt>
                <c:pt idx="85">
                  <c:v>93.287999999999997</c:v>
                </c:pt>
                <c:pt idx="86">
                  <c:v>92.983000000000004</c:v>
                </c:pt>
                <c:pt idx="87">
                  <c:v>92.83</c:v>
                </c:pt>
                <c:pt idx="88">
                  <c:v>92.83</c:v>
                </c:pt>
                <c:pt idx="89">
                  <c:v>92.83</c:v>
                </c:pt>
                <c:pt idx="90">
                  <c:v>92.83</c:v>
                </c:pt>
                <c:pt idx="91">
                  <c:v>92.753</c:v>
                </c:pt>
                <c:pt idx="92">
                  <c:v>92.753</c:v>
                </c:pt>
                <c:pt idx="93">
                  <c:v>92.753</c:v>
                </c:pt>
                <c:pt idx="94">
                  <c:v>92.674999999999997</c:v>
                </c:pt>
                <c:pt idx="95">
                  <c:v>92.674999999999997</c:v>
                </c:pt>
                <c:pt idx="96">
                  <c:v>92.596000000000004</c:v>
                </c:pt>
                <c:pt idx="97">
                  <c:v>92.436000000000007</c:v>
                </c:pt>
                <c:pt idx="98">
                  <c:v>92.355999999999995</c:v>
                </c:pt>
                <c:pt idx="99">
                  <c:v>92.355999999999995</c:v>
                </c:pt>
                <c:pt idx="100">
                  <c:v>92.355999999999995</c:v>
                </c:pt>
                <c:pt idx="101">
                  <c:v>92.275000000000006</c:v>
                </c:pt>
                <c:pt idx="102">
                  <c:v>92.275000000000006</c:v>
                </c:pt>
                <c:pt idx="103">
                  <c:v>92.194000000000003</c:v>
                </c:pt>
                <c:pt idx="104">
                  <c:v>92.194000000000003</c:v>
                </c:pt>
                <c:pt idx="105">
                  <c:v>92.194000000000003</c:v>
                </c:pt>
                <c:pt idx="106">
                  <c:v>92.031999999999996</c:v>
                </c:pt>
                <c:pt idx="107">
                  <c:v>92.031999999999996</c:v>
                </c:pt>
                <c:pt idx="108">
                  <c:v>91.950999999999993</c:v>
                </c:pt>
                <c:pt idx="109">
                  <c:v>91.950999999999993</c:v>
                </c:pt>
                <c:pt idx="110">
                  <c:v>91.625</c:v>
                </c:pt>
                <c:pt idx="111">
                  <c:v>91.625</c:v>
                </c:pt>
                <c:pt idx="112">
                  <c:v>91.543000000000006</c:v>
                </c:pt>
                <c:pt idx="113">
                  <c:v>91.460999999999999</c:v>
                </c:pt>
                <c:pt idx="114">
                  <c:v>91.460999999999999</c:v>
                </c:pt>
                <c:pt idx="115">
                  <c:v>91.460999999999999</c:v>
                </c:pt>
                <c:pt idx="116">
                  <c:v>91.38</c:v>
                </c:pt>
                <c:pt idx="117">
                  <c:v>91.38</c:v>
                </c:pt>
                <c:pt idx="118">
                  <c:v>91.38</c:v>
                </c:pt>
                <c:pt idx="119">
                  <c:v>91.38</c:v>
                </c:pt>
                <c:pt idx="120">
                  <c:v>91.298000000000002</c:v>
                </c:pt>
                <c:pt idx="121">
                  <c:v>91.298000000000002</c:v>
                </c:pt>
                <c:pt idx="122">
                  <c:v>91.298000000000002</c:v>
                </c:pt>
                <c:pt idx="123">
                  <c:v>91.215999999999994</c:v>
                </c:pt>
                <c:pt idx="124">
                  <c:v>91.215999999999994</c:v>
                </c:pt>
                <c:pt idx="125">
                  <c:v>91.215999999999994</c:v>
                </c:pt>
                <c:pt idx="126">
                  <c:v>91.215999999999994</c:v>
                </c:pt>
                <c:pt idx="127">
                  <c:v>91.052000000000007</c:v>
                </c:pt>
                <c:pt idx="128">
                  <c:v>91.052000000000007</c:v>
                </c:pt>
                <c:pt idx="129">
                  <c:v>90.97</c:v>
                </c:pt>
                <c:pt idx="130">
                  <c:v>90.97</c:v>
                </c:pt>
                <c:pt idx="131">
                  <c:v>90.805000000000007</c:v>
                </c:pt>
                <c:pt idx="132">
                  <c:v>90.805000000000007</c:v>
                </c:pt>
                <c:pt idx="133">
                  <c:v>90.805000000000007</c:v>
                </c:pt>
                <c:pt idx="134">
                  <c:v>90.638999999999996</c:v>
                </c:pt>
                <c:pt idx="135">
                  <c:v>90.555999999999997</c:v>
                </c:pt>
                <c:pt idx="136">
                  <c:v>90.472999999999999</c:v>
                </c:pt>
                <c:pt idx="137">
                  <c:v>90.388999999999996</c:v>
                </c:pt>
                <c:pt idx="138">
                  <c:v>90.388999999999996</c:v>
                </c:pt>
                <c:pt idx="139">
                  <c:v>90.388999999999996</c:v>
                </c:pt>
                <c:pt idx="140">
                  <c:v>90.388999999999996</c:v>
                </c:pt>
                <c:pt idx="141">
                  <c:v>90.132000000000005</c:v>
                </c:pt>
                <c:pt idx="142">
                  <c:v>90.132000000000005</c:v>
                </c:pt>
                <c:pt idx="143">
                  <c:v>90.132000000000005</c:v>
                </c:pt>
                <c:pt idx="144">
                  <c:v>90.132000000000005</c:v>
                </c:pt>
                <c:pt idx="145">
                  <c:v>90.132000000000005</c:v>
                </c:pt>
                <c:pt idx="146">
                  <c:v>90.132000000000005</c:v>
                </c:pt>
                <c:pt idx="147">
                  <c:v>90.132000000000005</c:v>
                </c:pt>
                <c:pt idx="148">
                  <c:v>90.132000000000005</c:v>
                </c:pt>
                <c:pt idx="149">
                  <c:v>90.132000000000005</c:v>
                </c:pt>
                <c:pt idx="150">
                  <c:v>90.040999999999997</c:v>
                </c:pt>
                <c:pt idx="151">
                  <c:v>90.040999999999997</c:v>
                </c:pt>
                <c:pt idx="152">
                  <c:v>90.040999999999997</c:v>
                </c:pt>
                <c:pt idx="153">
                  <c:v>89.948999999999998</c:v>
                </c:pt>
                <c:pt idx="154">
                  <c:v>89.856999999999999</c:v>
                </c:pt>
                <c:pt idx="155">
                  <c:v>89.397999999999996</c:v>
                </c:pt>
                <c:pt idx="156">
                  <c:v>89.305999999999997</c:v>
                </c:pt>
                <c:pt idx="157">
                  <c:v>89.213999999999999</c:v>
                </c:pt>
                <c:pt idx="158">
                  <c:v>89.122</c:v>
                </c:pt>
                <c:pt idx="159">
                  <c:v>89.03</c:v>
                </c:pt>
                <c:pt idx="160">
                  <c:v>89.03</c:v>
                </c:pt>
                <c:pt idx="161">
                  <c:v>88.936999999999998</c:v>
                </c:pt>
                <c:pt idx="162">
                  <c:v>88.936999999999998</c:v>
                </c:pt>
                <c:pt idx="163">
                  <c:v>88.936999999999998</c:v>
                </c:pt>
                <c:pt idx="164">
                  <c:v>88.936999999999998</c:v>
                </c:pt>
                <c:pt idx="165">
                  <c:v>88.844999999999999</c:v>
                </c:pt>
                <c:pt idx="166">
                  <c:v>88.844999999999999</c:v>
                </c:pt>
                <c:pt idx="167">
                  <c:v>88.844999999999999</c:v>
                </c:pt>
                <c:pt idx="168">
                  <c:v>88.844999999999999</c:v>
                </c:pt>
                <c:pt idx="169">
                  <c:v>88.844999999999999</c:v>
                </c:pt>
                <c:pt idx="170">
                  <c:v>88.751999999999995</c:v>
                </c:pt>
                <c:pt idx="171">
                  <c:v>88.66</c:v>
                </c:pt>
                <c:pt idx="172">
                  <c:v>88.66</c:v>
                </c:pt>
                <c:pt idx="173">
                  <c:v>88.566999999999993</c:v>
                </c:pt>
                <c:pt idx="174">
                  <c:v>88.566999999999993</c:v>
                </c:pt>
                <c:pt idx="175">
                  <c:v>88.566999999999993</c:v>
                </c:pt>
                <c:pt idx="176">
                  <c:v>88.566999999999993</c:v>
                </c:pt>
                <c:pt idx="177">
                  <c:v>88.566999999999993</c:v>
                </c:pt>
                <c:pt idx="178">
                  <c:v>88.566999999999993</c:v>
                </c:pt>
                <c:pt idx="179">
                  <c:v>88.566999999999993</c:v>
                </c:pt>
                <c:pt idx="180">
                  <c:v>88.474000000000004</c:v>
                </c:pt>
                <c:pt idx="181">
                  <c:v>88.474000000000004</c:v>
                </c:pt>
                <c:pt idx="182">
                  <c:v>88.474000000000004</c:v>
                </c:pt>
                <c:pt idx="183">
                  <c:v>88.474000000000004</c:v>
                </c:pt>
                <c:pt idx="184">
                  <c:v>88.474000000000004</c:v>
                </c:pt>
                <c:pt idx="185">
                  <c:v>88.474000000000004</c:v>
                </c:pt>
                <c:pt idx="186">
                  <c:v>88.474000000000004</c:v>
                </c:pt>
                <c:pt idx="187">
                  <c:v>88.378</c:v>
                </c:pt>
                <c:pt idx="188">
                  <c:v>88.378</c:v>
                </c:pt>
                <c:pt idx="189">
                  <c:v>88.281999999999996</c:v>
                </c:pt>
                <c:pt idx="190">
                  <c:v>88.281999999999996</c:v>
                </c:pt>
                <c:pt idx="191">
                  <c:v>88.087000000000003</c:v>
                </c:pt>
                <c:pt idx="192">
                  <c:v>87.986999999999995</c:v>
                </c:pt>
                <c:pt idx="193">
                  <c:v>87.885000000000005</c:v>
                </c:pt>
                <c:pt idx="194">
                  <c:v>87.885000000000005</c:v>
                </c:pt>
                <c:pt idx="195">
                  <c:v>87.781999999999996</c:v>
                </c:pt>
                <c:pt idx="196">
                  <c:v>87.781999999999996</c:v>
                </c:pt>
                <c:pt idx="197">
                  <c:v>87.781999999999996</c:v>
                </c:pt>
                <c:pt idx="198">
                  <c:v>87.781999999999996</c:v>
                </c:pt>
                <c:pt idx="199">
                  <c:v>87.781999999999996</c:v>
                </c:pt>
                <c:pt idx="200">
                  <c:v>87.781999999999996</c:v>
                </c:pt>
                <c:pt idx="201">
                  <c:v>87.781999999999996</c:v>
                </c:pt>
                <c:pt idx="202">
                  <c:v>87.781999999999996</c:v>
                </c:pt>
                <c:pt idx="203">
                  <c:v>87.572000000000003</c:v>
                </c:pt>
                <c:pt idx="204">
                  <c:v>87.466999999999999</c:v>
                </c:pt>
                <c:pt idx="205">
                  <c:v>87.466999999999999</c:v>
                </c:pt>
                <c:pt idx="206">
                  <c:v>87.466999999999999</c:v>
                </c:pt>
                <c:pt idx="207">
                  <c:v>87.361999999999995</c:v>
                </c:pt>
                <c:pt idx="208">
                  <c:v>87.361999999999995</c:v>
                </c:pt>
                <c:pt idx="209">
                  <c:v>87.257000000000005</c:v>
                </c:pt>
                <c:pt idx="210">
                  <c:v>87.257000000000005</c:v>
                </c:pt>
                <c:pt idx="211">
                  <c:v>87.152000000000001</c:v>
                </c:pt>
                <c:pt idx="212">
                  <c:v>87.152000000000001</c:v>
                </c:pt>
                <c:pt idx="213">
                  <c:v>87.152000000000001</c:v>
                </c:pt>
                <c:pt idx="214">
                  <c:v>87.152000000000001</c:v>
                </c:pt>
                <c:pt idx="215">
                  <c:v>87.152000000000001</c:v>
                </c:pt>
                <c:pt idx="216">
                  <c:v>87.046999999999997</c:v>
                </c:pt>
                <c:pt idx="217">
                  <c:v>87.046999999999997</c:v>
                </c:pt>
                <c:pt idx="218">
                  <c:v>87.046999999999997</c:v>
                </c:pt>
                <c:pt idx="219">
                  <c:v>86.941000000000003</c:v>
                </c:pt>
                <c:pt idx="220">
                  <c:v>86.835999999999999</c:v>
                </c:pt>
                <c:pt idx="221">
                  <c:v>86.835999999999999</c:v>
                </c:pt>
                <c:pt idx="222">
                  <c:v>86.835999999999999</c:v>
                </c:pt>
                <c:pt idx="223">
                  <c:v>86.835999999999999</c:v>
                </c:pt>
                <c:pt idx="224">
                  <c:v>86.73</c:v>
                </c:pt>
                <c:pt idx="225">
                  <c:v>86.623999999999995</c:v>
                </c:pt>
                <c:pt idx="226">
                  <c:v>86.623999999999995</c:v>
                </c:pt>
                <c:pt idx="227">
                  <c:v>86.518000000000001</c:v>
                </c:pt>
                <c:pt idx="228">
                  <c:v>86.518000000000001</c:v>
                </c:pt>
                <c:pt idx="229">
                  <c:v>86.412000000000006</c:v>
                </c:pt>
                <c:pt idx="230">
                  <c:v>86.304000000000002</c:v>
                </c:pt>
                <c:pt idx="231">
                  <c:v>86.195999999999998</c:v>
                </c:pt>
                <c:pt idx="232">
                  <c:v>86.195999999999998</c:v>
                </c:pt>
                <c:pt idx="233">
                  <c:v>86.087999999999994</c:v>
                </c:pt>
                <c:pt idx="234">
                  <c:v>85.978999999999999</c:v>
                </c:pt>
                <c:pt idx="235">
                  <c:v>85.869</c:v>
                </c:pt>
                <c:pt idx="236">
                  <c:v>85.869</c:v>
                </c:pt>
                <c:pt idx="237">
                  <c:v>85.869</c:v>
                </c:pt>
                <c:pt idx="238">
                  <c:v>85.869</c:v>
                </c:pt>
                <c:pt idx="239">
                  <c:v>85.869</c:v>
                </c:pt>
                <c:pt idx="240">
                  <c:v>85.869</c:v>
                </c:pt>
                <c:pt idx="241">
                  <c:v>85.635999999999996</c:v>
                </c:pt>
                <c:pt idx="242">
                  <c:v>85.635999999999996</c:v>
                </c:pt>
                <c:pt idx="243">
                  <c:v>85.516999999999996</c:v>
                </c:pt>
                <c:pt idx="244">
                  <c:v>85.516999999999996</c:v>
                </c:pt>
                <c:pt idx="245">
                  <c:v>85.516999999999996</c:v>
                </c:pt>
                <c:pt idx="246">
                  <c:v>85.516999999999996</c:v>
                </c:pt>
                <c:pt idx="247">
                  <c:v>85.516999999999996</c:v>
                </c:pt>
                <c:pt idx="248">
                  <c:v>85.516999999999996</c:v>
                </c:pt>
                <c:pt idx="249">
                  <c:v>85.394999999999996</c:v>
                </c:pt>
                <c:pt idx="250">
                  <c:v>85.394999999999996</c:v>
                </c:pt>
                <c:pt idx="251">
                  <c:v>85.274000000000001</c:v>
                </c:pt>
                <c:pt idx="252">
                  <c:v>85.274000000000001</c:v>
                </c:pt>
                <c:pt idx="253">
                  <c:v>85.274000000000001</c:v>
                </c:pt>
                <c:pt idx="254">
                  <c:v>85.274000000000001</c:v>
                </c:pt>
                <c:pt idx="255">
                  <c:v>85.274000000000001</c:v>
                </c:pt>
                <c:pt idx="256">
                  <c:v>85.152000000000001</c:v>
                </c:pt>
                <c:pt idx="257">
                  <c:v>85.152000000000001</c:v>
                </c:pt>
                <c:pt idx="258">
                  <c:v>85.028999999999996</c:v>
                </c:pt>
                <c:pt idx="259">
                  <c:v>85.028999999999996</c:v>
                </c:pt>
                <c:pt idx="260">
                  <c:v>84.906999999999996</c:v>
                </c:pt>
                <c:pt idx="261">
                  <c:v>84.906999999999996</c:v>
                </c:pt>
                <c:pt idx="262">
                  <c:v>84.784999999999997</c:v>
                </c:pt>
                <c:pt idx="263">
                  <c:v>84.784999999999997</c:v>
                </c:pt>
                <c:pt idx="264">
                  <c:v>84.784999999999997</c:v>
                </c:pt>
                <c:pt idx="265">
                  <c:v>84.784999999999997</c:v>
                </c:pt>
                <c:pt idx="266">
                  <c:v>84.784999999999997</c:v>
                </c:pt>
                <c:pt idx="267">
                  <c:v>84.784999999999997</c:v>
                </c:pt>
                <c:pt idx="268">
                  <c:v>84.662000000000006</c:v>
                </c:pt>
                <c:pt idx="269">
                  <c:v>84.54</c:v>
                </c:pt>
                <c:pt idx="270">
                  <c:v>84.417000000000002</c:v>
                </c:pt>
                <c:pt idx="271">
                  <c:v>84.417000000000002</c:v>
                </c:pt>
                <c:pt idx="272">
                  <c:v>84.417000000000002</c:v>
                </c:pt>
                <c:pt idx="273">
                  <c:v>84.417000000000002</c:v>
                </c:pt>
                <c:pt idx="274">
                  <c:v>84.417000000000002</c:v>
                </c:pt>
                <c:pt idx="275">
                  <c:v>84.417000000000002</c:v>
                </c:pt>
                <c:pt idx="276">
                  <c:v>84.417000000000002</c:v>
                </c:pt>
                <c:pt idx="277">
                  <c:v>84.417000000000002</c:v>
                </c:pt>
                <c:pt idx="278">
                  <c:v>84.417000000000002</c:v>
                </c:pt>
                <c:pt idx="279">
                  <c:v>84.168000000000006</c:v>
                </c:pt>
                <c:pt idx="280">
                  <c:v>84.168000000000006</c:v>
                </c:pt>
                <c:pt idx="281">
                  <c:v>84.042000000000002</c:v>
                </c:pt>
                <c:pt idx="282">
                  <c:v>83.787999999999997</c:v>
                </c:pt>
                <c:pt idx="283">
                  <c:v>83.787999999999997</c:v>
                </c:pt>
                <c:pt idx="284">
                  <c:v>83.66</c:v>
                </c:pt>
                <c:pt idx="285">
                  <c:v>83.66</c:v>
                </c:pt>
                <c:pt idx="286">
                  <c:v>83.66</c:v>
                </c:pt>
                <c:pt idx="287">
                  <c:v>83.399000000000001</c:v>
                </c:pt>
                <c:pt idx="288">
                  <c:v>83.266000000000005</c:v>
                </c:pt>
                <c:pt idx="289">
                  <c:v>83.13</c:v>
                </c:pt>
                <c:pt idx="290">
                  <c:v>82.992000000000004</c:v>
                </c:pt>
                <c:pt idx="291">
                  <c:v>82.572999999999993</c:v>
                </c:pt>
                <c:pt idx="292">
                  <c:v>82.433000000000007</c:v>
                </c:pt>
                <c:pt idx="293">
                  <c:v>82.433000000000007</c:v>
                </c:pt>
                <c:pt idx="294">
                  <c:v>82.433000000000007</c:v>
                </c:pt>
                <c:pt idx="295">
                  <c:v>82.293000000000006</c:v>
                </c:pt>
                <c:pt idx="296">
                  <c:v>82.293000000000006</c:v>
                </c:pt>
                <c:pt idx="297">
                  <c:v>82.293000000000006</c:v>
                </c:pt>
                <c:pt idx="298">
                  <c:v>82.293000000000006</c:v>
                </c:pt>
                <c:pt idx="299">
                  <c:v>82.293000000000006</c:v>
                </c:pt>
                <c:pt idx="300">
                  <c:v>82.293000000000006</c:v>
                </c:pt>
                <c:pt idx="301">
                  <c:v>82.293000000000006</c:v>
                </c:pt>
                <c:pt idx="302">
                  <c:v>82.15</c:v>
                </c:pt>
                <c:pt idx="303">
                  <c:v>82.15</c:v>
                </c:pt>
                <c:pt idx="304">
                  <c:v>82.15</c:v>
                </c:pt>
                <c:pt idx="305">
                  <c:v>82.15</c:v>
                </c:pt>
                <c:pt idx="306">
                  <c:v>82.15</c:v>
                </c:pt>
                <c:pt idx="307">
                  <c:v>82.15</c:v>
                </c:pt>
                <c:pt idx="308">
                  <c:v>82.007999999999996</c:v>
                </c:pt>
                <c:pt idx="309">
                  <c:v>82.007999999999996</c:v>
                </c:pt>
                <c:pt idx="310">
                  <c:v>82.007999999999996</c:v>
                </c:pt>
                <c:pt idx="311">
                  <c:v>81.722999999999999</c:v>
                </c:pt>
                <c:pt idx="312">
                  <c:v>81.722999999999999</c:v>
                </c:pt>
                <c:pt idx="313">
                  <c:v>81.722999999999999</c:v>
                </c:pt>
                <c:pt idx="314">
                  <c:v>81.722999999999999</c:v>
                </c:pt>
                <c:pt idx="315">
                  <c:v>81.581000000000003</c:v>
                </c:pt>
                <c:pt idx="316">
                  <c:v>81.581000000000003</c:v>
                </c:pt>
                <c:pt idx="317">
                  <c:v>81.581000000000003</c:v>
                </c:pt>
                <c:pt idx="318">
                  <c:v>81.581000000000003</c:v>
                </c:pt>
                <c:pt idx="319">
                  <c:v>81.581000000000003</c:v>
                </c:pt>
                <c:pt idx="320">
                  <c:v>81.581000000000003</c:v>
                </c:pt>
                <c:pt idx="321">
                  <c:v>81.581000000000003</c:v>
                </c:pt>
                <c:pt idx="322">
                  <c:v>81.436999999999998</c:v>
                </c:pt>
                <c:pt idx="323">
                  <c:v>81.293000000000006</c:v>
                </c:pt>
                <c:pt idx="324">
                  <c:v>81.147999999999996</c:v>
                </c:pt>
                <c:pt idx="325">
                  <c:v>81.147999999999996</c:v>
                </c:pt>
                <c:pt idx="326">
                  <c:v>81.003</c:v>
                </c:pt>
                <c:pt idx="327">
                  <c:v>80.858000000000004</c:v>
                </c:pt>
                <c:pt idx="328">
                  <c:v>80.858000000000004</c:v>
                </c:pt>
                <c:pt idx="329">
                  <c:v>80.858000000000004</c:v>
                </c:pt>
                <c:pt idx="330">
                  <c:v>80.858000000000004</c:v>
                </c:pt>
                <c:pt idx="331">
                  <c:v>80.858000000000004</c:v>
                </c:pt>
                <c:pt idx="332">
                  <c:v>80.706999999999994</c:v>
                </c:pt>
                <c:pt idx="333">
                  <c:v>80.706999999999994</c:v>
                </c:pt>
                <c:pt idx="334">
                  <c:v>80.706999999999994</c:v>
                </c:pt>
                <c:pt idx="335">
                  <c:v>80.706999999999994</c:v>
                </c:pt>
                <c:pt idx="336">
                  <c:v>80.548000000000002</c:v>
                </c:pt>
                <c:pt idx="337">
                  <c:v>80.548000000000002</c:v>
                </c:pt>
                <c:pt idx="338">
                  <c:v>80.548000000000002</c:v>
                </c:pt>
                <c:pt idx="339">
                  <c:v>80.382999999999996</c:v>
                </c:pt>
                <c:pt idx="340">
                  <c:v>80.382999999999996</c:v>
                </c:pt>
                <c:pt idx="341">
                  <c:v>80.382999999999996</c:v>
                </c:pt>
                <c:pt idx="342">
                  <c:v>80.382999999999996</c:v>
                </c:pt>
                <c:pt idx="343">
                  <c:v>80.382999999999996</c:v>
                </c:pt>
                <c:pt idx="344">
                  <c:v>80.382999999999996</c:v>
                </c:pt>
                <c:pt idx="345">
                  <c:v>80.382999999999996</c:v>
                </c:pt>
                <c:pt idx="346">
                  <c:v>80.382999999999996</c:v>
                </c:pt>
                <c:pt idx="347">
                  <c:v>80.382999999999996</c:v>
                </c:pt>
                <c:pt idx="348">
                  <c:v>80.382999999999996</c:v>
                </c:pt>
                <c:pt idx="349">
                  <c:v>80.382999999999996</c:v>
                </c:pt>
                <c:pt idx="350">
                  <c:v>80.382999999999996</c:v>
                </c:pt>
                <c:pt idx="351">
                  <c:v>80.382999999999996</c:v>
                </c:pt>
                <c:pt idx="352">
                  <c:v>80.382999999999996</c:v>
                </c:pt>
                <c:pt idx="353">
                  <c:v>80.382999999999996</c:v>
                </c:pt>
                <c:pt idx="354">
                  <c:v>80.382999999999996</c:v>
                </c:pt>
                <c:pt idx="355">
                  <c:v>80.382999999999996</c:v>
                </c:pt>
                <c:pt idx="356">
                  <c:v>80.382999999999996</c:v>
                </c:pt>
                <c:pt idx="357">
                  <c:v>80.382999999999996</c:v>
                </c:pt>
                <c:pt idx="358">
                  <c:v>80.382999999999996</c:v>
                </c:pt>
                <c:pt idx="359">
                  <c:v>80.382999999999996</c:v>
                </c:pt>
                <c:pt idx="360">
                  <c:v>80.382999999999996</c:v>
                </c:pt>
                <c:pt idx="361">
                  <c:v>80.034000000000006</c:v>
                </c:pt>
                <c:pt idx="362">
                  <c:v>80.034000000000006</c:v>
                </c:pt>
                <c:pt idx="363">
                  <c:v>80.034000000000006</c:v>
                </c:pt>
                <c:pt idx="364">
                  <c:v>80.034000000000006</c:v>
                </c:pt>
                <c:pt idx="365">
                  <c:v>80.034000000000006</c:v>
                </c:pt>
                <c:pt idx="366">
                  <c:v>80.034000000000006</c:v>
                </c:pt>
                <c:pt idx="367">
                  <c:v>79.680999999999997</c:v>
                </c:pt>
                <c:pt idx="368">
                  <c:v>79.680999999999997</c:v>
                </c:pt>
                <c:pt idx="369">
                  <c:v>79.504000000000005</c:v>
                </c:pt>
                <c:pt idx="370">
                  <c:v>79.504000000000005</c:v>
                </c:pt>
                <c:pt idx="371">
                  <c:v>79.504000000000005</c:v>
                </c:pt>
                <c:pt idx="372">
                  <c:v>79.504000000000005</c:v>
                </c:pt>
                <c:pt idx="373">
                  <c:v>79.504000000000005</c:v>
                </c:pt>
                <c:pt idx="374">
                  <c:v>79.504000000000005</c:v>
                </c:pt>
                <c:pt idx="375">
                  <c:v>79.504000000000005</c:v>
                </c:pt>
                <c:pt idx="376">
                  <c:v>79.504000000000005</c:v>
                </c:pt>
                <c:pt idx="377">
                  <c:v>79.504000000000005</c:v>
                </c:pt>
                <c:pt idx="378">
                  <c:v>79.504000000000005</c:v>
                </c:pt>
                <c:pt idx="379">
                  <c:v>79.504000000000005</c:v>
                </c:pt>
                <c:pt idx="380">
                  <c:v>79.504000000000005</c:v>
                </c:pt>
                <c:pt idx="381">
                  <c:v>79.314999999999998</c:v>
                </c:pt>
                <c:pt idx="382">
                  <c:v>79.314999999999998</c:v>
                </c:pt>
                <c:pt idx="383">
                  <c:v>79.314999999999998</c:v>
                </c:pt>
                <c:pt idx="384">
                  <c:v>79.117000000000004</c:v>
                </c:pt>
                <c:pt idx="385">
                  <c:v>79.117000000000004</c:v>
                </c:pt>
                <c:pt idx="386">
                  <c:v>79.117000000000004</c:v>
                </c:pt>
                <c:pt idx="387">
                  <c:v>79.117000000000004</c:v>
                </c:pt>
                <c:pt idx="388">
                  <c:v>79.117000000000004</c:v>
                </c:pt>
                <c:pt idx="389">
                  <c:v>79.117000000000004</c:v>
                </c:pt>
                <c:pt idx="390">
                  <c:v>79.117000000000004</c:v>
                </c:pt>
                <c:pt idx="391">
                  <c:v>79.117000000000004</c:v>
                </c:pt>
                <c:pt idx="392">
                  <c:v>79.117000000000004</c:v>
                </c:pt>
                <c:pt idx="393">
                  <c:v>79.117000000000004</c:v>
                </c:pt>
                <c:pt idx="394">
                  <c:v>79.117000000000004</c:v>
                </c:pt>
                <c:pt idx="395">
                  <c:v>79.117000000000004</c:v>
                </c:pt>
                <c:pt idx="396">
                  <c:v>79.117000000000004</c:v>
                </c:pt>
                <c:pt idx="397">
                  <c:v>78.899000000000001</c:v>
                </c:pt>
                <c:pt idx="398">
                  <c:v>78.682000000000002</c:v>
                </c:pt>
                <c:pt idx="399">
                  <c:v>78.682000000000002</c:v>
                </c:pt>
                <c:pt idx="400">
                  <c:v>78.682000000000002</c:v>
                </c:pt>
                <c:pt idx="401">
                  <c:v>78.682000000000002</c:v>
                </c:pt>
                <c:pt idx="402">
                  <c:v>78.682000000000002</c:v>
                </c:pt>
                <c:pt idx="403">
                  <c:v>78.682000000000002</c:v>
                </c:pt>
                <c:pt idx="404">
                  <c:v>78.682000000000002</c:v>
                </c:pt>
                <c:pt idx="405">
                  <c:v>78.682000000000002</c:v>
                </c:pt>
                <c:pt idx="406">
                  <c:v>78.682000000000002</c:v>
                </c:pt>
                <c:pt idx="407">
                  <c:v>78.682000000000002</c:v>
                </c:pt>
                <c:pt idx="408">
                  <c:v>78.682000000000002</c:v>
                </c:pt>
                <c:pt idx="409">
                  <c:v>78.682000000000002</c:v>
                </c:pt>
                <c:pt idx="410">
                  <c:v>78.682000000000002</c:v>
                </c:pt>
                <c:pt idx="411">
                  <c:v>78.682000000000002</c:v>
                </c:pt>
                <c:pt idx="412">
                  <c:v>78.682000000000002</c:v>
                </c:pt>
                <c:pt idx="413">
                  <c:v>78.682000000000002</c:v>
                </c:pt>
                <c:pt idx="414">
                  <c:v>78.682000000000002</c:v>
                </c:pt>
                <c:pt idx="415">
                  <c:v>78.456999999999994</c:v>
                </c:pt>
                <c:pt idx="416">
                  <c:v>78.456999999999994</c:v>
                </c:pt>
                <c:pt idx="417">
                  <c:v>78.456999999999994</c:v>
                </c:pt>
                <c:pt idx="418">
                  <c:v>78.456999999999994</c:v>
                </c:pt>
                <c:pt idx="419">
                  <c:v>78.456999999999994</c:v>
                </c:pt>
                <c:pt idx="420">
                  <c:v>78.456999999999994</c:v>
                </c:pt>
                <c:pt idx="421">
                  <c:v>78.227999999999994</c:v>
                </c:pt>
                <c:pt idx="422">
                  <c:v>78.227999999999994</c:v>
                </c:pt>
                <c:pt idx="423">
                  <c:v>78.227999999999994</c:v>
                </c:pt>
                <c:pt idx="424">
                  <c:v>78.227999999999994</c:v>
                </c:pt>
                <c:pt idx="425">
                  <c:v>77.991</c:v>
                </c:pt>
                <c:pt idx="426">
                  <c:v>77.991</c:v>
                </c:pt>
                <c:pt idx="427">
                  <c:v>77.991</c:v>
                </c:pt>
                <c:pt idx="428">
                  <c:v>77.991</c:v>
                </c:pt>
                <c:pt idx="429">
                  <c:v>77.991</c:v>
                </c:pt>
                <c:pt idx="430">
                  <c:v>77.991</c:v>
                </c:pt>
                <c:pt idx="431">
                  <c:v>77.991</c:v>
                </c:pt>
                <c:pt idx="432">
                  <c:v>77.991</c:v>
                </c:pt>
                <c:pt idx="433">
                  <c:v>77.991</c:v>
                </c:pt>
                <c:pt idx="434">
                  <c:v>77.991</c:v>
                </c:pt>
                <c:pt idx="435">
                  <c:v>77.727000000000004</c:v>
                </c:pt>
                <c:pt idx="436">
                  <c:v>77.462000000000003</c:v>
                </c:pt>
                <c:pt idx="437">
                  <c:v>77.462000000000003</c:v>
                </c:pt>
                <c:pt idx="438">
                  <c:v>77.19</c:v>
                </c:pt>
                <c:pt idx="439">
                  <c:v>77.19</c:v>
                </c:pt>
                <c:pt idx="440">
                  <c:v>77.19</c:v>
                </c:pt>
                <c:pt idx="441">
                  <c:v>77.19</c:v>
                </c:pt>
                <c:pt idx="442">
                  <c:v>77.19</c:v>
                </c:pt>
                <c:pt idx="443">
                  <c:v>77.19</c:v>
                </c:pt>
                <c:pt idx="444">
                  <c:v>77.19</c:v>
                </c:pt>
                <c:pt idx="445">
                  <c:v>76.635000000000005</c:v>
                </c:pt>
                <c:pt idx="446">
                  <c:v>76.635000000000005</c:v>
                </c:pt>
                <c:pt idx="447">
                  <c:v>76.635000000000005</c:v>
                </c:pt>
                <c:pt idx="448">
                  <c:v>76.355999999999995</c:v>
                </c:pt>
                <c:pt idx="449">
                  <c:v>76.355999999999995</c:v>
                </c:pt>
                <c:pt idx="450">
                  <c:v>76.355999999999995</c:v>
                </c:pt>
                <c:pt idx="451">
                  <c:v>76.078000000000003</c:v>
                </c:pt>
                <c:pt idx="452">
                  <c:v>76.078000000000003</c:v>
                </c:pt>
                <c:pt idx="453">
                  <c:v>76.078000000000003</c:v>
                </c:pt>
                <c:pt idx="454">
                  <c:v>76.078000000000003</c:v>
                </c:pt>
                <c:pt idx="455">
                  <c:v>76.078000000000003</c:v>
                </c:pt>
                <c:pt idx="456">
                  <c:v>76.078000000000003</c:v>
                </c:pt>
                <c:pt idx="457">
                  <c:v>76.078000000000003</c:v>
                </c:pt>
                <c:pt idx="458">
                  <c:v>75.796000000000006</c:v>
                </c:pt>
                <c:pt idx="459">
                  <c:v>75.796000000000006</c:v>
                </c:pt>
                <c:pt idx="460">
                  <c:v>75.796000000000006</c:v>
                </c:pt>
                <c:pt idx="461">
                  <c:v>75.796000000000006</c:v>
                </c:pt>
                <c:pt idx="462">
                  <c:v>75.796000000000006</c:v>
                </c:pt>
                <c:pt idx="463">
                  <c:v>75.221999999999994</c:v>
                </c:pt>
                <c:pt idx="464">
                  <c:v>75.221999999999994</c:v>
                </c:pt>
                <c:pt idx="465">
                  <c:v>75.221999999999994</c:v>
                </c:pt>
                <c:pt idx="466">
                  <c:v>75.221999999999994</c:v>
                </c:pt>
                <c:pt idx="467">
                  <c:v>75.221999999999994</c:v>
                </c:pt>
                <c:pt idx="468">
                  <c:v>75.221999999999994</c:v>
                </c:pt>
                <c:pt idx="469">
                  <c:v>75.221999999999994</c:v>
                </c:pt>
                <c:pt idx="470">
                  <c:v>74.927999999999997</c:v>
                </c:pt>
                <c:pt idx="471">
                  <c:v>74.927999999999997</c:v>
                </c:pt>
                <c:pt idx="472">
                  <c:v>74.927999999999997</c:v>
                </c:pt>
                <c:pt idx="473">
                  <c:v>74.927999999999997</c:v>
                </c:pt>
                <c:pt idx="474">
                  <c:v>74.927999999999997</c:v>
                </c:pt>
                <c:pt idx="475">
                  <c:v>74.311999999999998</c:v>
                </c:pt>
                <c:pt idx="476">
                  <c:v>74.311999999999998</c:v>
                </c:pt>
                <c:pt idx="477">
                  <c:v>74.311999999999998</c:v>
                </c:pt>
                <c:pt idx="478">
                  <c:v>74.311999999999998</c:v>
                </c:pt>
                <c:pt idx="479">
                  <c:v>74.311999999999998</c:v>
                </c:pt>
                <c:pt idx="480">
                  <c:v>74.311999999999998</c:v>
                </c:pt>
                <c:pt idx="481">
                  <c:v>74.311999999999998</c:v>
                </c:pt>
                <c:pt idx="482">
                  <c:v>74.311999999999998</c:v>
                </c:pt>
                <c:pt idx="483">
                  <c:v>74.311999999999998</c:v>
                </c:pt>
                <c:pt idx="484">
                  <c:v>74.311999999999998</c:v>
                </c:pt>
                <c:pt idx="485">
                  <c:v>74.311999999999998</c:v>
                </c:pt>
                <c:pt idx="486">
                  <c:v>74.311999999999998</c:v>
                </c:pt>
                <c:pt idx="487">
                  <c:v>74.311999999999998</c:v>
                </c:pt>
                <c:pt idx="488">
                  <c:v>74.311999999999998</c:v>
                </c:pt>
                <c:pt idx="489">
                  <c:v>74.311999999999998</c:v>
                </c:pt>
                <c:pt idx="490">
                  <c:v>74.311999999999998</c:v>
                </c:pt>
                <c:pt idx="491">
                  <c:v>74.311999999999998</c:v>
                </c:pt>
                <c:pt idx="492">
                  <c:v>74.311999999999998</c:v>
                </c:pt>
                <c:pt idx="493">
                  <c:v>74.311999999999998</c:v>
                </c:pt>
                <c:pt idx="494">
                  <c:v>74.311999999999998</c:v>
                </c:pt>
                <c:pt idx="495">
                  <c:v>74.311999999999998</c:v>
                </c:pt>
                <c:pt idx="496">
                  <c:v>74.311999999999998</c:v>
                </c:pt>
                <c:pt idx="497">
                  <c:v>74.311999999999998</c:v>
                </c:pt>
                <c:pt idx="498">
                  <c:v>74.311999999999998</c:v>
                </c:pt>
                <c:pt idx="499">
                  <c:v>73.903999999999996</c:v>
                </c:pt>
                <c:pt idx="500">
                  <c:v>73.903999999999996</c:v>
                </c:pt>
                <c:pt idx="501">
                  <c:v>73.903999999999996</c:v>
                </c:pt>
                <c:pt idx="502">
                  <c:v>73.903999999999996</c:v>
                </c:pt>
                <c:pt idx="503">
                  <c:v>73.903999999999996</c:v>
                </c:pt>
                <c:pt idx="504">
                  <c:v>73.903999999999996</c:v>
                </c:pt>
                <c:pt idx="505">
                  <c:v>73.489000000000004</c:v>
                </c:pt>
                <c:pt idx="506">
                  <c:v>73.489000000000004</c:v>
                </c:pt>
                <c:pt idx="507">
                  <c:v>73.489000000000004</c:v>
                </c:pt>
                <c:pt idx="508">
                  <c:v>73.489000000000004</c:v>
                </c:pt>
                <c:pt idx="509">
                  <c:v>73.489000000000004</c:v>
                </c:pt>
                <c:pt idx="510">
                  <c:v>73.069000000000003</c:v>
                </c:pt>
                <c:pt idx="511">
                  <c:v>72.649000000000001</c:v>
                </c:pt>
                <c:pt idx="512">
                  <c:v>72.649000000000001</c:v>
                </c:pt>
                <c:pt idx="513">
                  <c:v>72.649000000000001</c:v>
                </c:pt>
                <c:pt idx="514">
                  <c:v>72.649000000000001</c:v>
                </c:pt>
                <c:pt idx="515">
                  <c:v>72.649000000000001</c:v>
                </c:pt>
                <c:pt idx="516">
                  <c:v>72.649000000000001</c:v>
                </c:pt>
                <c:pt idx="517">
                  <c:v>72.649000000000001</c:v>
                </c:pt>
                <c:pt idx="518">
                  <c:v>72.649000000000001</c:v>
                </c:pt>
                <c:pt idx="519">
                  <c:v>72.649000000000001</c:v>
                </c:pt>
                <c:pt idx="520">
                  <c:v>72.649000000000001</c:v>
                </c:pt>
                <c:pt idx="521">
                  <c:v>72.649000000000001</c:v>
                </c:pt>
                <c:pt idx="522">
                  <c:v>72.649000000000001</c:v>
                </c:pt>
                <c:pt idx="523">
                  <c:v>72.649000000000001</c:v>
                </c:pt>
                <c:pt idx="524">
                  <c:v>72.649000000000001</c:v>
                </c:pt>
                <c:pt idx="525">
                  <c:v>72.649000000000001</c:v>
                </c:pt>
                <c:pt idx="526">
                  <c:v>72.649000000000001</c:v>
                </c:pt>
                <c:pt idx="527">
                  <c:v>72.649000000000001</c:v>
                </c:pt>
                <c:pt idx="528">
                  <c:v>72.649000000000001</c:v>
                </c:pt>
                <c:pt idx="529">
                  <c:v>72.649000000000001</c:v>
                </c:pt>
                <c:pt idx="530">
                  <c:v>72.649000000000001</c:v>
                </c:pt>
                <c:pt idx="531">
                  <c:v>72.649000000000001</c:v>
                </c:pt>
                <c:pt idx="532">
                  <c:v>72.649000000000001</c:v>
                </c:pt>
                <c:pt idx="533">
                  <c:v>72.649000000000001</c:v>
                </c:pt>
                <c:pt idx="534">
                  <c:v>72.649000000000001</c:v>
                </c:pt>
                <c:pt idx="535">
                  <c:v>72.649000000000001</c:v>
                </c:pt>
                <c:pt idx="536">
                  <c:v>72.649000000000001</c:v>
                </c:pt>
                <c:pt idx="537">
                  <c:v>72.649000000000001</c:v>
                </c:pt>
                <c:pt idx="538">
                  <c:v>72.649000000000001</c:v>
                </c:pt>
                <c:pt idx="539">
                  <c:v>72.049000000000007</c:v>
                </c:pt>
                <c:pt idx="540">
                  <c:v>72.049000000000007</c:v>
                </c:pt>
                <c:pt idx="541">
                  <c:v>72.049000000000007</c:v>
                </c:pt>
                <c:pt idx="542">
                  <c:v>72.049000000000007</c:v>
                </c:pt>
                <c:pt idx="543">
                  <c:v>72.049000000000007</c:v>
                </c:pt>
                <c:pt idx="544">
                  <c:v>72.049000000000007</c:v>
                </c:pt>
                <c:pt idx="545">
                  <c:v>72.049000000000007</c:v>
                </c:pt>
                <c:pt idx="546">
                  <c:v>72.049000000000007</c:v>
                </c:pt>
                <c:pt idx="547">
                  <c:v>72.049000000000007</c:v>
                </c:pt>
                <c:pt idx="548">
                  <c:v>72.049000000000007</c:v>
                </c:pt>
                <c:pt idx="549">
                  <c:v>72.049000000000007</c:v>
                </c:pt>
                <c:pt idx="550">
                  <c:v>72.049000000000007</c:v>
                </c:pt>
                <c:pt idx="551">
                  <c:v>72.049000000000007</c:v>
                </c:pt>
                <c:pt idx="552">
                  <c:v>71.438000000000002</c:v>
                </c:pt>
                <c:pt idx="553">
                  <c:v>71.438000000000002</c:v>
                </c:pt>
                <c:pt idx="554">
                  <c:v>71.438000000000002</c:v>
                </c:pt>
                <c:pt idx="555">
                  <c:v>71.438000000000002</c:v>
                </c:pt>
                <c:pt idx="556">
                  <c:v>71.438000000000002</c:v>
                </c:pt>
                <c:pt idx="557">
                  <c:v>71.438000000000002</c:v>
                </c:pt>
                <c:pt idx="558">
                  <c:v>71.438000000000002</c:v>
                </c:pt>
                <c:pt idx="559">
                  <c:v>71.438000000000002</c:v>
                </c:pt>
                <c:pt idx="560">
                  <c:v>70.811000000000007</c:v>
                </c:pt>
                <c:pt idx="561">
                  <c:v>70.811000000000007</c:v>
                </c:pt>
                <c:pt idx="562">
                  <c:v>70.811000000000007</c:v>
                </c:pt>
                <c:pt idx="563">
                  <c:v>70.811000000000007</c:v>
                </c:pt>
                <c:pt idx="564">
                  <c:v>70.811000000000007</c:v>
                </c:pt>
                <c:pt idx="565">
                  <c:v>70.811000000000007</c:v>
                </c:pt>
                <c:pt idx="566">
                  <c:v>70.811000000000007</c:v>
                </c:pt>
                <c:pt idx="567">
                  <c:v>70.811000000000007</c:v>
                </c:pt>
                <c:pt idx="568">
                  <c:v>70.811000000000007</c:v>
                </c:pt>
                <c:pt idx="569">
                  <c:v>70.811000000000007</c:v>
                </c:pt>
                <c:pt idx="570">
                  <c:v>70.811000000000007</c:v>
                </c:pt>
                <c:pt idx="571">
                  <c:v>70.811000000000007</c:v>
                </c:pt>
                <c:pt idx="572">
                  <c:v>70.811000000000007</c:v>
                </c:pt>
                <c:pt idx="573">
                  <c:v>70.811000000000007</c:v>
                </c:pt>
                <c:pt idx="574">
                  <c:v>70.811000000000007</c:v>
                </c:pt>
                <c:pt idx="575">
                  <c:v>70.811000000000007</c:v>
                </c:pt>
                <c:pt idx="576">
                  <c:v>70.811000000000007</c:v>
                </c:pt>
              </c:numCache>
            </c:numRef>
          </c:yVal>
          <c:smooth val="0"/>
          <c:extLst>
            <c:ext xmlns:c16="http://schemas.microsoft.com/office/drawing/2014/chart" uri="{C3380CC4-5D6E-409C-BE32-E72D297353CC}">
              <c16:uniqueId val="{00000000-0ECC-4177-873E-34EE82026557}"/>
            </c:ext>
          </c:extLst>
        </c:ser>
        <c:ser>
          <c:idx val="1"/>
          <c:order val="1"/>
          <c:tx>
            <c:strRef>
              <c:f>Sheet1!$C$1</c:f>
              <c:strCache>
                <c:ptCount val="1"/>
                <c:pt idx="0">
                  <c:v>Polyclonal induction (N = 2,432)</c:v>
                </c:pt>
              </c:strCache>
            </c:strRef>
          </c:tx>
          <c:spPr>
            <a:ln w="41275">
              <a:solidFill>
                <a:srgbClr val="FF0000"/>
              </a:solidFill>
              <a:prstDash val="solid"/>
            </a:ln>
          </c:spPr>
          <c:marker>
            <c:symbol val="none"/>
          </c:marker>
          <c:xVal>
            <c:numRef>
              <c:f>Sheet1!$A$2:$A$578</c:f>
              <c:numCache>
                <c:formatCode>General</c:formatCode>
                <c:ptCount val="57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pt idx="433">
                  <c:v>9.0207999999999995</c:v>
                </c:pt>
                <c:pt idx="434">
                  <c:v>9.0417000000000005</c:v>
                </c:pt>
                <c:pt idx="435">
                  <c:v>9.0625</c:v>
                </c:pt>
                <c:pt idx="436">
                  <c:v>9.0832999999999995</c:v>
                </c:pt>
                <c:pt idx="437">
                  <c:v>9.1042000000000005</c:v>
                </c:pt>
                <c:pt idx="438">
                  <c:v>9.125</c:v>
                </c:pt>
                <c:pt idx="439">
                  <c:v>9.1457999999999995</c:v>
                </c:pt>
                <c:pt idx="440">
                  <c:v>9.1667000000000005</c:v>
                </c:pt>
                <c:pt idx="441">
                  <c:v>9.1875</c:v>
                </c:pt>
                <c:pt idx="442">
                  <c:v>9.2082999999999995</c:v>
                </c:pt>
                <c:pt idx="443">
                  <c:v>9.2292000000000005</c:v>
                </c:pt>
                <c:pt idx="444">
                  <c:v>9.25</c:v>
                </c:pt>
                <c:pt idx="445">
                  <c:v>9.2707999999999995</c:v>
                </c:pt>
                <c:pt idx="446">
                  <c:v>9.2917000000000005</c:v>
                </c:pt>
                <c:pt idx="447">
                  <c:v>9.3125</c:v>
                </c:pt>
                <c:pt idx="448">
                  <c:v>9.3332999999999995</c:v>
                </c:pt>
                <c:pt idx="449">
                  <c:v>9.3542000000000005</c:v>
                </c:pt>
                <c:pt idx="450">
                  <c:v>9.375</c:v>
                </c:pt>
                <c:pt idx="451">
                  <c:v>9.3957999999999995</c:v>
                </c:pt>
                <c:pt idx="452">
                  <c:v>9.4167000000000005</c:v>
                </c:pt>
                <c:pt idx="453">
                  <c:v>9.4375</c:v>
                </c:pt>
                <c:pt idx="454">
                  <c:v>9.4582999999999995</c:v>
                </c:pt>
                <c:pt idx="455">
                  <c:v>9.4792000000000005</c:v>
                </c:pt>
                <c:pt idx="456">
                  <c:v>9.5</c:v>
                </c:pt>
                <c:pt idx="457">
                  <c:v>9.5207999999999995</c:v>
                </c:pt>
                <c:pt idx="458">
                  <c:v>9.5417000000000005</c:v>
                </c:pt>
                <c:pt idx="459">
                  <c:v>9.5625</c:v>
                </c:pt>
                <c:pt idx="460">
                  <c:v>9.5832999999999995</c:v>
                </c:pt>
                <c:pt idx="461">
                  <c:v>9.6042000000000005</c:v>
                </c:pt>
                <c:pt idx="462">
                  <c:v>9.625</c:v>
                </c:pt>
                <c:pt idx="463">
                  <c:v>9.6457999999999995</c:v>
                </c:pt>
                <c:pt idx="464">
                  <c:v>9.6667000000000005</c:v>
                </c:pt>
                <c:pt idx="465">
                  <c:v>9.6875</c:v>
                </c:pt>
                <c:pt idx="466">
                  <c:v>9.7082999999999995</c:v>
                </c:pt>
                <c:pt idx="467">
                  <c:v>9.7292000000000005</c:v>
                </c:pt>
                <c:pt idx="468">
                  <c:v>9.75</c:v>
                </c:pt>
                <c:pt idx="469">
                  <c:v>9.7707999999999995</c:v>
                </c:pt>
                <c:pt idx="470">
                  <c:v>9.7917000000000005</c:v>
                </c:pt>
                <c:pt idx="471">
                  <c:v>9.8125</c:v>
                </c:pt>
                <c:pt idx="472">
                  <c:v>9.8332999999999995</c:v>
                </c:pt>
                <c:pt idx="473">
                  <c:v>9.8542000000000005</c:v>
                </c:pt>
                <c:pt idx="474">
                  <c:v>9.875</c:v>
                </c:pt>
                <c:pt idx="475">
                  <c:v>9.8957999999999995</c:v>
                </c:pt>
                <c:pt idx="476">
                  <c:v>9.9167000000000005</c:v>
                </c:pt>
                <c:pt idx="477">
                  <c:v>9.9375</c:v>
                </c:pt>
                <c:pt idx="478">
                  <c:v>9.9582999999999995</c:v>
                </c:pt>
                <c:pt idx="479">
                  <c:v>9.9792000000000005</c:v>
                </c:pt>
                <c:pt idx="480">
                  <c:v>10</c:v>
                </c:pt>
                <c:pt idx="481">
                  <c:v>10.020799999999999</c:v>
                </c:pt>
                <c:pt idx="482">
                  <c:v>10.041700000000001</c:v>
                </c:pt>
                <c:pt idx="483">
                  <c:v>10.0625</c:v>
                </c:pt>
                <c:pt idx="484">
                  <c:v>10.083299999999999</c:v>
                </c:pt>
                <c:pt idx="485">
                  <c:v>10.104200000000001</c:v>
                </c:pt>
                <c:pt idx="486">
                  <c:v>10.125</c:v>
                </c:pt>
                <c:pt idx="487">
                  <c:v>10.145799999999999</c:v>
                </c:pt>
                <c:pt idx="488">
                  <c:v>10.166700000000001</c:v>
                </c:pt>
                <c:pt idx="489">
                  <c:v>10.1875</c:v>
                </c:pt>
                <c:pt idx="490">
                  <c:v>10.208299999999999</c:v>
                </c:pt>
                <c:pt idx="491">
                  <c:v>10.229200000000001</c:v>
                </c:pt>
                <c:pt idx="492">
                  <c:v>10.25</c:v>
                </c:pt>
                <c:pt idx="493">
                  <c:v>10.270799999999999</c:v>
                </c:pt>
                <c:pt idx="494">
                  <c:v>10.291700000000001</c:v>
                </c:pt>
                <c:pt idx="495">
                  <c:v>10.3125</c:v>
                </c:pt>
                <c:pt idx="496">
                  <c:v>10.333299999999999</c:v>
                </c:pt>
                <c:pt idx="497">
                  <c:v>10.354200000000001</c:v>
                </c:pt>
                <c:pt idx="498">
                  <c:v>10.375</c:v>
                </c:pt>
                <c:pt idx="499">
                  <c:v>10.395799999999999</c:v>
                </c:pt>
                <c:pt idx="500">
                  <c:v>10.416700000000001</c:v>
                </c:pt>
                <c:pt idx="501">
                  <c:v>10.4375</c:v>
                </c:pt>
                <c:pt idx="502">
                  <c:v>10.458299999999999</c:v>
                </c:pt>
                <c:pt idx="503">
                  <c:v>10.479200000000001</c:v>
                </c:pt>
                <c:pt idx="504">
                  <c:v>10.5</c:v>
                </c:pt>
                <c:pt idx="505">
                  <c:v>10.520799999999999</c:v>
                </c:pt>
                <c:pt idx="506">
                  <c:v>10.541700000000001</c:v>
                </c:pt>
                <c:pt idx="507">
                  <c:v>10.5625</c:v>
                </c:pt>
                <c:pt idx="508">
                  <c:v>10.583299999999999</c:v>
                </c:pt>
                <c:pt idx="509">
                  <c:v>10.604200000000001</c:v>
                </c:pt>
                <c:pt idx="510">
                  <c:v>10.625</c:v>
                </c:pt>
                <c:pt idx="511">
                  <c:v>10.645799999999999</c:v>
                </c:pt>
                <c:pt idx="512">
                  <c:v>10.666700000000001</c:v>
                </c:pt>
                <c:pt idx="513">
                  <c:v>10.6875</c:v>
                </c:pt>
                <c:pt idx="514">
                  <c:v>10.708299999999999</c:v>
                </c:pt>
                <c:pt idx="515">
                  <c:v>10.729200000000001</c:v>
                </c:pt>
                <c:pt idx="516">
                  <c:v>10.75</c:v>
                </c:pt>
                <c:pt idx="517">
                  <c:v>10.770799999999999</c:v>
                </c:pt>
                <c:pt idx="518">
                  <c:v>10.791700000000001</c:v>
                </c:pt>
                <c:pt idx="519">
                  <c:v>10.8125</c:v>
                </c:pt>
                <c:pt idx="520">
                  <c:v>10.833299999999999</c:v>
                </c:pt>
                <c:pt idx="521">
                  <c:v>10.854200000000001</c:v>
                </c:pt>
                <c:pt idx="522">
                  <c:v>10.875</c:v>
                </c:pt>
                <c:pt idx="523">
                  <c:v>10.895799999999999</c:v>
                </c:pt>
                <c:pt idx="524">
                  <c:v>10.916700000000001</c:v>
                </c:pt>
                <c:pt idx="525">
                  <c:v>10.9375</c:v>
                </c:pt>
                <c:pt idx="526">
                  <c:v>10.958299999999999</c:v>
                </c:pt>
                <c:pt idx="527">
                  <c:v>10.979200000000001</c:v>
                </c:pt>
                <c:pt idx="528">
                  <c:v>11</c:v>
                </c:pt>
                <c:pt idx="529">
                  <c:v>11.020799999999999</c:v>
                </c:pt>
                <c:pt idx="530">
                  <c:v>11.041700000000001</c:v>
                </c:pt>
                <c:pt idx="531">
                  <c:v>11.0625</c:v>
                </c:pt>
                <c:pt idx="532">
                  <c:v>11.083299999999999</c:v>
                </c:pt>
                <c:pt idx="533">
                  <c:v>11.104200000000001</c:v>
                </c:pt>
                <c:pt idx="534">
                  <c:v>11.125</c:v>
                </c:pt>
                <c:pt idx="535">
                  <c:v>11.145799999999999</c:v>
                </c:pt>
                <c:pt idx="536">
                  <c:v>11.166700000000001</c:v>
                </c:pt>
                <c:pt idx="537">
                  <c:v>11.1875</c:v>
                </c:pt>
                <c:pt idx="538">
                  <c:v>11.208299999999999</c:v>
                </c:pt>
                <c:pt idx="539">
                  <c:v>11.229200000000001</c:v>
                </c:pt>
                <c:pt idx="540">
                  <c:v>11.25</c:v>
                </c:pt>
                <c:pt idx="541">
                  <c:v>11.270799999999999</c:v>
                </c:pt>
                <c:pt idx="542">
                  <c:v>11.291700000000001</c:v>
                </c:pt>
                <c:pt idx="543">
                  <c:v>11.3125</c:v>
                </c:pt>
                <c:pt idx="544">
                  <c:v>11.333299999999999</c:v>
                </c:pt>
                <c:pt idx="545">
                  <c:v>11.354200000000001</c:v>
                </c:pt>
                <c:pt idx="546">
                  <c:v>11.375</c:v>
                </c:pt>
                <c:pt idx="547">
                  <c:v>11.395799999999999</c:v>
                </c:pt>
                <c:pt idx="548">
                  <c:v>11.416700000000001</c:v>
                </c:pt>
                <c:pt idx="549">
                  <c:v>11.4375</c:v>
                </c:pt>
                <c:pt idx="550">
                  <c:v>11.458299999999999</c:v>
                </c:pt>
                <c:pt idx="551">
                  <c:v>11.479200000000001</c:v>
                </c:pt>
                <c:pt idx="552">
                  <c:v>11.5</c:v>
                </c:pt>
                <c:pt idx="553">
                  <c:v>11.520799999999999</c:v>
                </c:pt>
                <c:pt idx="554">
                  <c:v>11.541700000000001</c:v>
                </c:pt>
                <c:pt idx="555">
                  <c:v>11.5625</c:v>
                </c:pt>
                <c:pt idx="556">
                  <c:v>11.583299999999999</c:v>
                </c:pt>
                <c:pt idx="557">
                  <c:v>11.604200000000001</c:v>
                </c:pt>
                <c:pt idx="558">
                  <c:v>11.625</c:v>
                </c:pt>
                <c:pt idx="559">
                  <c:v>11.645799999999999</c:v>
                </c:pt>
                <c:pt idx="560">
                  <c:v>11.666700000000001</c:v>
                </c:pt>
                <c:pt idx="561">
                  <c:v>11.6875</c:v>
                </c:pt>
                <c:pt idx="562">
                  <c:v>11.708299999999999</c:v>
                </c:pt>
                <c:pt idx="563">
                  <c:v>11.729200000000001</c:v>
                </c:pt>
                <c:pt idx="564">
                  <c:v>11.75</c:v>
                </c:pt>
                <c:pt idx="565">
                  <c:v>11.770799999999999</c:v>
                </c:pt>
                <c:pt idx="566">
                  <c:v>11.791700000000001</c:v>
                </c:pt>
                <c:pt idx="567">
                  <c:v>11.8125</c:v>
                </c:pt>
                <c:pt idx="568">
                  <c:v>11.833299999999999</c:v>
                </c:pt>
                <c:pt idx="569">
                  <c:v>11.854200000000001</c:v>
                </c:pt>
                <c:pt idx="570">
                  <c:v>11.875</c:v>
                </c:pt>
                <c:pt idx="571">
                  <c:v>11.895799999999999</c:v>
                </c:pt>
                <c:pt idx="572">
                  <c:v>11.916700000000001</c:v>
                </c:pt>
                <c:pt idx="573">
                  <c:v>11.9375</c:v>
                </c:pt>
                <c:pt idx="574">
                  <c:v>11.958299999999999</c:v>
                </c:pt>
                <c:pt idx="575">
                  <c:v>11.979200000000001</c:v>
                </c:pt>
                <c:pt idx="576">
                  <c:v>12</c:v>
                </c:pt>
              </c:numCache>
            </c:numRef>
          </c:xVal>
          <c:yVal>
            <c:numRef>
              <c:f>Sheet1!$C$2:$C$578</c:f>
              <c:numCache>
                <c:formatCode>General</c:formatCode>
                <c:ptCount val="577"/>
                <c:pt idx="0">
                  <c:v>100</c:v>
                </c:pt>
                <c:pt idx="1">
                  <c:v>100</c:v>
                </c:pt>
                <c:pt idx="2">
                  <c:v>100</c:v>
                </c:pt>
                <c:pt idx="3">
                  <c:v>100</c:v>
                </c:pt>
                <c:pt idx="4">
                  <c:v>100</c:v>
                </c:pt>
                <c:pt idx="5">
                  <c:v>100</c:v>
                </c:pt>
                <c:pt idx="6">
                  <c:v>99.957999999999998</c:v>
                </c:pt>
                <c:pt idx="7">
                  <c:v>99.832999999999998</c:v>
                </c:pt>
                <c:pt idx="8">
                  <c:v>99.748999999999995</c:v>
                </c:pt>
                <c:pt idx="9">
                  <c:v>99.581999999999994</c:v>
                </c:pt>
                <c:pt idx="10">
                  <c:v>99.498000000000005</c:v>
                </c:pt>
                <c:pt idx="11">
                  <c:v>99.33</c:v>
                </c:pt>
                <c:pt idx="12">
                  <c:v>99.162000000000006</c:v>
                </c:pt>
                <c:pt idx="13">
                  <c:v>98.994</c:v>
                </c:pt>
                <c:pt idx="14">
                  <c:v>98.909000000000006</c:v>
                </c:pt>
                <c:pt idx="15">
                  <c:v>98.783000000000001</c:v>
                </c:pt>
                <c:pt idx="16">
                  <c:v>98.741</c:v>
                </c:pt>
                <c:pt idx="17">
                  <c:v>98.614000000000004</c:v>
                </c:pt>
                <c:pt idx="18">
                  <c:v>98.445999999999998</c:v>
                </c:pt>
                <c:pt idx="19">
                  <c:v>98.234999999999999</c:v>
                </c:pt>
                <c:pt idx="20">
                  <c:v>98.108000000000004</c:v>
                </c:pt>
                <c:pt idx="21">
                  <c:v>97.981999999999999</c:v>
                </c:pt>
                <c:pt idx="22">
                  <c:v>97.855000000000004</c:v>
                </c:pt>
                <c:pt idx="23">
                  <c:v>97.728999999999999</c:v>
                </c:pt>
                <c:pt idx="24">
                  <c:v>97.644000000000005</c:v>
                </c:pt>
                <c:pt idx="25">
                  <c:v>97.558999999999997</c:v>
                </c:pt>
                <c:pt idx="26">
                  <c:v>97.516999999999996</c:v>
                </c:pt>
                <c:pt idx="27">
                  <c:v>97.474000000000004</c:v>
                </c:pt>
                <c:pt idx="28">
                  <c:v>97.430999999999997</c:v>
                </c:pt>
                <c:pt idx="29">
                  <c:v>97.304000000000002</c:v>
                </c:pt>
                <c:pt idx="30">
                  <c:v>97.218000000000004</c:v>
                </c:pt>
                <c:pt idx="31">
                  <c:v>97.132999999999996</c:v>
                </c:pt>
                <c:pt idx="32">
                  <c:v>97.048000000000002</c:v>
                </c:pt>
                <c:pt idx="33">
                  <c:v>96.834000000000003</c:v>
                </c:pt>
                <c:pt idx="34">
                  <c:v>96.748999999999995</c:v>
                </c:pt>
                <c:pt idx="35">
                  <c:v>96.706000000000003</c:v>
                </c:pt>
                <c:pt idx="36">
                  <c:v>96.62</c:v>
                </c:pt>
                <c:pt idx="37">
                  <c:v>96.62</c:v>
                </c:pt>
                <c:pt idx="38">
                  <c:v>96.534999999999997</c:v>
                </c:pt>
                <c:pt idx="39">
                  <c:v>96.448999999999998</c:v>
                </c:pt>
                <c:pt idx="40">
                  <c:v>96.278000000000006</c:v>
                </c:pt>
                <c:pt idx="41">
                  <c:v>96.191999999999993</c:v>
                </c:pt>
                <c:pt idx="42">
                  <c:v>96.149000000000001</c:v>
                </c:pt>
                <c:pt idx="43">
                  <c:v>96.149000000000001</c:v>
                </c:pt>
                <c:pt idx="44">
                  <c:v>96.063000000000002</c:v>
                </c:pt>
                <c:pt idx="45">
                  <c:v>96.063000000000002</c:v>
                </c:pt>
                <c:pt idx="46">
                  <c:v>96.02</c:v>
                </c:pt>
                <c:pt idx="47">
                  <c:v>95.975999999999999</c:v>
                </c:pt>
                <c:pt idx="48">
                  <c:v>95.887</c:v>
                </c:pt>
                <c:pt idx="49">
                  <c:v>95.841999999999999</c:v>
                </c:pt>
                <c:pt idx="50">
                  <c:v>95.841999999999999</c:v>
                </c:pt>
                <c:pt idx="51">
                  <c:v>95.841999999999999</c:v>
                </c:pt>
                <c:pt idx="52">
                  <c:v>95.795000000000002</c:v>
                </c:pt>
                <c:pt idx="53">
                  <c:v>95.795000000000002</c:v>
                </c:pt>
                <c:pt idx="54">
                  <c:v>95.700999999999993</c:v>
                </c:pt>
                <c:pt idx="55">
                  <c:v>95.700999999999993</c:v>
                </c:pt>
                <c:pt idx="56">
                  <c:v>95.700999999999993</c:v>
                </c:pt>
                <c:pt idx="57">
                  <c:v>95.605999999999995</c:v>
                </c:pt>
                <c:pt idx="58">
                  <c:v>95.417000000000002</c:v>
                </c:pt>
                <c:pt idx="59">
                  <c:v>95.227000000000004</c:v>
                </c:pt>
                <c:pt idx="60">
                  <c:v>95.18</c:v>
                </c:pt>
                <c:pt idx="61">
                  <c:v>95.037000000000006</c:v>
                </c:pt>
                <c:pt idx="62">
                  <c:v>95.037000000000006</c:v>
                </c:pt>
                <c:pt idx="63">
                  <c:v>94.894999999999996</c:v>
                </c:pt>
                <c:pt idx="64">
                  <c:v>94.847999999999999</c:v>
                </c:pt>
                <c:pt idx="65">
                  <c:v>94.8</c:v>
                </c:pt>
                <c:pt idx="66">
                  <c:v>94.8</c:v>
                </c:pt>
                <c:pt idx="67">
                  <c:v>94.8</c:v>
                </c:pt>
                <c:pt idx="68">
                  <c:v>94.753</c:v>
                </c:pt>
                <c:pt idx="69">
                  <c:v>94.61</c:v>
                </c:pt>
                <c:pt idx="70">
                  <c:v>94.515000000000001</c:v>
                </c:pt>
                <c:pt idx="71">
                  <c:v>94.515000000000001</c:v>
                </c:pt>
                <c:pt idx="72">
                  <c:v>94.466999999999999</c:v>
                </c:pt>
                <c:pt idx="73">
                  <c:v>94.228999999999999</c:v>
                </c:pt>
                <c:pt idx="74">
                  <c:v>94.039000000000001</c:v>
                </c:pt>
                <c:pt idx="75">
                  <c:v>93.847999999999999</c:v>
                </c:pt>
                <c:pt idx="76">
                  <c:v>93.704999999999998</c:v>
                </c:pt>
                <c:pt idx="77">
                  <c:v>93.656999999999996</c:v>
                </c:pt>
                <c:pt idx="78">
                  <c:v>93.513999999999996</c:v>
                </c:pt>
                <c:pt idx="79">
                  <c:v>93.466999999999999</c:v>
                </c:pt>
                <c:pt idx="80">
                  <c:v>93.370999999999995</c:v>
                </c:pt>
                <c:pt idx="81">
                  <c:v>93.275999999999996</c:v>
                </c:pt>
                <c:pt idx="82">
                  <c:v>93.275999999999996</c:v>
                </c:pt>
                <c:pt idx="83">
                  <c:v>93.275999999999996</c:v>
                </c:pt>
                <c:pt idx="84">
                  <c:v>93.275999999999996</c:v>
                </c:pt>
                <c:pt idx="85">
                  <c:v>93.082999999999998</c:v>
                </c:pt>
                <c:pt idx="86">
                  <c:v>93.034999999999997</c:v>
                </c:pt>
                <c:pt idx="87">
                  <c:v>93.034999999999997</c:v>
                </c:pt>
                <c:pt idx="88">
                  <c:v>92.986999999999995</c:v>
                </c:pt>
                <c:pt idx="89">
                  <c:v>92.938999999999993</c:v>
                </c:pt>
                <c:pt idx="90">
                  <c:v>92.938999999999993</c:v>
                </c:pt>
                <c:pt idx="91">
                  <c:v>92.840999999999994</c:v>
                </c:pt>
                <c:pt idx="92">
                  <c:v>92.792000000000002</c:v>
                </c:pt>
                <c:pt idx="93">
                  <c:v>92.792000000000002</c:v>
                </c:pt>
                <c:pt idx="94">
                  <c:v>92.792000000000002</c:v>
                </c:pt>
                <c:pt idx="95">
                  <c:v>92.741</c:v>
                </c:pt>
                <c:pt idx="96">
                  <c:v>92.637</c:v>
                </c:pt>
                <c:pt idx="97">
                  <c:v>92.584000000000003</c:v>
                </c:pt>
                <c:pt idx="98">
                  <c:v>92.53</c:v>
                </c:pt>
                <c:pt idx="99">
                  <c:v>92.53</c:v>
                </c:pt>
                <c:pt idx="100">
                  <c:v>92.53</c:v>
                </c:pt>
                <c:pt idx="101">
                  <c:v>92.53</c:v>
                </c:pt>
                <c:pt idx="102">
                  <c:v>92.247</c:v>
                </c:pt>
                <c:pt idx="103">
                  <c:v>92.191000000000003</c:v>
                </c:pt>
                <c:pt idx="104">
                  <c:v>92.191000000000003</c:v>
                </c:pt>
                <c:pt idx="105">
                  <c:v>92.076999999999998</c:v>
                </c:pt>
                <c:pt idx="106">
                  <c:v>92.076999999999998</c:v>
                </c:pt>
                <c:pt idx="107">
                  <c:v>92.076999999999998</c:v>
                </c:pt>
                <c:pt idx="108">
                  <c:v>92.02</c:v>
                </c:pt>
                <c:pt idx="109">
                  <c:v>92.02</c:v>
                </c:pt>
                <c:pt idx="110">
                  <c:v>91.962999999999994</c:v>
                </c:pt>
                <c:pt idx="111">
                  <c:v>91.792000000000002</c:v>
                </c:pt>
                <c:pt idx="112">
                  <c:v>91.677999999999997</c:v>
                </c:pt>
                <c:pt idx="113">
                  <c:v>91.620999999999995</c:v>
                </c:pt>
                <c:pt idx="114">
                  <c:v>91.563999999999993</c:v>
                </c:pt>
                <c:pt idx="115">
                  <c:v>91.563999999999993</c:v>
                </c:pt>
                <c:pt idx="116">
                  <c:v>91.507000000000005</c:v>
                </c:pt>
                <c:pt idx="117">
                  <c:v>91.507000000000005</c:v>
                </c:pt>
                <c:pt idx="118">
                  <c:v>91.45</c:v>
                </c:pt>
                <c:pt idx="119">
                  <c:v>91.45</c:v>
                </c:pt>
                <c:pt idx="120">
                  <c:v>91.45</c:v>
                </c:pt>
                <c:pt idx="121">
                  <c:v>91.45</c:v>
                </c:pt>
                <c:pt idx="122">
                  <c:v>91.45</c:v>
                </c:pt>
                <c:pt idx="123">
                  <c:v>91.391999999999996</c:v>
                </c:pt>
                <c:pt idx="124">
                  <c:v>91.391999999999996</c:v>
                </c:pt>
                <c:pt idx="125">
                  <c:v>91.391999999999996</c:v>
                </c:pt>
                <c:pt idx="126">
                  <c:v>91.391999999999996</c:v>
                </c:pt>
                <c:pt idx="127">
                  <c:v>91.391999999999996</c:v>
                </c:pt>
                <c:pt idx="128">
                  <c:v>91.391999999999996</c:v>
                </c:pt>
                <c:pt idx="129">
                  <c:v>91.391999999999996</c:v>
                </c:pt>
                <c:pt idx="130">
                  <c:v>91.391999999999996</c:v>
                </c:pt>
                <c:pt idx="131">
                  <c:v>91.277000000000001</c:v>
                </c:pt>
                <c:pt idx="132">
                  <c:v>91.046000000000006</c:v>
                </c:pt>
                <c:pt idx="133">
                  <c:v>91.046000000000006</c:v>
                </c:pt>
                <c:pt idx="134">
                  <c:v>91.046000000000006</c:v>
                </c:pt>
                <c:pt idx="135">
                  <c:v>91.046000000000006</c:v>
                </c:pt>
                <c:pt idx="136">
                  <c:v>90.929000000000002</c:v>
                </c:pt>
                <c:pt idx="137">
                  <c:v>90.929000000000002</c:v>
                </c:pt>
                <c:pt idx="138">
                  <c:v>90.870999999999995</c:v>
                </c:pt>
                <c:pt idx="139">
                  <c:v>90.811999999999998</c:v>
                </c:pt>
                <c:pt idx="140">
                  <c:v>90.692999999999998</c:v>
                </c:pt>
                <c:pt idx="141">
                  <c:v>90.572999999999993</c:v>
                </c:pt>
                <c:pt idx="142">
                  <c:v>90.513000000000005</c:v>
                </c:pt>
                <c:pt idx="143">
                  <c:v>90.451999999999998</c:v>
                </c:pt>
                <c:pt idx="144">
                  <c:v>90.451999999999998</c:v>
                </c:pt>
                <c:pt idx="145">
                  <c:v>90.388999999999996</c:v>
                </c:pt>
                <c:pt idx="146">
                  <c:v>90.257999999999996</c:v>
                </c:pt>
                <c:pt idx="147">
                  <c:v>90.257999999999996</c:v>
                </c:pt>
                <c:pt idx="148">
                  <c:v>90.257999999999996</c:v>
                </c:pt>
                <c:pt idx="149">
                  <c:v>90.191000000000003</c:v>
                </c:pt>
                <c:pt idx="150">
                  <c:v>90.191000000000003</c:v>
                </c:pt>
                <c:pt idx="151">
                  <c:v>90.123000000000005</c:v>
                </c:pt>
                <c:pt idx="152">
                  <c:v>90.123000000000005</c:v>
                </c:pt>
                <c:pt idx="153">
                  <c:v>90.054000000000002</c:v>
                </c:pt>
                <c:pt idx="154">
                  <c:v>89.918000000000006</c:v>
                </c:pt>
                <c:pt idx="155">
                  <c:v>89.918000000000006</c:v>
                </c:pt>
                <c:pt idx="156">
                  <c:v>89.849000000000004</c:v>
                </c:pt>
                <c:pt idx="157">
                  <c:v>89.712000000000003</c:v>
                </c:pt>
                <c:pt idx="158">
                  <c:v>89.712000000000003</c:v>
                </c:pt>
                <c:pt idx="159">
                  <c:v>89.712000000000003</c:v>
                </c:pt>
                <c:pt idx="160">
                  <c:v>89.644000000000005</c:v>
                </c:pt>
                <c:pt idx="161">
                  <c:v>89.644000000000005</c:v>
                </c:pt>
                <c:pt idx="162">
                  <c:v>89.436999999999998</c:v>
                </c:pt>
                <c:pt idx="163">
                  <c:v>89.436999999999998</c:v>
                </c:pt>
                <c:pt idx="164">
                  <c:v>89.436999999999998</c:v>
                </c:pt>
                <c:pt idx="165">
                  <c:v>89.369</c:v>
                </c:pt>
                <c:pt idx="166">
                  <c:v>89.162000000000006</c:v>
                </c:pt>
                <c:pt idx="167">
                  <c:v>89.162000000000006</c:v>
                </c:pt>
                <c:pt idx="168">
                  <c:v>89.162000000000006</c:v>
                </c:pt>
                <c:pt idx="169">
                  <c:v>89.093000000000004</c:v>
                </c:pt>
                <c:pt idx="170">
                  <c:v>88.956000000000003</c:v>
                </c:pt>
                <c:pt idx="171">
                  <c:v>88.817999999999998</c:v>
                </c:pt>
                <c:pt idx="172">
                  <c:v>88.817999999999998</c:v>
                </c:pt>
                <c:pt idx="173">
                  <c:v>88.748000000000005</c:v>
                </c:pt>
                <c:pt idx="174">
                  <c:v>88.748000000000005</c:v>
                </c:pt>
                <c:pt idx="175">
                  <c:v>88.748000000000005</c:v>
                </c:pt>
                <c:pt idx="176">
                  <c:v>88.679000000000002</c:v>
                </c:pt>
                <c:pt idx="177">
                  <c:v>88.61</c:v>
                </c:pt>
                <c:pt idx="178">
                  <c:v>88.61</c:v>
                </c:pt>
                <c:pt idx="179">
                  <c:v>88.47</c:v>
                </c:pt>
                <c:pt idx="180">
                  <c:v>88.400999999999996</c:v>
                </c:pt>
                <c:pt idx="181">
                  <c:v>88.400999999999996</c:v>
                </c:pt>
                <c:pt idx="182">
                  <c:v>88.400999999999996</c:v>
                </c:pt>
                <c:pt idx="183">
                  <c:v>88.33</c:v>
                </c:pt>
                <c:pt idx="184">
                  <c:v>88.33</c:v>
                </c:pt>
                <c:pt idx="185">
                  <c:v>88.33</c:v>
                </c:pt>
                <c:pt idx="186">
                  <c:v>88.33</c:v>
                </c:pt>
                <c:pt idx="187">
                  <c:v>88.33</c:v>
                </c:pt>
                <c:pt idx="188">
                  <c:v>88.257999999999996</c:v>
                </c:pt>
                <c:pt idx="189">
                  <c:v>88.111999999999995</c:v>
                </c:pt>
                <c:pt idx="190">
                  <c:v>88.039000000000001</c:v>
                </c:pt>
                <c:pt idx="191">
                  <c:v>88.039000000000001</c:v>
                </c:pt>
                <c:pt idx="192">
                  <c:v>88.039000000000001</c:v>
                </c:pt>
                <c:pt idx="193">
                  <c:v>88.039000000000001</c:v>
                </c:pt>
                <c:pt idx="194">
                  <c:v>88.039000000000001</c:v>
                </c:pt>
                <c:pt idx="195">
                  <c:v>88.039000000000001</c:v>
                </c:pt>
                <c:pt idx="196">
                  <c:v>87.959000000000003</c:v>
                </c:pt>
                <c:pt idx="197">
                  <c:v>87.879000000000005</c:v>
                </c:pt>
                <c:pt idx="198">
                  <c:v>87.879000000000005</c:v>
                </c:pt>
                <c:pt idx="199">
                  <c:v>87.638000000000005</c:v>
                </c:pt>
                <c:pt idx="200">
                  <c:v>87.638000000000005</c:v>
                </c:pt>
                <c:pt idx="201">
                  <c:v>87.638000000000005</c:v>
                </c:pt>
                <c:pt idx="202">
                  <c:v>87.557000000000002</c:v>
                </c:pt>
                <c:pt idx="203">
                  <c:v>87.475999999999999</c:v>
                </c:pt>
                <c:pt idx="204">
                  <c:v>87.475999999999999</c:v>
                </c:pt>
                <c:pt idx="205">
                  <c:v>87.394999999999996</c:v>
                </c:pt>
                <c:pt idx="206">
                  <c:v>87.313999999999993</c:v>
                </c:pt>
                <c:pt idx="207">
                  <c:v>87.313999999999993</c:v>
                </c:pt>
                <c:pt idx="208">
                  <c:v>87.152000000000001</c:v>
                </c:pt>
                <c:pt idx="209">
                  <c:v>87.070999999999998</c:v>
                </c:pt>
                <c:pt idx="210">
                  <c:v>87.070999999999998</c:v>
                </c:pt>
                <c:pt idx="211">
                  <c:v>87.070999999999998</c:v>
                </c:pt>
                <c:pt idx="212">
                  <c:v>86.99</c:v>
                </c:pt>
                <c:pt idx="213">
                  <c:v>86.99</c:v>
                </c:pt>
                <c:pt idx="214">
                  <c:v>86.99</c:v>
                </c:pt>
                <c:pt idx="215">
                  <c:v>86.99</c:v>
                </c:pt>
                <c:pt idx="216">
                  <c:v>86.99</c:v>
                </c:pt>
                <c:pt idx="217">
                  <c:v>86.828000000000003</c:v>
                </c:pt>
                <c:pt idx="218">
                  <c:v>86.828000000000003</c:v>
                </c:pt>
                <c:pt idx="219">
                  <c:v>86.828000000000003</c:v>
                </c:pt>
                <c:pt idx="220">
                  <c:v>86.828000000000003</c:v>
                </c:pt>
                <c:pt idx="221">
                  <c:v>86.745999999999995</c:v>
                </c:pt>
                <c:pt idx="222">
                  <c:v>86.745999999999995</c:v>
                </c:pt>
                <c:pt idx="223">
                  <c:v>86.745999999999995</c:v>
                </c:pt>
                <c:pt idx="224">
                  <c:v>86.664000000000001</c:v>
                </c:pt>
                <c:pt idx="225">
                  <c:v>86.664000000000001</c:v>
                </c:pt>
                <c:pt idx="226">
                  <c:v>86.664000000000001</c:v>
                </c:pt>
                <c:pt idx="227">
                  <c:v>86.664000000000001</c:v>
                </c:pt>
                <c:pt idx="228">
                  <c:v>86.664000000000001</c:v>
                </c:pt>
                <c:pt idx="229">
                  <c:v>86.581999999999994</c:v>
                </c:pt>
                <c:pt idx="230">
                  <c:v>86.581999999999994</c:v>
                </c:pt>
                <c:pt idx="231">
                  <c:v>86.581999999999994</c:v>
                </c:pt>
                <c:pt idx="232">
                  <c:v>86.581999999999994</c:v>
                </c:pt>
                <c:pt idx="233">
                  <c:v>86.498000000000005</c:v>
                </c:pt>
                <c:pt idx="234">
                  <c:v>86.498000000000005</c:v>
                </c:pt>
                <c:pt idx="235">
                  <c:v>86.498000000000005</c:v>
                </c:pt>
                <c:pt idx="236">
                  <c:v>86.412999999999997</c:v>
                </c:pt>
                <c:pt idx="237">
                  <c:v>86.412999999999997</c:v>
                </c:pt>
                <c:pt idx="238">
                  <c:v>86.412999999999997</c:v>
                </c:pt>
                <c:pt idx="239">
                  <c:v>86.412999999999997</c:v>
                </c:pt>
                <c:pt idx="240">
                  <c:v>86.412999999999997</c:v>
                </c:pt>
                <c:pt idx="241">
                  <c:v>86.412999999999997</c:v>
                </c:pt>
                <c:pt idx="242">
                  <c:v>86.228999999999999</c:v>
                </c:pt>
                <c:pt idx="243">
                  <c:v>86.228999999999999</c:v>
                </c:pt>
                <c:pt idx="244">
                  <c:v>86.134</c:v>
                </c:pt>
                <c:pt idx="245">
                  <c:v>86.134</c:v>
                </c:pt>
                <c:pt idx="246">
                  <c:v>86.134</c:v>
                </c:pt>
                <c:pt idx="247">
                  <c:v>86.037000000000006</c:v>
                </c:pt>
                <c:pt idx="248">
                  <c:v>85.843999999999994</c:v>
                </c:pt>
                <c:pt idx="249">
                  <c:v>85.747</c:v>
                </c:pt>
                <c:pt idx="250">
                  <c:v>85.554000000000002</c:v>
                </c:pt>
                <c:pt idx="251">
                  <c:v>85.263000000000005</c:v>
                </c:pt>
                <c:pt idx="252">
                  <c:v>85.165999999999997</c:v>
                </c:pt>
                <c:pt idx="253">
                  <c:v>85.067999999999998</c:v>
                </c:pt>
                <c:pt idx="254">
                  <c:v>84.971000000000004</c:v>
                </c:pt>
                <c:pt idx="255">
                  <c:v>84.873999999999995</c:v>
                </c:pt>
                <c:pt idx="256">
                  <c:v>84.873999999999995</c:v>
                </c:pt>
                <c:pt idx="257">
                  <c:v>84.775999999999996</c:v>
                </c:pt>
                <c:pt idx="258">
                  <c:v>84.775999999999996</c:v>
                </c:pt>
                <c:pt idx="259">
                  <c:v>84.775999999999996</c:v>
                </c:pt>
                <c:pt idx="260">
                  <c:v>84.581000000000003</c:v>
                </c:pt>
                <c:pt idx="261">
                  <c:v>84.483000000000004</c:v>
                </c:pt>
                <c:pt idx="262">
                  <c:v>84.483000000000004</c:v>
                </c:pt>
                <c:pt idx="263">
                  <c:v>84.483000000000004</c:v>
                </c:pt>
                <c:pt idx="264">
                  <c:v>84.385000000000005</c:v>
                </c:pt>
                <c:pt idx="265">
                  <c:v>84.286000000000001</c:v>
                </c:pt>
                <c:pt idx="266">
                  <c:v>84.188000000000002</c:v>
                </c:pt>
                <c:pt idx="267">
                  <c:v>84.088999999999999</c:v>
                </c:pt>
                <c:pt idx="268">
                  <c:v>84.088999999999999</c:v>
                </c:pt>
                <c:pt idx="269">
                  <c:v>84.088999999999999</c:v>
                </c:pt>
                <c:pt idx="270">
                  <c:v>83.99</c:v>
                </c:pt>
                <c:pt idx="271">
                  <c:v>83.99</c:v>
                </c:pt>
                <c:pt idx="272">
                  <c:v>83.99</c:v>
                </c:pt>
                <c:pt idx="273">
                  <c:v>83.891000000000005</c:v>
                </c:pt>
                <c:pt idx="274">
                  <c:v>83.891000000000005</c:v>
                </c:pt>
                <c:pt idx="275">
                  <c:v>83.790999999999997</c:v>
                </c:pt>
                <c:pt idx="276">
                  <c:v>83.691000000000003</c:v>
                </c:pt>
                <c:pt idx="277">
                  <c:v>83.691000000000003</c:v>
                </c:pt>
                <c:pt idx="278">
                  <c:v>83.691000000000003</c:v>
                </c:pt>
                <c:pt idx="279">
                  <c:v>83.59</c:v>
                </c:pt>
                <c:pt idx="280">
                  <c:v>83.489000000000004</c:v>
                </c:pt>
                <c:pt idx="281">
                  <c:v>83.489000000000004</c:v>
                </c:pt>
                <c:pt idx="282">
                  <c:v>83.489000000000004</c:v>
                </c:pt>
                <c:pt idx="283">
                  <c:v>83.283000000000001</c:v>
                </c:pt>
                <c:pt idx="284">
                  <c:v>83.075999999999993</c:v>
                </c:pt>
                <c:pt idx="285">
                  <c:v>82.971000000000004</c:v>
                </c:pt>
                <c:pt idx="286">
                  <c:v>82.971000000000004</c:v>
                </c:pt>
                <c:pt idx="287">
                  <c:v>82.971000000000004</c:v>
                </c:pt>
                <c:pt idx="288">
                  <c:v>82.971000000000004</c:v>
                </c:pt>
                <c:pt idx="289">
                  <c:v>82.971000000000004</c:v>
                </c:pt>
                <c:pt idx="290">
                  <c:v>82.971000000000004</c:v>
                </c:pt>
                <c:pt idx="291">
                  <c:v>82.971000000000004</c:v>
                </c:pt>
                <c:pt idx="292">
                  <c:v>82.971000000000004</c:v>
                </c:pt>
                <c:pt idx="293">
                  <c:v>82.855000000000004</c:v>
                </c:pt>
                <c:pt idx="294">
                  <c:v>82.855000000000004</c:v>
                </c:pt>
                <c:pt idx="295">
                  <c:v>82.855000000000004</c:v>
                </c:pt>
                <c:pt idx="296">
                  <c:v>82.855000000000004</c:v>
                </c:pt>
                <c:pt idx="297">
                  <c:v>82.855000000000004</c:v>
                </c:pt>
                <c:pt idx="298">
                  <c:v>82.855000000000004</c:v>
                </c:pt>
                <c:pt idx="299">
                  <c:v>82.855000000000004</c:v>
                </c:pt>
                <c:pt idx="300">
                  <c:v>82.738</c:v>
                </c:pt>
                <c:pt idx="301">
                  <c:v>82.738</c:v>
                </c:pt>
                <c:pt idx="302">
                  <c:v>82.738</c:v>
                </c:pt>
                <c:pt idx="303">
                  <c:v>82.738</c:v>
                </c:pt>
                <c:pt idx="304">
                  <c:v>82.62</c:v>
                </c:pt>
                <c:pt idx="305">
                  <c:v>82.62</c:v>
                </c:pt>
                <c:pt idx="306">
                  <c:v>82.384</c:v>
                </c:pt>
                <c:pt idx="307">
                  <c:v>82.266000000000005</c:v>
                </c:pt>
                <c:pt idx="308">
                  <c:v>82.147999999999996</c:v>
                </c:pt>
                <c:pt idx="309">
                  <c:v>82.028999999999996</c:v>
                </c:pt>
                <c:pt idx="310">
                  <c:v>82.028999999999996</c:v>
                </c:pt>
                <c:pt idx="311">
                  <c:v>82.028999999999996</c:v>
                </c:pt>
                <c:pt idx="312">
                  <c:v>82.028999999999996</c:v>
                </c:pt>
                <c:pt idx="313">
                  <c:v>82.028999999999996</c:v>
                </c:pt>
                <c:pt idx="314">
                  <c:v>81.909000000000006</c:v>
                </c:pt>
                <c:pt idx="315">
                  <c:v>81.909000000000006</c:v>
                </c:pt>
                <c:pt idx="316">
                  <c:v>81.909000000000006</c:v>
                </c:pt>
                <c:pt idx="317">
                  <c:v>81.789000000000001</c:v>
                </c:pt>
                <c:pt idx="318">
                  <c:v>81.789000000000001</c:v>
                </c:pt>
                <c:pt idx="319">
                  <c:v>81.789000000000001</c:v>
                </c:pt>
                <c:pt idx="320">
                  <c:v>81.789000000000001</c:v>
                </c:pt>
                <c:pt idx="321">
                  <c:v>81.789000000000001</c:v>
                </c:pt>
                <c:pt idx="322">
                  <c:v>81.789000000000001</c:v>
                </c:pt>
                <c:pt idx="323">
                  <c:v>81.789000000000001</c:v>
                </c:pt>
                <c:pt idx="324">
                  <c:v>81.789000000000001</c:v>
                </c:pt>
                <c:pt idx="325">
                  <c:v>81.545000000000002</c:v>
                </c:pt>
                <c:pt idx="326">
                  <c:v>81.301000000000002</c:v>
                </c:pt>
                <c:pt idx="327">
                  <c:v>81.301000000000002</c:v>
                </c:pt>
                <c:pt idx="328">
                  <c:v>81.301000000000002</c:v>
                </c:pt>
                <c:pt idx="329">
                  <c:v>81.301000000000002</c:v>
                </c:pt>
                <c:pt idx="330">
                  <c:v>81.051000000000002</c:v>
                </c:pt>
                <c:pt idx="331">
                  <c:v>80.926000000000002</c:v>
                </c:pt>
                <c:pt idx="332">
                  <c:v>80.926000000000002</c:v>
                </c:pt>
                <c:pt idx="333">
                  <c:v>80.926000000000002</c:v>
                </c:pt>
                <c:pt idx="334">
                  <c:v>80.926000000000002</c:v>
                </c:pt>
                <c:pt idx="335">
                  <c:v>80.926000000000002</c:v>
                </c:pt>
                <c:pt idx="336">
                  <c:v>80.926000000000002</c:v>
                </c:pt>
                <c:pt idx="337">
                  <c:v>80.926000000000002</c:v>
                </c:pt>
                <c:pt idx="338">
                  <c:v>80.926000000000002</c:v>
                </c:pt>
                <c:pt idx="339">
                  <c:v>80.926000000000002</c:v>
                </c:pt>
                <c:pt idx="340">
                  <c:v>80.926000000000002</c:v>
                </c:pt>
                <c:pt idx="341">
                  <c:v>80.78</c:v>
                </c:pt>
                <c:pt idx="342">
                  <c:v>80.78</c:v>
                </c:pt>
                <c:pt idx="343">
                  <c:v>80.78</c:v>
                </c:pt>
                <c:pt idx="344">
                  <c:v>80.78</c:v>
                </c:pt>
                <c:pt idx="345">
                  <c:v>80.78</c:v>
                </c:pt>
                <c:pt idx="346">
                  <c:v>80.78</c:v>
                </c:pt>
                <c:pt idx="347">
                  <c:v>80.78</c:v>
                </c:pt>
                <c:pt idx="348">
                  <c:v>80.78</c:v>
                </c:pt>
                <c:pt idx="349">
                  <c:v>80.78</c:v>
                </c:pt>
                <c:pt idx="350">
                  <c:v>80.78</c:v>
                </c:pt>
                <c:pt idx="351">
                  <c:v>80.78</c:v>
                </c:pt>
                <c:pt idx="352">
                  <c:v>80.78</c:v>
                </c:pt>
                <c:pt idx="353">
                  <c:v>80.632000000000005</c:v>
                </c:pt>
                <c:pt idx="354">
                  <c:v>80.632000000000005</c:v>
                </c:pt>
                <c:pt idx="355">
                  <c:v>80.632000000000005</c:v>
                </c:pt>
                <c:pt idx="356">
                  <c:v>80.632000000000005</c:v>
                </c:pt>
                <c:pt idx="357">
                  <c:v>80.483999999999995</c:v>
                </c:pt>
                <c:pt idx="358">
                  <c:v>80.483999999999995</c:v>
                </c:pt>
                <c:pt idx="359">
                  <c:v>80.483999999999995</c:v>
                </c:pt>
                <c:pt idx="360">
                  <c:v>80.483999999999995</c:v>
                </c:pt>
                <c:pt idx="361">
                  <c:v>80.483999999999995</c:v>
                </c:pt>
                <c:pt idx="362">
                  <c:v>80.483999999999995</c:v>
                </c:pt>
                <c:pt idx="363">
                  <c:v>80.483999999999995</c:v>
                </c:pt>
                <c:pt idx="364">
                  <c:v>80.483999999999995</c:v>
                </c:pt>
                <c:pt idx="365">
                  <c:v>80.483999999999995</c:v>
                </c:pt>
                <c:pt idx="366">
                  <c:v>80.483999999999995</c:v>
                </c:pt>
                <c:pt idx="367">
                  <c:v>80.334999999999994</c:v>
                </c:pt>
                <c:pt idx="368">
                  <c:v>80.334999999999994</c:v>
                </c:pt>
                <c:pt idx="369">
                  <c:v>80.334999999999994</c:v>
                </c:pt>
                <c:pt idx="370">
                  <c:v>80.185000000000002</c:v>
                </c:pt>
                <c:pt idx="371">
                  <c:v>80.185000000000002</c:v>
                </c:pt>
                <c:pt idx="372">
                  <c:v>80.185000000000002</c:v>
                </c:pt>
                <c:pt idx="373">
                  <c:v>80.185000000000002</c:v>
                </c:pt>
                <c:pt idx="374">
                  <c:v>80.033000000000001</c:v>
                </c:pt>
                <c:pt idx="375">
                  <c:v>80.033000000000001</c:v>
                </c:pt>
                <c:pt idx="376">
                  <c:v>80.033000000000001</c:v>
                </c:pt>
                <c:pt idx="377">
                  <c:v>80.033000000000001</c:v>
                </c:pt>
                <c:pt idx="378">
                  <c:v>80.033000000000001</c:v>
                </c:pt>
                <c:pt idx="379">
                  <c:v>80.033000000000001</c:v>
                </c:pt>
                <c:pt idx="380">
                  <c:v>80.033000000000001</c:v>
                </c:pt>
                <c:pt idx="381">
                  <c:v>80.033000000000001</c:v>
                </c:pt>
                <c:pt idx="382">
                  <c:v>79.872</c:v>
                </c:pt>
                <c:pt idx="383">
                  <c:v>79.872</c:v>
                </c:pt>
                <c:pt idx="384">
                  <c:v>79.872</c:v>
                </c:pt>
                <c:pt idx="385">
                  <c:v>79.872</c:v>
                </c:pt>
                <c:pt idx="386">
                  <c:v>79.7</c:v>
                </c:pt>
                <c:pt idx="387">
                  <c:v>79.7</c:v>
                </c:pt>
                <c:pt idx="388">
                  <c:v>79.7</c:v>
                </c:pt>
                <c:pt idx="389">
                  <c:v>79.7</c:v>
                </c:pt>
                <c:pt idx="390">
                  <c:v>79.7</c:v>
                </c:pt>
                <c:pt idx="391">
                  <c:v>79.7</c:v>
                </c:pt>
                <c:pt idx="392">
                  <c:v>79.7</c:v>
                </c:pt>
                <c:pt idx="393">
                  <c:v>79.7</c:v>
                </c:pt>
                <c:pt idx="394">
                  <c:v>79.7</c:v>
                </c:pt>
                <c:pt idx="395">
                  <c:v>79.7</c:v>
                </c:pt>
                <c:pt idx="396">
                  <c:v>79.7</c:v>
                </c:pt>
                <c:pt idx="397">
                  <c:v>79.7</c:v>
                </c:pt>
                <c:pt idx="398">
                  <c:v>79.7</c:v>
                </c:pt>
                <c:pt idx="399">
                  <c:v>79.7</c:v>
                </c:pt>
                <c:pt idx="400">
                  <c:v>79.515000000000001</c:v>
                </c:pt>
                <c:pt idx="401">
                  <c:v>79.515000000000001</c:v>
                </c:pt>
                <c:pt idx="402">
                  <c:v>79.33</c:v>
                </c:pt>
                <c:pt idx="403">
                  <c:v>79.144000000000005</c:v>
                </c:pt>
                <c:pt idx="404">
                  <c:v>79.144000000000005</c:v>
                </c:pt>
                <c:pt idx="405">
                  <c:v>79.144000000000005</c:v>
                </c:pt>
                <c:pt idx="406">
                  <c:v>78.959000000000003</c:v>
                </c:pt>
                <c:pt idx="407">
                  <c:v>78.959000000000003</c:v>
                </c:pt>
                <c:pt idx="408">
                  <c:v>78.959000000000003</c:v>
                </c:pt>
                <c:pt idx="409">
                  <c:v>78.959000000000003</c:v>
                </c:pt>
                <c:pt idx="410">
                  <c:v>78.959000000000003</c:v>
                </c:pt>
                <c:pt idx="411">
                  <c:v>78.959000000000003</c:v>
                </c:pt>
                <c:pt idx="412">
                  <c:v>78.959000000000003</c:v>
                </c:pt>
                <c:pt idx="413">
                  <c:v>78.959000000000003</c:v>
                </c:pt>
                <c:pt idx="414">
                  <c:v>78.959000000000003</c:v>
                </c:pt>
                <c:pt idx="415">
                  <c:v>78.959000000000003</c:v>
                </c:pt>
                <c:pt idx="416">
                  <c:v>78.959000000000003</c:v>
                </c:pt>
                <c:pt idx="417">
                  <c:v>78.959000000000003</c:v>
                </c:pt>
                <c:pt idx="418">
                  <c:v>78.959000000000003</c:v>
                </c:pt>
                <c:pt idx="419">
                  <c:v>78.959000000000003</c:v>
                </c:pt>
                <c:pt idx="420">
                  <c:v>78.959000000000003</c:v>
                </c:pt>
                <c:pt idx="421">
                  <c:v>78.959000000000003</c:v>
                </c:pt>
                <c:pt idx="422">
                  <c:v>78.959000000000003</c:v>
                </c:pt>
                <c:pt idx="423">
                  <c:v>78.959000000000003</c:v>
                </c:pt>
                <c:pt idx="424">
                  <c:v>78.959000000000003</c:v>
                </c:pt>
                <c:pt idx="425">
                  <c:v>78.959000000000003</c:v>
                </c:pt>
                <c:pt idx="426">
                  <c:v>78.558000000000007</c:v>
                </c:pt>
                <c:pt idx="427">
                  <c:v>78.558000000000007</c:v>
                </c:pt>
                <c:pt idx="428">
                  <c:v>78.558000000000007</c:v>
                </c:pt>
                <c:pt idx="429">
                  <c:v>78.558000000000007</c:v>
                </c:pt>
                <c:pt idx="430">
                  <c:v>78.558000000000007</c:v>
                </c:pt>
                <c:pt idx="431">
                  <c:v>78.34</c:v>
                </c:pt>
                <c:pt idx="432">
                  <c:v>78.34</c:v>
                </c:pt>
                <c:pt idx="433">
                  <c:v>78.34</c:v>
                </c:pt>
                <c:pt idx="434">
                  <c:v>78.34</c:v>
                </c:pt>
                <c:pt idx="435">
                  <c:v>78.34</c:v>
                </c:pt>
                <c:pt idx="436">
                  <c:v>78.34</c:v>
                </c:pt>
                <c:pt idx="437">
                  <c:v>78.34</c:v>
                </c:pt>
                <c:pt idx="438">
                  <c:v>78.34</c:v>
                </c:pt>
                <c:pt idx="439">
                  <c:v>78.34</c:v>
                </c:pt>
                <c:pt idx="440">
                  <c:v>78.087000000000003</c:v>
                </c:pt>
                <c:pt idx="441">
                  <c:v>78.087000000000003</c:v>
                </c:pt>
                <c:pt idx="442">
                  <c:v>78.087000000000003</c:v>
                </c:pt>
                <c:pt idx="443">
                  <c:v>78.087000000000003</c:v>
                </c:pt>
                <c:pt idx="444">
                  <c:v>78.087000000000003</c:v>
                </c:pt>
                <c:pt idx="445">
                  <c:v>78.087000000000003</c:v>
                </c:pt>
                <c:pt idx="446">
                  <c:v>78.087000000000003</c:v>
                </c:pt>
                <c:pt idx="447">
                  <c:v>78.087000000000003</c:v>
                </c:pt>
                <c:pt idx="448">
                  <c:v>78.087000000000003</c:v>
                </c:pt>
                <c:pt idx="449">
                  <c:v>78.087000000000003</c:v>
                </c:pt>
                <c:pt idx="450">
                  <c:v>78.087000000000003</c:v>
                </c:pt>
                <c:pt idx="451">
                  <c:v>78.087000000000003</c:v>
                </c:pt>
                <c:pt idx="452">
                  <c:v>78.087000000000003</c:v>
                </c:pt>
                <c:pt idx="453">
                  <c:v>78.087000000000003</c:v>
                </c:pt>
                <c:pt idx="454">
                  <c:v>78.087000000000003</c:v>
                </c:pt>
                <c:pt idx="455">
                  <c:v>78.087000000000003</c:v>
                </c:pt>
                <c:pt idx="456">
                  <c:v>78.087000000000003</c:v>
                </c:pt>
                <c:pt idx="457">
                  <c:v>77.828999999999994</c:v>
                </c:pt>
                <c:pt idx="458">
                  <c:v>77.828999999999994</c:v>
                </c:pt>
                <c:pt idx="459">
                  <c:v>77.828999999999994</c:v>
                </c:pt>
                <c:pt idx="460">
                  <c:v>77.828999999999994</c:v>
                </c:pt>
                <c:pt idx="461">
                  <c:v>77.828999999999994</c:v>
                </c:pt>
                <c:pt idx="462">
                  <c:v>77.828999999999994</c:v>
                </c:pt>
                <c:pt idx="463">
                  <c:v>77.566000000000003</c:v>
                </c:pt>
                <c:pt idx="464">
                  <c:v>77.566000000000003</c:v>
                </c:pt>
                <c:pt idx="465">
                  <c:v>77.566000000000003</c:v>
                </c:pt>
                <c:pt idx="466">
                  <c:v>77.566000000000003</c:v>
                </c:pt>
                <c:pt idx="467">
                  <c:v>77.566000000000003</c:v>
                </c:pt>
                <c:pt idx="468">
                  <c:v>77.566000000000003</c:v>
                </c:pt>
                <c:pt idx="469">
                  <c:v>77.566000000000003</c:v>
                </c:pt>
                <c:pt idx="470">
                  <c:v>77.566000000000003</c:v>
                </c:pt>
                <c:pt idx="471">
                  <c:v>77.566000000000003</c:v>
                </c:pt>
                <c:pt idx="472">
                  <c:v>77.566000000000003</c:v>
                </c:pt>
                <c:pt idx="473">
                  <c:v>77.566000000000003</c:v>
                </c:pt>
                <c:pt idx="474">
                  <c:v>77.566000000000003</c:v>
                </c:pt>
                <c:pt idx="475">
                  <c:v>77.28</c:v>
                </c:pt>
                <c:pt idx="476">
                  <c:v>77.28</c:v>
                </c:pt>
                <c:pt idx="477">
                  <c:v>77.28</c:v>
                </c:pt>
                <c:pt idx="478">
                  <c:v>77.28</c:v>
                </c:pt>
                <c:pt idx="479">
                  <c:v>77.28</c:v>
                </c:pt>
                <c:pt idx="480">
                  <c:v>77.28</c:v>
                </c:pt>
                <c:pt idx="481">
                  <c:v>77.28</c:v>
                </c:pt>
                <c:pt idx="482">
                  <c:v>77.28</c:v>
                </c:pt>
                <c:pt idx="483">
                  <c:v>77.28</c:v>
                </c:pt>
                <c:pt idx="484">
                  <c:v>77.28</c:v>
                </c:pt>
                <c:pt idx="485">
                  <c:v>77.28</c:v>
                </c:pt>
                <c:pt idx="486">
                  <c:v>77.28</c:v>
                </c:pt>
                <c:pt idx="487">
                  <c:v>77.28</c:v>
                </c:pt>
                <c:pt idx="488">
                  <c:v>77.28</c:v>
                </c:pt>
                <c:pt idx="489">
                  <c:v>76.906000000000006</c:v>
                </c:pt>
                <c:pt idx="490">
                  <c:v>76.906000000000006</c:v>
                </c:pt>
                <c:pt idx="491">
                  <c:v>76.906000000000006</c:v>
                </c:pt>
                <c:pt idx="492">
                  <c:v>76.906000000000006</c:v>
                </c:pt>
                <c:pt idx="493">
                  <c:v>76.906000000000006</c:v>
                </c:pt>
                <c:pt idx="494">
                  <c:v>76.906000000000006</c:v>
                </c:pt>
                <c:pt idx="495">
                  <c:v>76.906000000000006</c:v>
                </c:pt>
                <c:pt idx="496">
                  <c:v>76.906000000000006</c:v>
                </c:pt>
                <c:pt idx="497">
                  <c:v>76.906000000000006</c:v>
                </c:pt>
                <c:pt idx="498">
                  <c:v>76.528999999999996</c:v>
                </c:pt>
                <c:pt idx="499">
                  <c:v>76.528999999999996</c:v>
                </c:pt>
                <c:pt idx="500">
                  <c:v>76.528999999999996</c:v>
                </c:pt>
                <c:pt idx="501">
                  <c:v>76.528999999999996</c:v>
                </c:pt>
                <c:pt idx="502">
                  <c:v>76.528999999999996</c:v>
                </c:pt>
                <c:pt idx="503">
                  <c:v>76.528999999999996</c:v>
                </c:pt>
                <c:pt idx="504">
                  <c:v>76.528999999999996</c:v>
                </c:pt>
                <c:pt idx="505">
                  <c:v>76.528999999999996</c:v>
                </c:pt>
                <c:pt idx="506">
                  <c:v>76.528999999999996</c:v>
                </c:pt>
                <c:pt idx="507">
                  <c:v>76.528999999999996</c:v>
                </c:pt>
                <c:pt idx="508">
                  <c:v>76.528999999999996</c:v>
                </c:pt>
                <c:pt idx="509">
                  <c:v>76.528999999999996</c:v>
                </c:pt>
                <c:pt idx="510">
                  <c:v>76.528999999999996</c:v>
                </c:pt>
                <c:pt idx="511">
                  <c:v>76.528999999999996</c:v>
                </c:pt>
                <c:pt idx="512">
                  <c:v>76.144999999999996</c:v>
                </c:pt>
                <c:pt idx="513">
                  <c:v>76.144999999999996</c:v>
                </c:pt>
                <c:pt idx="514">
                  <c:v>76.144999999999996</c:v>
                </c:pt>
                <c:pt idx="515">
                  <c:v>76.144999999999996</c:v>
                </c:pt>
                <c:pt idx="516">
                  <c:v>76.144999999999996</c:v>
                </c:pt>
                <c:pt idx="517">
                  <c:v>76.144999999999996</c:v>
                </c:pt>
                <c:pt idx="518">
                  <c:v>76.144999999999996</c:v>
                </c:pt>
                <c:pt idx="519">
                  <c:v>76.144999999999996</c:v>
                </c:pt>
                <c:pt idx="520">
                  <c:v>76.144999999999996</c:v>
                </c:pt>
                <c:pt idx="521">
                  <c:v>76.144999999999996</c:v>
                </c:pt>
                <c:pt idx="522">
                  <c:v>75.704999999999998</c:v>
                </c:pt>
                <c:pt idx="523">
                  <c:v>75.704999999999998</c:v>
                </c:pt>
                <c:pt idx="524">
                  <c:v>75.704999999999998</c:v>
                </c:pt>
                <c:pt idx="525">
                  <c:v>75.704999999999998</c:v>
                </c:pt>
                <c:pt idx="526">
                  <c:v>75.704999999999998</c:v>
                </c:pt>
                <c:pt idx="527">
                  <c:v>75.704999999999998</c:v>
                </c:pt>
                <c:pt idx="528">
                  <c:v>75.704999999999998</c:v>
                </c:pt>
                <c:pt idx="529">
                  <c:v>75.704999999999998</c:v>
                </c:pt>
                <c:pt idx="530">
                  <c:v>75.704999999999998</c:v>
                </c:pt>
                <c:pt idx="531">
                  <c:v>75.704999999999998</c:v>
                </c:pt>
                <c:pt idx="532">
                  <c:v>75.704999999999998</c:v>
                </c:pt>
                <c:pt idx="533">
                  <c:v>75.704999999999998</c:v>
                </c:pt>
                <c:pt idx="534">
                  <c:v>75.704999999999998</c:v>
                </c:pt>
                <c:pt idx="535">
                  <c:v>75.704999999999998</c:v>
                </c:pt>
                <c:pt idx="536">
                  <c:v>75.704999999999998</c:v>
                </c:pt>
                <c:pt idx="537">
                  <c:v>75.704999999999998</c:v>
                </c:pt>
                <c:pt idx="538">
                  <c:v>75.704999999999998</c:v>
                </c:pt>
                <c:pt idx="539">
                  <c:v>75.034999999999997</c:v>
                </c:pt>
                <c:pt idx="540">
                  <c:v>75.034999999999997</c:v>
                </c:pt>
                <c:pt idx="541">
                  <c:v>75.034999999999997</c:v>
                </c:pt>
                <c:pt idx="542">
                  <c:v>75.034999999999997</c:v>
                </c:pt>
                <c:pt idx="543">
                  <c:v>75.034999999999997</c:v>
                </c:pt>
                <c:pt idx="544">
                  <c:v>75.034999999999997</c:v>
                </c:pt>
                <c:pt idx="545">
                  <c:v>75.034999999999997</c:v>
                </c:pt>
                <c:pt idx="546">
                  <c:v>75.034999999999997</c:v>
                </c:pt>
                <c:pt idx="547">
                  <c:v>74.352000000000004</c:v>
                </c:pt>
                <c:pt idx="548">
                  <c:v>74.352000000000004</c:v>
                </c:pt>
                <c:pt idx="549">
                  <c:v>74.352000000000004</c:v>
                </c:pt>
                <c:pt idx="550">
                  <c:v>74.352000000000004</c:v>
                </c:pt>
                <c:pt idx="551">
                  <c:v>74.352000000000004</c:v>
                </c:pt>
                <c:pt idx="552">
                  <c:v>74.352000000000004</c:v>
                </c:pt>
                <c:pt idx="553">
                  <c:v>74.352000000000004</c:v>
                </c:pt>
                <c:pt idx="554">
                  <c:v>74.352000000000004</c:v>
                </c:pt>
                <c:pt idx="555">
                  <c:v>74.352000000000004</c:v>
                </c:pt>
                <c:pt idx="556">
                  <c:v>74.352000000000004</c:v>
                </c:pt>
                <c:pt idx="557">
                  <c:v>74.352000000000004</c:v>
                </c:pt>
                <c:pt idx="558">
                  <c:v>74.352000000000004</c:v>
                </c:pt>
                <c:pt idx="559">
                  <c:v>74.352000000000004</c:v>
                </c:pt>
                <c:pt idx="560">
                  <c:v>74.352000000000004</c:v>
                </c:pt>
                <c:pt idx="561">
                  <c:v>74.352000000000004</c:v>
                </c:pt>
                <c:pt idx="562">
                  <c:v>74.352000000000004</c:v>
                </c:pt>
                <c:pt idx="563">
                  <c:v>74.352000000000004</c:v>
                </c:pt>
                <c:pt idx="564">
                  <c:v>74.352000000000004</c:v>
                </c:pt>
                <c:pt idx="565">
                  <c:v>74.352000000000004</c:v>
                </c:pt>
                <c:pt idx="566">
                  <c:v>74.352000000000004</c:v>
                </c:pt>
                <c:pt idx="567">
                  <c:v>74.352000000000004</c:v>
                </c:pt>
                <c:pt idx="568">
                  <c:v>74.352000000000004</c:v>
                </c:pt>
                <c:pt idx="569">
                  <c:v>74.352000000000004</c:v>
                </c:pt>
                <c:pt idx="570">
                  <c:v>74.352000000000004</c:v>
                </c:pt>
                <c:pt idx="571">
                  <c:v>74.352000000000004</c:v>
                </c:pt>
                <c:pt idx="572">
                  <c:v>74.352000000000004</c:v>
                </c:pt>
                <c:pt idx="573">
                  <c:v>74.352000000000004</c:v>
                </c:pt>
                <c:pt idx="574">
                  <c:v>74.352000000000004</c:v>
                </c:pt>
                <c:pt idx="575">
                  <c:v>74.352000000000004</c:v>
                </c:pt>
                <c:pt idx="576">
                  <c:v>74.352000000000004</c:v>
                </c:pt>
              </c:numCache>
            </c:numRef>
          </c:yVal>
          <c:smooth val="0"/>
          <c:extLst>
            <c:ext xmlns:c16="http://schemas.microsoft.com/office/drawing/2014/chart" uri="{C3380CC4-5D6E-409C-BE32-E72D297353CC}">
              <c16:uniqueId val="{00000001-0ECC-4177-873E-34EE82026557}"/>
            </c:ext>
          </c:extLst>
        </c:ser>
        <c:ser>
          <c:idx val="2"/>
          <c:order val="2"/>
          <c:tx>
            <c:strRef>
              <c:f>Sheet1!$D$1</c:f>
              <c:strCache>
                <c:ptCount val="1"/>
                <c:pt idx="0">
                  <c:v>IL-2R antagonist (N = 834)</c:v>
                </c:pt>
              </c:strCache>
            </c:strRef>
          </c:tx>
          <c:spPr>
            <a:ln w="41275">
              <a:solidFill>
                <a:srgbClr val="3366FF"/>
              </a:solidFill>
            </a:ln>
          </c:spPr>
          <c:marker>
            <c:symbol val="none"/>
          </c:marker>
          <c:xVal>
            <c:numRef>
              <c:f>Sheet1!$A$2:$A$578</c:f>
              <c:numCache>
                <c:formatCode>General</c:formatCode>
                <c:ptCount val="577"/>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1.0207999999999999</c:v>
                </c:pt>
                <c:pt idx="50">
                  <c:v>1.0417000000000001</c:v>
                </c:pt>
                <c:pt idx="51">
                  <c:v>1.0625</c:v>
                </c:pt>
                <c:pt idx="52">
                  <c:v>1.0832999999999999</c:v>
                </c:pt>
                <c:pt idx="53">
                  <c:v>1.1042000000000001</c:v>
                </c:pt>
                <c:pt idx="54">
                  <c:v>1.125</c:v>
                </c:pt>
                <c:pt idx="55">
                  <c:v>1.1457999999999999</c:v>
                </c:pt>
                <c:pt idx="56">
                  <c:v>1.1667000000000001</c:v>
                </c:pt>
                <c:pt idx="57">
                  <c:v>1.1875</c:v>
                </c:pt>
                <c:pt idx="58">
                  <c:v>1.2082999999999999</c:v>
                </c:pt>
                <c:pt idx="59">
                  <c:v>1.2292000000000001</c:v>
                </c:pt>
                <c:pt idx="60">
                  <c:v>1.25</c:v>
                </c:pt>
                <c:pt idx="61">
                  <c:v>1.2707999999999999</c:v>
                </c:pt>
                <c:pt idx="62">
                  <c:v>1.2917000000000001</c:v>
                </c:pt>
                <c:pt idx="63">
                  <c:v>1.3125</c:v>
                </c:pt>
                <c:pt idx="64">
                  <c:v>1.3332999999999999</c:v>
                </c:pt>
                <c:pt idx="65">
                  <c:v>1.3542000000000001</c:v>
                </c:pt>
                <c:pt idx="66">
                  <c:v>1.375</c:v>
                </c:pt>
                <c:pt idx="67">
                  <c:v>1.3957999999999999</c:v>
                </c:pt>
                <c:pt idx="68">
                  <c:v>1.4167000000000001</c:v>
                </c:pt>
                <c:pt idx="69">
                  <c:v>1.4375</c:v>
                </c:pt>
                <c:pt idx="70">
                  <c:v>1.4582999999999999</c:v>
                </c:pt>
                <c:pt idx="71">
                  <c:v>1.4792000000000001</c:v>
                </c:pt>
                <c:pt idx="72">
                  <c:v>1.5</c:v>
                </c:pt>
                <c:pt idx="73">
                  <c:v>1.5207999999999999</c:v>
                </c:pt>
                <c:pt idx="74">
                  <c:v>1.5417000000000001</c:v>
                </c:pt>
                <c:pt idx="75">
                  <c:v>1.5625</c:v>
                </c:pt>
                <c:pt idx="76">
                  <c:v>1.5832999999999999</c:v>
                </c:pt>
                <c:pt idx="77">
                  <c:v>1.6042000000000001</c:v>
                </c:pt>
                <c:pt idx="78">
                  <c:v>1.625</c:v>
                </c:pt>
                <c:pt idx="79">
                  <c:v>1.6457999999999999</c:v>
                </c:pt>
                <c:pt idx="80">
                  <c:v>1.6667000000000001</c:v>
                </c:pt>
                <c:pt idx="81">
                  <c:v>1.6875</c:v>
                </c:pt>
                <c:pt idx="82">
                  <c:v>1.7082999999999999</c:v>
                </c:pt>
                <c:pt idx="83">
                  <c:v>1.7292000000000001</c:v>
                </c:pt>
                <c:pt idx="84">
                  <c:v>1.75</c:v>
                </c:pt>
                <c:pt idx="85">
                  <c:v>1.7707999999999999</c:v>
                </c:pt>
                <c:pt idx="86">
                  <c:v>1.7917000000000001</c:v>
                </c:pt>
                <c:pt idx="87">
                  <c:v>1.8125</c:v>
                </c:pt>
                <c:pt idx="88">
                  <c:v>1.8332999999999999</c:v>
                </c:pt>
                <c:pt idx="89">
                  <c:v>1.8542000000000001</c:v>
                </c:pt>
                <c:pt idx="90">
                  <c:v>1.875</c:v>
                </c:pt>
                <c:pt idx="91">
                  <c:v>1.8957999999999999</c:v>
                </c:pt>
                <c:pt idx="92">
                  <c:v>1.9167000000000001</c:v>
                </c:pt>
                <c:pt idx="93">
                  <c:v>1.9375</c:v>
                </c:pt>
                <c:pt idx="94">
                  <c:v>1.9582999999999999</c:v>
                </c:pt>
                <c:pt idx="95">
                  <c:v>1.9792000000000001</c:v>
                </c:pt>
                <c:pt idx="96">
                  <c:v>2</c:v>
                </c:pt>
                <c:pt idx="97">
                  <c:v>2.0207999999999999</c:v>
                </c:pt>
                <c:pt idx="98">
                  <c:v>2.0417000000000001</c:v>
                </c:pt>
                <c:pt idx="99">
                  <c:v>2.0625</c:v>
                </c:pt>
                <c:pt idx="100">
                  <c:v>2.0832999999999999</c:v>
                </c:pt>
                <c:pt idx="101">
                  <c:v>2.1042000000000001</c:v>
                </c:pt>
                <c:pt idx="102">
                  <c:v>2.125</c:v>
                </c:pt>
                <c:pt idx="103">
                  <c:v>2.1457999999999999</c:v>
                </c:pt>
                <c:pt idx="104">
                  <c:v>2.1667000000000001</c:v>
                </c:pt>
                <c:pt idx="105">
                  <c:v>2.1875</c:v>
                </c:pt>
                <c:pt idx="106">
                  <c:v>2.2082999999999999</c:v>
                </c:pt>
                <c:pt idx="107">
                  <c:v>2.2292000000000001</c:v>
                </c:pt>
                <c:pt idx="108">
                  <c:v>2.25</c:v>
                </c:pt>
                <c:pt idx="109">
                  <c:v>2.2707999999999999</c:v>
                </c:pt>
                <c:pt idx="110">
                  <c:v>2.2917000000000001</c:v>
                </c:pt>
                <c:pt idx="111">
                  <c:v>2.3125</c:v>
                </c:pt>
                <c:pt idx="112">
                  <c:v>2.3332999999999999</c:v>
                </c:pt>
                <c:pt idx="113">
                  <c:v>2.3542000000000001</c:v>
                </c:pt>
                <c:pt idx="114">
                  <c:v>2.375</c:v>
                </c:pt>
                <c:pt idx="115">
                  <c:v>2.3957999999999999</c:v>
                </c:pt>
                <c:pt idx="116">
                  <c:v>2.4167000000000001</c:v>
                </c:pt>
                <c:pt idx="117">
                  <c:v>2.4375</c:v>
                </c:pt>
                <c:pt idx="118">
                  <c:v>2.4582999999999999</c:v>
                </c:pt>
                <c:pt idx="119">
                  <c:v>2.4792000000000001</c:v>
                </c:pt>
                <c:pt idx="120">
                  <c:v>2.5</c:v>
                </c:pt>
                <c:pt idx="121">
                  <c:v>2.5207999999999999</c:v>
                </c:pt>
                <c:pt idx="122">
                  <c:v>2.5417000000000001</c:v>
                </c:pt>
                <c:pt idx="123">
                  <c:v>2.5625</c:v>
                </c:pt>
                <c:pt idx="124">
                  <c:v>2.5832999999999999</c:v>
                </c:pt>
                <c:pt idx="125">
                  <c:v>2.6042000000000001</c:v>
                </c:pt>
                <c:pt idx="126">
                  <c:v>2.625</c:v>
                </c:pt>
                <c:pt idx="127">
                  <c:v>2.6457999999999999</c:v>
                </c:pt>
                <c:pt idx="128">
                  <c:v>2.6667000000000001</c:v>
                </c:pt>
                <c:pt idx="129">
                  <c:v>2.6875</c:v>
                </c:pt>
                <c:pt idx="130">
                  <c:v>2.7082999999999999</c:v>
                </c:pt>
                <c:pt idx="131">
                  <c:v>2.7292000000000001</c:v>
                </c:pt>
                <c:pt idx="132">
                  <c:v>2.75</c:v>
                </c:pt>
                <c:pt idx="133">
                  <c:v>2.7707999999999999</c:v>
                </c:pt>
                <c:pt idx="134">
                  <c:v>2.7917000000000001</c:v>
                </c:pt>
                <c:pt idx="135">
                  <c:v>2.8125</c:v>
                </c:pt>
                <c:pt idx="136">
                  <c:v>2.8332999999999999</c:v>
                </c:pt>
                <c:pt idx="137">
                  <c:v>2.8542000000000001</c:v>
                </c:pt>
                <c:pt idx="138">
                  <c:v>2.875</c:v>
                </c:pt>
                <c:pt idx="139">
                  <c:v>2.8957999999999999</c:v>
                </c:pt>
                <c:pt idx="140">
                  <c:v>2.9167000000000001</c:v>
                </c:pt>
                <c:pt idx="141">
                  <c:v>2.9375</c:v>
                </c:pt>
                <c:pt idx="142">
                  <c:v>2.9582999999999999</c:v>
                </c:pt>
                <c:pt idx="143">
                  <c:v>2.9792000000000001</c:v>
                </c:pt>
                <c:pt idx="144">
                  <c:v>3</c:v>
                </c:pt>
                <c:pt idx="145">
                  <c:v>3.0207999999999999</c:v>
                </c:pt>
                <c:pt idx="146">
                  <c:v>3.0417000000000001</c:v>
                </c:pt>
                <c:pt idx="147">
                  <c:v>3.0625</c:v>
                </c:pt>
                <c:pt idx="148">
                  <c:v>3.0832999999999999</c:v>
                </c:pt>
                <c:pt idx="149">
                  <c:v>3.1042000000000001</c:v>
                </c:pt>
                <c:pt idx="150">
                  <c:v>3.125</c:v>
                </c:pt>
                <c:pt idx="151">
                  <c:v>3.1457999999999999</c:v>
                </c:pt>
                <c:pt idx="152">
                  <c:v>3.1667000000000001</c:v>
                </c:pt>
                <c:pt idx="153">
                  <c:v>3.1875</c:v>
                </c:pt>
                <c:pt idx="154">
                  <c:v>3.2082999999999999</c:v>
                </c:pt>
                <c:pt idx="155">
                  <c:v>3.2292000000000001</c:v>
                </c:pt>
                <c:pt idx="156">
                  <c:v>3.25</c:v>
                </c:pt>
                <c:pt idx="157">
                  <c:v>3.2707999999999999</c:v>
                </c:pt>
                <c:pt idx="158">
                  <c:v>3.2917000000000001</c:v>
                </c:pt>
                <c:pt idx="159">
                  <c:v>3.3125</c:v>
                </c:pt>
                <c:pt idx="160">
                  <c:v>3.3332999999999999</c:v>
                </c:pt>
                <c:pt idx="161">
                  <c:v>3.3542000000000001</c:v>
                </c:pt>
                <c:pt idx="162">
                  <c:v>3.375</c:v>
                </c:pt>
                <c:pt idx="163">
                  <c:v>3.3957999999999999</c:v>
                </c:pt>
                <c:pt idx="164">
                  <c:v>3.4167000000000001</c:v>
                </c:pt>
                <c:pt idx="165">
                  <c:v>3.4375</c:v>
                </c:pt>
                <c:pt idx="166">
                  <c:v>3.4582999999999999</c:v>
                </c:pt>
                <c:pt idx="167">
                  <c:v>3.4792000000000001</c:v>
                </c:pt>
                <c:pt idx="168">
                  <c:v>3.5</c:v>
                </c:pt>
                <c:pt idx="169">
                  <c:v>3.5207999999999999</c:v>
                </c:pt>
                <c:pt idx="170">
                  <c:v>3.5417000000000001</c:v>
                </c:pt>
                <c:pt idx="171">
                  <c:v>3.5625</c:v>
                </c:pt>
                <c:pt idx="172">
                  <c:v>3.5832999999999999</c:v>
                </c:pt>
                <c:pt idx="173">
                  <c:v>3.6042000000000001</c:v>
                </c:pt>
                <c:pt idx="174">
                  <c:v>3.625</c:v>
                </c:pt>
                <c:pt idx="175">
                  <c:v>3.6457999999999999</c:v>
                </c:pt>
                <c:pt idx="176">
                  <c:v>3.6667000000000001</c:v>
                </c:pt>
                <c:pt idx="177">
                  <c:v>3.6875</c:v>
                </c:pt>
                <c:pt idx="178">
                  <c:v>3.7082999999999999</c:v>
                </c:pt>
                <c:pt idx="179">
                  <c:v>3.7292000000000001</c:v>
                </c:pt>
                <c:pt idx="180">
                  <c:v>3.75</c:v>
                </c:pt>
                <c:pt idx="181">
                  <c:v>3.7707999999999999</c:v>
                </c:pt>
                <c:pt idx="182">
                  <c:v>3.7917000000000001</c:v>
                </c:pt>
                <c:pt idx="183">
                  <c:v>3.8125</c:v>
                </c:pt>
                <c:pt idx="184">
                  <c:v>3.8332999999999999</c:v>
                </c:pt>
                <c:pt idx="185">
                  <c:v>3.8542000000000001</c:v>
                </c:pt>
                <c:pt idx="186">
                  <c:v>3.875</c:v>
                </c:pt>
                <c:pt idx="187">
                  <c:v>3.8957999999999999</c:v>
                </c:pt>
                <c:pt idx="188">
                  <c:v>3.9167000000000001</c:v>
                </c:pt>
                <c:pt idx="189">
                  <c:v>3.9375</c:v>
                </c:pt>
                <c:pt idx="190">
                  <c:v>3.9582999999999999</c:v>
                </c:pt>
                <c:pt idx="191">
                  <c:v>3.9792000000000001</c:v>
                </c:pt>
                <c:pt idx="192">
                  <c:v>4</c:v>
                </c:pt>
                <c:pt idx="193">
                  <c:v>4.0208000000000004</c:v>
                </c:pt>
                <c:pt idx="194">
                  <c:v>4.0416999999999996</c:v>
                </c:pt>
                <c:pt idx="195">
                  <c:v>4.0625</c:v>
                </c:pt>
                <c:pt idx="196">
                  <c:v>4.0833000000000004</c:v>
                </c:pt>
                <c:pt idx="197">
                  <c:v>4.1041999999999996</c:v>
                </c:pt>
                <c:pt idx="198">
                  <c:v>4.125</c:v>
                </c:pt>
                <c:pt idx="199">
                  <c:v>4.1458000000000004</c:v>
                </c:pt>
                <c:pt idx="200">
                  <c:v>4.1666999999999996</c:v>
                </c:pt>
                <c:pt idx="201">
                  <c:v>4.1875</c:v>
                </c:pt>
                <c:pt idx="202">
                  <c:v>4.2083000000000004</c:v>
                </c:pt>
                <c:pt idx="203">
                  <c:v>4.2291999999999996</c:v>
                </c:pt>
                <c:pt idx="204">
                  <c:v>4.25</c:v>
                </c:pt>
                <c:pt idx="205">
                  <c:v>4.2708000000000004</c:v>
                </c:pt>
                <c:pt idx="206">
                  <c:v>4.2916999999999996</c:v>
                </c:pt>
                <c:pt idx="207">
                  <c:v>4.3125</c:v>
                </c:pt>
                <c:pt idx="208">
                  <c:v>4.3333000000000004</c:v>
                </c:pt>
                <c:pt idx="209">
                  <c:v>4.3541999999999996</c:v>
                </c:pt>
                <c:pt idx="210">
                  <c:v>4.375</c:v>
                </c:pt>
                <c:pt idx="211">
                  <c:v>4.3958000000000004</c:v>
                </c:pt>
                <c:pt idx="212">
                  <c:v>4.4166999999999996</c:v>
                </c:pt>
                <c:pt idx="213">
                  <c:v>4.4375</c:v>
                </c:pt>
                <c:pt idx="214">
                  <c:v>4.4583000000000004</c:v>
                </c:pt>
                <c:pt idx="215">
                  <c:v>4.4791999999999996</c:v>
                </c:pt>
                <c:pt idx="216">
                  <c:v>4.5</c:v>
                </c:pt>
                <c:pt idx="217">
                  <c:v>4.5208000000000004</c:v>
                </c:pt>
                <c:pt idx="218">
                  <c:v>4.5416999999999996</c:v>
                </c:pt>
                <c:pt idx="219">
                  <c:v>4.5625</c:v>
                </c:pt>
                <c:pt idx="220">
                  <c:v>4.5833000000000004</c:v>
                </c:pt>
                <c:pt idx="221">
                  <c:v>4.6041999999999996</c:v>
                </c:pt>
                <c:pt idx="222">
                  <c:v>4.625</c:v>
                </c:pt>
                <c:pt idx="223">
                  <c:v>4.6458000000000004</c:v>
                </c:pt>
                <c:pt idx="224">
                  <c:v>4.6666999999999996</c:v>
                </c:pt>
                <c:pt idx="225">
                  <c:v>4.6875</c:v>
                </c:pt>
                <c:pt idx="226">
                  <c:v>4.7083000000000004</c:v>
                </c:pt>
                <c:pt idx="227">
                  <c:v>4.7291999999999996</c:v>
                </c:pt>
                <c:pt idx="228">
                  <c:v>4.75</c:v>
                </c:pt>
                <c:pt idx="229">
                  <c:v>4.7708000000000004</c:v>
                </c:pt>
                <c:pt idx="230">
                  <c:v>4.7916999999999996</c:v>
                </c:pt>
                <c:pt idx="231">
                  <c:v>4.8125</c:v>
                </c:pt>
                <c:pt idx="232">
                  <c:v>4.8333000000000004</c:v>
                </c:pt>
                <c:pt idx="233">
                  <c:v>4.8541999999999996</c:v>
                </c:pt>
                <c:pt idx="234">
                  <c:v>4.875</c:v>
                </c:pt>
                <c:pt idx="235">
                  <c:v>4.8958000000000004</c:v>
                </c:pt>
                <c:pt idx="236">
                  <c:v>4.9166999999999996</c:v>
                </c:pt>
                <c:pt idx="237">
                  <c:v>4.9375</c:v>
                </c:pt>
                <c:pt idx="238">
                  <c:v>4.9583000000000004</c:v>
                </c:pt>
                <c:pt idx="239">
                  <c:v>4.9791999999999996</c:v>
                </c:pt>
                <c:pt idx="240">
                  <c:v>5</c:v>
                </c:pt>
                <c:pt idx="241">
                  <c:v>5.0208000000000004</c:v>
                </c:pt>
                <c:pt idx="242">
                  <c:v>5.0416999999999996</c:v>
                </c:pt>
                <c:pt idx="243">
                  <c:v>5.0625</c:v>
                </c:pt>
                <c:pt idx="244">
                  <c:v>5.0833000000000004</c:v>
                </c:pt>
                <c:pt idx="245">
                  <c:v>5.1041999999999996</c:v>
                </c:pt>
                <c:pt idx="246">
                  <c:v>5.125</c:v>
                </c:pt>
                <c:pt idx="247">
                  <c:v>5.1458000000000004</c:v>
                </c:pt>
                <c:pt idx="248">
                  <c:v>5.1666999999999996</c:v>
                </c:pt>
                <c:pt idx="249">
                  <c:v>5.1875</c:v>
                </c:pt>
                <c:pt idx="250">
                  <c:v>5.2083000000000004</c:v>
                </c:pt>
                <c:pt idx="251">
                  <c:v>5.2291999999999996</c:v>
                </c:pt>
                <c:pt idx="252">
                  <c:v>5.25</c:v>
                </c:pt>
                <c:pt idx="253">
                  <c:v>5.2708000000000004</c:v>
                </c:pt>
                <c:pt idx="254">
                  <c:v>5.2916999999999996</c:v>
                </c:pt>
                <c:pt idx="255">
                  <c:v>5.3125</c:v>
                </c:pt>
                <c:pt idx="256">
                  <c:v>5.3333000000000004</c:v>
                </c:pt>
                <c:pt idx="257">
                  <c:v>5.3541999999999996</c:v>
                </c:pt>
                <c:pt idx="258">
                  <c:v>5.375</c:v>
                </c:pt>
                <c:pt idx="259">
                  <c:v>5.3958000000000004</c:v>
                </c:pt>
                <c:pt idx="260">
                  <c:v>5.4166999999999996</c:v>
                </c:pt>
                <c:pt idx="261">
                  <c:v>5.4375</c:v>
                </c:pt>
                <c:pt idx="262">
                  <c:v>5.4583000000000004</c:v>
                </c:pt>
                <c:pt idx="263">
                  <c:v>5.4791999999999996</c:v>
                </c:pt>
                <c:pt idx="264">
                  <c:v>5.5</c:v>
                </c:pt>
                <c:pt idx="265">
                  <c:v>5.5208000000000004</c:v>
                </c:pt>
                <c:pt idx="266">
                  <c:v>5.5416999999999996</c:v>
                </c:pt>
                <c:pt idx="267">
                  <c:v>5.5625</c:v>
                </c:pt>
                <c:pt idx="268">
                  <c:v>5.5833000000000004</c:v>
                </c:pt>
                <c:pt idx="269">
                  <c:v>5.6041999999999996</c:v>
                </c:pt>
                <c:pt idx="270">
                  <c:v>5.625</c:v>
                </c:pt>
                <c:pt idx="271">
                  <c:v>5.6458000000000004</c:v>
                </c:pt>
                <c:pt idx="272">
                  <c:v>5.6666999999999996</c:v>
                </c:pt>
                <c:pt idx="273">
                  <c:v>5.6875</c:v>
                </c:pt>
                <c:pt idx="274">
                  <c:v>5.7083000000000004</c:v>
                </c:pt>
                <c:pt idx="275">
                  <c:v>5.7291999999999996</c:v>
                </c:pt>
                <c:pt idx="276">
                  <c:v>5.75</c:v>
                </c:pt>
                <c:pt idx="277">
                  <c:v>5.7708000000000004</c:v>
                </c:pt>
                <c:pt idx="278">
                  <c:v>5.7916999999999996</c:v>
                </c:pt>
                <c:pt idx="279">
                  <c:v>5.8125</c:v>
                </c:pt>
                <c:pt idx="280">
                  <c:v>5.8333000000000004</c:v>
                </c:pt>
                <c:pt idx="281">
                  <c:v>5.8541999999999996</c:v>
                </c:pt>
                <c:pt idx="282">
                  <c:v>5.875</c:v>
                </c:pt>
                <c:pt idx="283">
                  <c:v>5.8958000000000004</c:v>
                </c:pt>
                <c:pt idx="284">
                  <c:v>5.9166999999999996</c:v>
                </c:pt>
                <c:pt idx="285">
                  <c:v>5.9375</c:v>
                </c:pt>
                <c:pt idx="286">
                  <c:v>5.9583000000000004</c:v>
                </c:pt>
                <c:pt idx="287">
                  <c:v>5.9791999999999996</c:v>
                </c:pt>
                <c:pt idx="288">
                  <c:v>6</c:v>
                </c:pt>
                <c:pt idx="289">
                  <c:v>6.0208000000000004</c:v>
                </c:pt>
                <c:pt idx="290">
                  <c:v>6.0416999999999996</c:v>
                </c:pt>
                <c:pt idx="291">
                  <c:v>6.0625</c:v>
                </c:pt>
                <c:pt idx="292">
                  <c:v>6.0833000000000004</c:v>
                </c:pt>
                <c:pt idx="293">
                  <c:v>6.1041999999999996</c:v>
                </c:pt>
                <c:pt idx="294">
                  <c:v>6.125</c:v>
                </c:pt>
                <c:pt idx="295">
                  <c:v>6.1458000000000004</c:v>
                </c:pt>
                <c:pt idx="296">
                  <c:v>6.1666999999999996</c:v>
                </c:pt>
                <c:pt idx="297">
                  <c:v>6.1875</c:v>
                </c:pt>
                <c:pt idx="298">
                  <c:v>6.2083000000000004</c:v>
                </c:pt>
                <c:pt idx="299">
                  <c:v>6.2291999999999996</c:v>
                </c:pt>
                <c:pt idx="300">
                  <c:v>6.25</c:v>
                </c:pt>
                <c:pt idx="301">
                  <c:v>6.2708000000000004</c:v>
                </c:pt>
                <c:pt idx="302">
                  <c:v>6.2916999999999996</c:v>
                </c:pt>
                <c:pt idx="303">
                  <c:v>6.3125</c:v>
                </c:pt>
                <c:pt idx="304">
                  <c:v>6.3333000000000004</c:v>
                </c:pt>
                <c:pt idx="305">
                  <c:v>6.3541999999999996</c:v>
                </c:pt>
                <c:pt idx="306">
                  <c:v>6.375</c:v>
                </c:pt>
                <c:pt idx="307">
                  <c:v>6.3958000000000004</c:v>
                </c:pt>
                <c:pt idx="308">
                  <c:v>6.4166999999999996</c:v>
                </c:pt>
                <c:pt idx="309">
                  <c:v>6.4375</c:v>
                </c:pt>
                <c:pt idx="310">
                  <c:v>6.4583000000000004</c:v>
                </c:pt>
                <c:pt idx="311">
                  <c:v>6.4791999999999996</c:v>
                </c:pt>
                <c:pt idx="312">
                  <c:v>6.5</c:v>
                </c:pt>
                <c:pt idx="313">
                  <c:v>6.5208000000000004</c:v>
                </c:pt>
                <c:pt idx="314">
                  <c:v>6.5416999999999996</c:v>
                </c:pt>
                <c:pt idx="315">
                  <c:v>6.5625</c:v>
                </c:pt>
                <c:pt idx="316">
                  <c:v>6.5833000000000004</c:v>
                </c:pt>
                <c:pt idx="317">
                  <c:v>6.6041999999999996</c:v>
                </c:pt>
                <c:pt idx="318">
                  <c:v>6.625</c:v>
                </c:pt>
                <c:pt idx="319">
                  <c:v>6.6458000000000004</c:v>
                </c:pt>
                <c:pt idx="320">
                  <c:v>6.6666999999999996</c:v>
                </c:pt>
                <c:pt idx="321">
                  <c:v>6.6875</c:v>
                </c:pt>
                <c:pt idx="322">
                  <c:v>6.7083000000000004</c:v>
                </c:pt>
                <c:pt idx="323">
                  <c:v>6.7291999999999996</c:v>
                </c:pt>
                <c:pt idx="324">
                  <c:v>6.75</c:v>
                </c:pt>
                <c:pt idx="325">
                  <c:v>6.7708000000000004</c:v>
                </c:pt>
                <c:pt idx="326">
                  <c:v>6.7916999999999996</c:v>
                </c:pt>
                <c:pt idx="327">
                  <c:v>6.8125</c:v>
                </c:pt>
                <c:pt idx="328">
                  <c:v>6.8333000000000004</c:v>
                </c:pt>
                <c:pt idx="329">
                  <c:v>6.8541999999999996</c:v>
                </c:pt>
                <c:pt idx="330">
                  <c:v>6.875</c:v>
                </c:pt>
                <c:pt idx="331">
                  <c:v>6.8958000000000004</c:v>
                </c:pt>
                <c:pt idx="332">
                  <c:v>6.9166999999999996</c:v>
                </c:pt>
                <c:pt idx="333">
                  <c:v>6.9375</c:v>
                </c:pt>
                <c:pt idx="334">
                  <c:v>6.9583000000000004</c:v>
                </c:pt>
                <c:pt idx="335">
                  <c:v>6.9791999999999996</c:v>
                </c:pt>
                <c:pt idx="336">
                  <c:v>7</c:v>
                </c:pt>
                <c:pt idx="337">
                  <c:v>7.0208000000000004</c:v>
                </c:pt>
                <c:pt idx="338">
                  <c:v>7.0416999999999996</c:v>
                </c:pt>
                <c:pt idx="339">
                  <c:v>7.0625</c:v>
                </c:pt>
                <c:pt idx="340">
                  <c:v>7.0833000000000004</c:v>
                </c:pt>
                <c:pt idx="341">
                  <c:v>7.1041999999999996</c:v>
                </c:pt>
                <c:pt idx="342">
                  <c:v>7.125</c:v>
                </c:pt>
                <c:pt idx="343">
                  <c:v>7.1458000000000004</c:v>
                </c:pt>
                <c:pt idx="344">
                  <c:v>7.1666999999999996</c:v>
                </c:pt>
                <c:pt idx="345">
                  <c:v>7.1875</c:v>
                </c:pt>
                <c:pt idx="346">
                  <c:v>7.2083000000000004</c:v>
                </c:pt>
                <c:pt idx="347">
                  <c:v>7.2291999999999996</c:v>
                </c:pt>
                <c:pt idx="348">
                  <c:v>7.25</c:v>
                </c:pt>
                <c:pt idx="349">
                  <c:v>7.2708000000000004</c:v>
                </c:pt>
                <c:pt idx="350">
                  <c:v>7.2916999999999996</c:v>
                </c:pt>
                <c:pt idx="351">
                  <c:v>7.3125</c:v>
                </c:pt>
                <c:pt idx="352">
                  <c:v>7.3333000000000004</c:v>
                </c:pt>
                <c:pt idx="353">
                  <c:v>7.3541999999999996</c:v>
                </c:pt>
                <c:pt idx="354">
                  <c:v>7.375</c:v>
                </c:pt>
                <c:pt idx="355">
                  <c:v>7.3958000000000004</c:v>
                </c:pt>
                <c:pt idx="356">
                  <c:v>7.4166999999999996</c:v>
                </c:pt>
                <c:pt idx="357">
                  <c:v>7.4375</c:v>
                </c:pt>
                <c:pt idx="358">
                  <c:v>7.4583000000000004</c:v>
                </c:pt>
                <c:pt idx="359">
                  <c:v>7.4791999999999996</c:v>
                </c:pt>
                <c:pt idx="360">
                  <c:v>7.5</c:v>
                </c:pt>
                <c:pt idx="361">
                  <c:v>7.5208000000000004</c:v>
                </c:pt>
                <c:pt idx="362">
                  <c:v>7.5416999999999996</c:v>
                </c:pt>
                <c:pt idx="363">
                  <c:v>7.5625</c:v>
                </c:pt>
                <c:pt idx="364">
                  <c:v>7.5833000000000004</c:v>
                </c:pt>
                <c:pt idx="365">
                  <c:v>7.6041999999999996</c:v>
                </c:pt>
                <c:pt idx="366">
                  <c:v>7.625</c:v>
                </c:pt>
                <c:pt idx="367">
                  <c:v>7.6458000000000004</c:v>
                </c:pt>
                <c:pt idx="368">
                  <c:v>7.6666999999999996</c:v>
                </c:pt>
                <c:pt idx="369">
                  <c:v>7.6875</c:v>
                </c:pt>
                <c:pt idx="370">
                  <c:v>7.7083000000000004</c:v>
                </c:pt>
                <c:pt idx="371">
                  <c:v>7.7291999999999996</c:v>
                </c:pt>
                <c:pt idx="372">
                  <c:v>7.75</c:v>
                </c:pt>
                <c:pt idx="373">
                  <c:v>7.7708000000000004</c:v>
                </c:pt>
                <c:pt idx="374">
                  <c:v>7.7916999999999996</c:v>
                </c:pt>
                <c:pt idx="375">
                  <c:v>7.8125</c:v>
                </c:pt>
                <c:pt idx="376">
                  <c:v>7.8333000000000004</c:v>
                </c:pt>
                <c:pt idx="377">
                  <c:v>7.8541999999999996</c:v>
                </c:pt>
                <c:pt idx="378">
                  <c:v>7.875</c:v>
                </c:pt>
                <c:pt idx="379">
                  <c:v>7.8958000000000004</c:v>
                </c:pt>
                <c:pt idx="380">
                  <c:v>7.9166999999999996</c:v>
                </c:pt>
                <c:pt idx="381">
                  <c:v>7.9375</c:v>
                </c:pt>
                <c:pt idx="382">
                  <c:v>7.9583000000000004</c:v>
                </c:pt>
                <c:pt idx="383">
                  <c:v>7.9791999999999996</c:v>
                </c:pt>
                <c:pt idx="384">
                  <c:v>8</c:v>
                </c:pt>
                <c:pt idx="385">
                  <c:v>8.0207999999999995</c:v>
                </c:pt>
                <c:pt idx="386">
                  <c:v>8.0417000000000005</c:v>
                </c:pt>
                <c:pt idx="387">
                  <c:v>8.0625</c:v>
                </c:pt>
                <c:pt idx="388">
                  <c:v>8.0832999999999995</c:v>
                </c:pt>
                <c:pt idx="389">
                  <c:v>8.1042000000000005</c:v>
                </c:pt>
                <c:pt idx="390">
                  <c:v>8.125</c:v>
                </c:pt>
                <c:pt idx="391">
                  <c:v>8.1457999999999995</c:v>
                </c:pt>
                <c:pt idx="392">
                  <c:v>8.1667000000000005</c:v>
                </c:pt>
                <c:pt idx="393">
                  <c:v>8.1875</c:v>
                </c:pt>
                <c:pt idx="394">
                  <c:v>8.2082999999999995</c:v>
                </c:pt>
                <c:pt idx="395">
                  <c:v>8.2292000000000005</c:v>
                </c:pt>
                <c:pt idx="396">
                  <c:v>8.25</c:v>
                </c:pt>
                <c:pt idx="397">
                  <c:v>8.2707999999999995</c:v>
                </c:pt>
                <c:pt idx="398">
                  <c:v>8.2917000000000005</c:v>
                </c:pt>
                <c:pt idx="399">
                  <c:v>8.3125</c:v>
                </c:pt>
                <c:pt idx="400">
                  <c:v>8.3332999999999995</c:v>
                </c:pt>
                <c:pt idx="401">
                  <c:v>8.3542000000000005</c:v>
                </c:pt>
                <c:pt idx="402">
                  <c:v>8.375</c:v>
                </c:pt>
                <c:pt idx="403">
                  <c:v>8.3957999999999995</c:v>
                </c:pt>
                <c:pt idx="404">
                  <c:v>8.4167000000000005</c:v>
                </c:pt>
                <c:pt idx="405">
                  <c:v>8.4375</c:v>
                </c:pt>
                <c:pt idx="406">
                  <c:v>8.4582999999999995</c:v>
                </c:pt>
                <c:pt idx="407">
                  <c:v>8.4792000000000005</c:v>
                </c:pt>
                <c:pt idx="408">
                  <c:v>8.5</c:v>
                </c:pt>
                <c:pt idx="409">
                  <c:v>8.5207999999999995</c:v>
                </c:pt>
                <c:pt idx="410">
                  <c:v>8.5417000000000005</c:v>
                </c:pt>
                <c:pt idx="411">
                  <c:v>8.5625</c:v>
                </c:pt>
                <c:pt idx="412">
                  <c:v>8.5832999999999995</c:v>
                </c:pt>
                <c:pt idx="413">
                  <c:v>8.6042000000000005</c:v>
                </c:pt>
                <c:pt idx="414">
                  <c:v>8.625</c:v>
                </c:pt>
                <c:pt idx="415">
                  <c:v>8.6457999999999995</c:v>
                </c:pt>
                <c:pt idx="416">
                  <c:v>8.6667000000000005</c:v>
                </c:pt>
                <c:pt idx="417">
                  <c:v>8.6875</c:v>
                </c:pt>
                <c:pt idx="418">
                  <c:v>8.7082999999999995</c:v>
                </c:pt>
                <c:pt idx="419">
                  <c:v>8.7292000000000005</c:v>
                </c:pt>
                <c:pt idx="420">
                  <c:v>8.75</c:v>
                </c:pt>
                <c:pt idx="421">
                  <c:v>8.7707999999999995</c:v>
                </c:pt>
                <c:pt idx="422">
                  <c:v>8.7917000000000005</c:v>
                </c:pt>
                <c:pt idx="423">
                  <c:v>8.8125</c:v>
                </c:pt>
                <c:pt idx="424">
                  <c:v>8.8332999999999995</c:v>
                </c:pt>
                <c:pt idx="425">
                  <c:v>8.8542000000000005</c:v>
                </c:pt>
                <c:pt idx="426">
                  <c:v>8.875</c:v>
                </c:pt>
                <c:pt idx="427">
                  <c:v>8.8957999999999995</c:v>
                </c:pt>
                <c:pt idx="428">
                  <c:v>8.9167000000000005</c:v>
                </c:pt>
                <c:pt idx="429">
                  <c:v>8.9375</c:v>
                </c:pt>
                <c:pt idx="430">
                  <c:v>8.9582999999999995</c:v>
                </c:pt>
                <c:pt idx="431">
                  <c:v>8.9792000000000005</c:v>
                </c:pt>
                <c:pt idx="432">
                  <c:v>9</c:v>
                </c:pt>
                <c:pt idx="433">
                  <c:v>9.0207999999999995</c:v>
                </c:pt>
                <c:pt idx="434">
                  <c:v>9.0417000000000005</c:v>
                </c:pt>
                <c:pt idx="435">
                  <c:v>9.0625</c:v>
                </c:pt>
                <c:pt idx="436">
                  <c:v>9.0832999999999995</c:v>
                </c:pt>
                <c:pt idx="437">
                  <c:v>9.1042000000000005</c:v>
                </c:pt>
                <c:pt idx="438">
                  <c:v>9.125</c:v>
                </c:pt>
                <c:pt idx="439">
                  <c:v>9.1457999999999995</c:v>
                </c:pt>
                <c:pt idx="440">
                  <c:v>9.1667000000000005</c:v>
                </c:pt>
                <c:pt idx="441">
                  <c:v>9.1875</c:v>
                </c:pt>
                <c:pt idx="442">
                  <c:v>9.2082999999999995</c:v>
                </c:pt>
                <c:pt idx="443">
                  <c:v>9.2292000000000005</c:v>
                </c:pt>
                <c:pt idx="444">
                  <c:v>9.25</c:v>
                </c:pt>
                <c:pt idx="445">
                  <c:v>9.2707999999999995</c:v>
                </c:pt>
                <c:pt idx="446">
                  <c:v>9.2917000000000005</c:v>
                </c:pt>
                <c:pt idx="447">
                  <c:v>9.3125</c:v>
                </c:pt>
                <c:pt idx="448">
                  <c:v>9.3332999999999995</c:v>
                </c:pt>
                <c:pt idx="449">
                  <c:v>9.3542000000000005</c:v>
                </c:pt>
                <c:pt idx="450">
                  <c:v>9.375</c:v>
                </c:pt>
                <c:pt idx="451">
                  <c:v>9.3957999999999995</c:v>
                </c:pt>
                <c:pt idx="452">
                  <c:v>9.4167000000000005</c:v>
                </c:pt>
                <c:pt idx="453">
                  <c:v>9.4375</c:v>
                </c:pt>
                <c:pt idx="454">
                  <c:v>9.4582999999999995</c:v>
                </c:pt>
                <c:pt idx="455">
                  <c:v>9.4792000000000005</c:v>
                </c:pt>
                <c:pt idx="456">
                  <c:v>9.5</c:v>
                </c:pt>
                <c:pt idx="457">
                  <c:v>9.5207999999999995</c:v>
                </c:pt>
                <c:pt idx="458">
                  <c:v>9.5417000000000005</c:v>
                </c:pt>
                <c:pt idx="459">
                  <c:v>9.5625</c:v>
                </c:pt>
                <c:pt idx="460">
                  <c:v>9.5832999999999995</c:v>
                </c:pt>
                <c:pt idx="461">
                  <c:v>9.6042000000000005</c:v>
                </c:pt>
                <c:pt idx="462">
                  <c:v>9.625</c:v>
                </c:pt>
                <c:pt idx="463">
                  <c:v>9.6457999999999995</c:v>
                </c:pt>
                <c:pt idx="464">
                  <c:v>9.6667000000000005</c:v>
                </c:pt>
                <c:pt idx="465">
                  <c:v>9.6875</c:v>
                </c:pt>
                <c:pt idx="466">
                  <c:v>9.7082999999999995</c:v>
                </c:pt>
                <c:pt idx="467">
                  <c:v>9.7292000000000005</c:v>
                </c:pt>
                <c:pt idx="468">
                  <c:v>9.75</c:v>
                </c:pt>
                <c:pt idx="469">
                  <c:v>9.7707999999999995</c:v>
                </c:pt>
                <c:pt idx="470">
                  <c:v>9.7917000000000005</c:v>
                </c:pt>
                <c:pt idx="471">
                  <c:v>9.8125</c:v>
                </c:pt>
                <c:pt idx="472">
                  <c:v>9.8332999999999995</c:v>
                </c:pt>
                <c:pt idx="473">
                  <c:v>9.8542000000000005</c:v>
                </c:pt>
                <c:pt idx="474">
                  <c:v>9.875</c:v>
                </c:pt>
                <c:pt idx="475">
                  <c:v>9.8957999999999995</c:v>
                </c:pt>
                <c:pt idx="476">
                  <c:v>9.9167000000000005</c:v>
                </c:pt>
                <c:pt idx="477">
                  <c:v>9.9375</c:v>
                </c:pt>
                <c:pt idx="478">
                  <c:v>9.9582999999999995</c:v>
                </c:pt>
                <c:pt idx="479">
                  <c:v>9.9792000000000005</c:v>
                </c:pt>
                <c:pt idx="480">
                  <c:v>10</c:v>
                </c:pt>
                <c:pt idx="481">
                  <c:v>10.020799999999999</c:v>
                </c:pt>
                <c:pt idx="482">
                  <c:v>10.041700000000001</c:v>
                </c:pt>
                <c:pt idx="483">
                  <c:v>10.0625</c:v>
                </c:pt>
                <c:pt idx="484">
                  <c:v>10.083299999999999</c:v>
                </c:pt>
                <c:pt idx="485">
                  <c:v>10.104200000000001</c:v>
                </c:pt>
                <c:pt idx="486">
                  <c:v>10.125</c:v>
                </c:pt>
                <c:pt idx="487">
                  <c:v>10.145799999999999</c:v>
                </c:pt>
                <c:pt idx="488">
                  <c:v>10.166700000000001</c:v>
                </c:pt>
                <c:pt idx="489">
                  <c:v>10.1875</c:v>
                </c:pt>
                <c:pt idx="490">
                  <c:v>10.208299999999999</c:v>
                </c:pt>
                <c:pt idx="491">
                  <c:v>10.229200000000001</c:v>
                </c:pt>
                <c:pt idx="492">
                  <c:v>10.25</c:v>
                </c:pt>
                <c:pt idx="493">
                  <c:v>10.270799999999999</c:v>
                </c:pt>
                <c:pt idx="494">
                  <c:v>10.291700000000001</c:v>
                </c:pt>
                <c:pt idx="495">
                  <c:v>10.3125</c:v>
                </c:pt>
                <c:pt idx="496">
                  <c:v>10.333299999999999</c:v>
                </c:pt>
                <c:pt idx="497">
                  <c:v>10.354200000000001</c:v>
                </c:pt>
                <c:pt idx="498">
                  <c:v>10.375</c:v>
                </c:pt>
                <c:pt idx="499">
                  <c:v>10.395799999999999</c:v>
                </c:pt>
                <c:pt idx="500">
                  <c:v>10.416700000000001</c:v>
                </c:pt>
                <c:pt idx="501">
                  <c:v>10.4375</c:v>
                </c:pt>
                <c:pt idx="502">
                  <c:v>10.458299999999999</c:v>
                </c:pt>
                <c:pt idx="503">
                  <c:v>10.479200000000001</c:v>
                </c:pt>
                <c:pt idx="504">
                  <c:v>10.5</c:v>
                </c:pt>
                <c:pt idx="505">
                  <c:v>10.520799999999999</c:v>
                </c:pt>
                <c:pt idx="506">
                  <c:v>10.541700000000001</c:v>
                </c:pt>
                <c:pt idx="507">
                  <c:v>10.5625</c:v>
                </c:pt>
                <c:pt idx="508">
                  <c:v>10.583299999999999</c:v>
                </c:pt>
                <c:pt idx="509">
                  <c:v>10.604200000000001</c:v>
                </c:pt>
                <c:pt idx="510">
                  <c:v>10.625</c:v>
                </c:pt>
                <c:pt idx="511">
                  <c:v>10.645799999999999</c:v>
                </c:pt>
                <c:pt idx="512">
                  <c:v>10.666700000000001</c:v>
                </c:pt>
                <c:pt idx="513">
                  <c:v>10.6875</c:v>
                </c:pt>
                <c:pt idx="514">
                  <c:v>10.708299999999999</c:v>
                </c:pt>
                <c:pt idx="515">
                  <c:v>10.729200000000001</c:v>
                </c:pt>
                <c:pt idx="516">
                  <c:v>10.75</c:v>
                </c:pt>
                <c:pt idx="517">
                  <c:v>10.770799999999999</c:v>
                </c:pt>
                <c:pt idx="518">
                  <c:v>10.791700000000001</c:v>
                </c:pt>
                <c:pt idx="519">
                  <c:v>10.8125</c:v>
                </c:pt>
                <c:pt idx="520">
                  <c:v>10.833299999999999</c:v>
                </c:pt>
                <c:pt idx="521">
                  <c:v>10.854200000000001</c:v>
                </c:pt>
                <c:pt idx="522">
                  <c:v>10.875</c:v>
                </c:pt>
                <c:pt idx="523">
                  <c:v>10.895799999999999</c:v>
                </c:pt>
                <c:pt idx="524">
                  <c:v>10.916700000000001</c:v>
                </c:pt>
                <c:pt idx="525">
                  <c:v>10.9375</c:v>
                </c:pt>
                <c:pt idx="526">
                  <c:v>10.958299999999999</c:v>
                </c:pt>
                <c:pt idx="527">
                  <c:v>10.979200000000001</c:v>
                </c:pt>
                <c:pt idx="528">
                  <c:v>11</c:v>
                </c:pt>
                <c:pt idx="529">
                  <c:v>11.020799999999999</c:v>
                </c:pt>
                <c:pt idx="530">
                  <c:v>11.041700000000001</c:v>
                </c:pt>
                <c:pt idx="531">
                  <c:v>11.0625</c:v>
                </c:pt>
                <c:pt idx="532">
                  <c:v>11.083299999999999</c:v>
                </c:pt>
                <c:pt idx="533">
                  <c:v>11.104200000000001</c:v>
                </c:pt>
                <c:pt idx="534">
                  <c:v>11.125</c:v>
                </c:pt>
                <c:pt idx="535">
                  <c:v>11.145799999999999</c:v>
                </c:pt>
                <c:pt idx="536">
                  <c:v>11.166700000000001</c:v>
                </c:pt>
                <c:pt idx="537">
                  <c:v>11.1875</c:v>
                </c:pt>
                <c:pt idx="538">
                  <c:v>11.208299999999999</c:v>
                </c:pt>
                <c:pt idx="539">
                  <c:v>11.229200000000001</c:v>
                </c:pt>
                <c:pt idx="540">
                  <c:v>11.25</c:v>
                </c:pt>
                <c:pt idx="541">
                  <c:v>11.270799999999999</c:v>
                </c:pt>
                <c:pt idx="542">
                  <c:v>11.291700000000001</c:v>
                </c:pt>
                <c:pt idx="543">
                  <c:v>11.3125</c:v>
                </c:pt>
                <c:pt idx="544">
                  <c:v>11.333299999999999</c:v>
                </c:pt>
                <c:pt idx="545">
                  <c:v>11.354200000000001</c:v>
                </c:pt>
                <c:pt idx="546">
                  <c:v>11.375</c:v>
                </c:pt>
                <c:pt idx="547">
                  <c:v>11.395799999999999</c:v>
                </c:pt>
                <c:pt idx="548">
                  <c:v>11.416700000000001</c:v>
                </c:pt>
                <c:pt idx="549">
                  <c:v>11.4375</c:v>
                </c:pt>
                <c:pt idx="550">
                  <c:v>11.458299999999999</c:v>
                </c:pt>
                <c:pt idx="551">
                  <c:v>11.479200000000001</c:v>
                </c:pt>
                <c:pt idx="552">
                  <c:v>11.5</c:v>
                </c:pt>
                <c:pt idx="553">
                  <c:v>11.520799999999999</c:v>
                </c:pt>
                <c:pt idx="554">
                  <c:v>11.541700000000001</c:v>
                </c:pt>
                <c:pt idx="555">
                  <c:v>11.5625</c:v>
                </c:pt>
                <c:pt idx="556">
                  <c:v>11.583299999999999</c:v>
                </c:pt>
                <c:pt idx="557">
                  <c:v>11.604200000000001</c:v>
                </c:pt>
                <c:pt idx="558">
                  <c:v>11.625</c:v>
                </c:pt>
                <c:pt idx="559">
                  <c:v>11.645799999999999</c:v>
                </c:pt>
                <c:pt idx="560">
                  <c:v>11.666700000000001</c:v>
                </c:pt>
                <c:pt idx="561">
                  <c:v>11.6875</c:v>
                </c:pt>
                <c:pt idx="562">
                  <c:v>11.708299999999999</c:v>
                </c:pt>
                <c:pt idx="563">
                  <c:v>11.729200000000001</c:v>
                </c:pt>
                <c:pt idx="564">
                  <c:v>11.75</c:v>
                </c:pt>
                <c:pt idx="565">
                  <c:v>11.770799999999999</c:v>
                </c:pt>
                <c:pt idx="566">
                  <c:v>11.791700000000001</c:v>
                </c:pt>
                <c:pt idx="567">
                  <c:v>11.8125</c:v>
                </c:pt>
                <c:pt idx="568">
                  <c:v>11.833299999999999</c:v>
                </c:pt>
                <c:pt idx="569">
                  <c:v>11.854200000000001</c:v>
                </c:pt>
                <c:pt idx="570">
                  <c:v>11.875</c:v>
                </c:pt>
                <c:pt idx="571">
                  <c:v>11.895799999999999</c:v>
                </c:pt>
                <c:pt idx="572">
                  <c:v>11.916700000000001</c:v>
                </c:pt>
                <c:pt idx="573">
                  <c:v>11.9375</c:v>
                </c:pt>
                <c:pt idx="574">
                  <c:v>11.958299999999999</c:v>
                </c:pt>
                <c:pt idx="575">
                  <c:v>11.979200000000001</c:v>
                </c:pt>
                <c:pt idx="576">
                  <c:v>12</c:v>
                </c:pt>
              </c:numCache>
            </c:numRef>
          </c:xVal>
          <c:yVal>
            <c:numRef>
              <c:f>Sheet1!$D$2:$D$578</c:f>
              <c:numCache>
                <c:formatCode>General</c:formatCode>
                <c:ptCount val="577"/>
                <c:pt idx="0">
                  <c:v>100</c:v>
                </c:pt>
                <c:pt idx="1">
                  <c:v>100</c:v>
                </c:pt>
                <c:pt idx="2">
                  <c:v>100</c:v>
                </c:pt>
                <c:pt idx="3">
                  <c:v>100</c:v>
                </c:pt>
                <c:pt idx="4">
                  <c:v>99.879000000000005</c:v>
                </c:pt>
                <c:pt idx="5">
                  <c:v>99.879000000000005</c:v>
                </c:pt>
                <c:pt idx="6">
                  <c:v>99.757000000000005</c:v>
                </c:pt>
                <c:pt idx="7">
                  <c:v>99.635000000000005</c:v>
                </c:pt>
                <c:pt idx="8">
                  <c:v>99.513000000000005</c:v>
                </c:pt>
                <c:pt idx="9">
                  <c:v>99.513000000000005</c:v>
                </c:pt>
                <c:pt idx="10">
                  <c:v>99.513000000000005</c:v>
                </c:pt>
                <c:pt idx="11">
                  <c:v>99.513000000000005</c:v>
                </c:pt>
                <c:pt idx="12">
                  <c:v>99.391000000000005</c:v>
                </c:pt>
                <c:pt idx="13">
                  <c:v>99.269000000000005</c:v>
                </c:pt>
                <c:pt idx="14">
                  <c:v>99.146000000000001</c:v>
                </c:pt>
                <c:pt idx="15">
                  <c:v>99.146000000000001</c:v>
                </c:pt>
                <c:pt idx="16">
                  <c:v>99.146000000000001</c:v>
                </c:pt>
                <c:pt idx="17">
                  <c:v>99.146000000000001</c:v>
                </c:pt>
                <c:pt idx="18">
                  <c:v>99.024000000000001</c:v>
                </c:pt>
                <c:pt idx="19">
                  <c:v>98.778999999999996</c:v>
                </c:pt>
                <c:pt idx="20">
                  <c:v>98.656999999999996</c:v>
                </c:pt>
                <c:pt idx="21">
                  <c:v>98.534000000000006</c:v>
                </c:pt>
                <c:pt idx="22">
                  <c:v>98.534000000000006</c:v>
                </c:pt>
                <c:pt idx="23">
                  <c:v>98.534000000000006</c:v>
                </c:pt>
                <c:pt idx="24">
                  <c:v>98.289000000000001</c:v>
                </c:pt>
                <c:pt idx="25">
                  <c:v>98.289000000000001</c:v>
                </c:pt>
                <c:pt idx="26">
                  <c:v>98.043999999999997</c:v>
                </c:pt>
                <c:pt idx="27">
                  <c:v>97.921999999999997</c:v>
                </c:pt>
                <c:pt idx="28">
                  <c:v>97.921999999999997</c:v>
                </c:pt>
                <c:pt idx="29">
                  <c:v>97.921999999999997</c:v>
                </c:pt>
                <c:pt idx="30">
                  <c:v>97.921999999999997</c:v>
                </c:pt>
                <c:pt idx="31">
                  <c:v>97.921999999999997</c:v>
                </c:pt>
                <c:pt idx="32">
                  <c:v>97.676000000000002</c:v>
                </c:pt>
                <c:pt idx="33">
                  <c:v>97.676000000000002</c:v>
                </c:pt>
                <c:pt idx="34">
                  <c:v>97.552999999999997</c:v>
                </c:pt>
                <c:pt idx="35">
                  <c:v>97.552999999999997</c:v>
                </c:pt>
                <c:pt idx="36">
                  <c:v>97.183000000000007</c:v>
                </c:pt>
                <c:pt idx="37">
                  <c:v>97.06</c:v>
                </c:pt>
                <c:pt idx="38">
                  <c:v>97.06</c:v>
                </c:pt>
                <c:pt idx="39">
                  <c:v>96.936999999999998</c:v>
                </c:pt>
                <c:pt idx="40">
                  <c:v>96.936999999999998</c:v>
                </c:pt>
                <c:pt idx="41">
                  <c:v>96.69</c:v>
                </c:pt>
                <c:pt idx="42">
                  <c:v>96.442999999999998</c:v>
                </c:pt>
                <c:pt idx="43">
                  <c:v>96.442999999999998</c:v>
                </c:pt>
                <c:pt idx="44">
                  <c:v>96.442999999999998</c:v>
                </c:pt>
                <c:pt idx="45">
                  <c:v>96.317999999999998</c:v>
                </c:pt>
                <c:pt idx="46">
                  <c:v>96.192999999999998</c:v>
                </c:pt>
                <c:pt idx="47">
                  <c:v>95.942999999999998</c:v>
                </c:pt>
                <c:pt idx="48">
                  <c:v>95.942999999999998</c:v>
                </c:pt>
                <c:pt idx="49">
                  <c:v>95.816999999999993</c:v>
                </c:pt>
                <c:pt idx="50">
                  <c:v>95.816999999999993</c:v>
                </c:pt>
                <c:pt idx="51">
                  <c:v>95.816999999999993</c:v>
                </c:pt>
                <c:pt idx="52">
                  <c:v>95.816999999999993</c:v>
                </c:pt>
                <c:pt idx="53">
                  <c:v>95.688999999999993</c:v>
                </c:pt>
                <c:pt idx="54">
                  <c:v>95.688999999999993</c:v>
                </c:pt>
                <c:pt idx="55">
                  <c:v>95.688999999999993</c:v>
                </c:pt>
                <c:pt idx="56">
                  <c:v>95.688999999999993</c:v>
                </c:pt>
                <c:pt idx="57">
                  <c:v>95.561000000000007</c:v>
                </c:pt>
                <c:pt idx="58">
                  <c:v>95.561000000000007</c:v>
                </c:pt>
                <c:pt idx="59">
                  <c:v>95.433000000000007</c:v>
                </c:pt>
                <c:pt idx="60">
                  <c:v>95.433000000000007</c:v>
                </c:pt>
                <c:pt idx="61">
                  <c:v>95.304000000000002</c:v>
                </c:pt>
                <c:pt idx="62">
                  <c:v>95.304000000000002</c:v>
                </c:pt>
                <c:pt idx="63">
                  <c:v>95.048000000000002</c:v>
                </c:pt>
                <c:pt idx="64">
                  <c:v>94.918999999999997</c:v>
                </c:pt>
                <c:pt idx="65">
                  <c:v>94.918999999999997</c:v>
                </c:pt>
                <c:pt idx="66">
                  <c:v>94.790999999999997</c:v>
                </c:pt>
                <c:pt idx="67">
                  <c:v>94.405000000000001</c:v>
                </c:pt>
                <c:pt idx="68">
                  <c:v>94.405000000000001</c:v>
                </c:pt>
                <c:pt idx="69">
                  <c:v>94.275999999999996</c:v>
                </c:pt>
                <c:pt idx="70">
                  <c:v>94.147000000000006</c:v>
                </c:pt>
                <c:pt idx="71">
                  <c:v>94.019000000000005</c:v>
                </c:pt>
                <c:pt idx="72">
                  <c:v>94.019000000000005</c:v>
                </c:pt>
                <c:pt idx="73">
                  <c:v>94.019000000000005</c:v>
                </c:pt>
                <c:pt idx="74">
                  <c:v>93.762</c:v>
                </c:pt>
                <c:pt idx="75">
                  <c:v>93.762</c:v>
                </c:pt>
                <c:pt idx="76">
                  <c:v>93.762</c:v>
                </c:pt>
                <c:pt idx="77">
                  <c:v>93.762</c:v>
                </c:pt>
                <c:pt idx="78">
                  <c:v>93.762</c:v>
                </c:pt>
                <c:pt idx="79">
                  <c:v>93.762</c:v>
                </c:pt>
                <c:pt idx="80">
                  <c:v>93.762</c:v>
                </c:pt>
                <c:pt idx="81">
                  <c:v>93.504000000000005</c:v>
                </c:pt>
                <c:pt idx="82">
                  <c:v>93.504000000000005</c:v>
                </c:pt>
                <c:pt idx="83">
                  <c:v>93.375</c:v>
                </c:pt>
                <c:pt idx="84">
                  <c:v>93.375</c:v>
                </c:pt>
                <c:pt idx="85">
                  <c:v>93.375</c:v>
                </c:pt>
                <c:pt idx="86">
                  <c:v>93.375</c:v>
                </c:pt>
                <c:pt idx="87">
                  <c:v>93.375</c:v>
                </c:pt>
                <c:pt idx="88">
                  <c:v>93.375</c:v>
                </c:pt>
                <c:pt idx="89">
                  <c:v>93.116</c:v>
                </c:pt>
                <c:pt idx="90">
                  <c:v>93.116</c:v>
                </c:pt>
                <c:pt idx="91">
                  <c:v>92.986000000000004</c:v>
                </c:pt>
                <c:pt idx="92">
                  <c:v>92.986000000000004</c:v>
                </c:pt>
                <c:pt idx="93">
                  <c:v>92.986000000000004</c:v>
                </c:pt>
                <c:pt idx="94">
                  <c:v>92.986000000000004</c:v>
                </c:pt>
                <c:pt idx="95">
                  <c:v>92.855000000000004</c:v>
                </c:pt>
                <c:pt idx="96">
                  <c:v>92.459000000000003</c:v>
                </c:pt>
                <c:pt idx="97">
                  <c:v>92.459000000000003</c:v>
                </c:pt>
                <c:pt idx="98">
                  <c:v>92.459000000000003</c:v>
                </c:pt>
                <c:pt idx="99">
                  <c:v>92.459000000000003</c:v>
                </c:pt>
                <c:pt idx="100">
                  <c:v>92.459000000000003</c:v>
                </c:pt>
                <c:pt idx="101">
                  <c:v>92.459000000000003</c:v>
                </c:pt>
                <c:pt idx="102">
                  <c:v>92.459000000000003</c:v>
                </c:pt>
                <c:pt idx="103">
                  <c:v>92.322999999999993</c:v>
                </c:pt>
                <c:pt idx="104">
                  <c:v>92.322999999999993</c:v>
                </c:pt>
                <c:pt idx="105">
                  <c:v>92.186999999999998</c:v>
                </c:pt>
                <c:pt idx="106">
                  <c:v>92.186999999999998</c:v>
                </c:pt>
                <c:pt idx="107">
                  <c:v>92.051000000000002</c:v>
                </c:pt>
                <c:pt idx="108">
                  <c:v>92.051000000000002</c:v>
                </c:pt>
                <c:pt idx="109">
                  <c:v>92.051000000000002</c:v>
                </c:pt>
                <c:pt idx="110">
                  <c:v>91.915000000000006</c:v>
                </c:pt>
                <c:pt idx="111">
                  <c:v>91.915000000000006</c:v>
                </c:pt>
                <c:pt idx="112">
                  <c:v>91.778999999999996</c:v>
                </c:pt>
                <c:pt idx="113">
                  <c:v>91.778999999999996</c:v>
                </c:pt>
                <c:pt idx="114">
                  <c:v>91.643000000000001</c:v>
                </c:pt>
                <c:pt idx="115">
                  <c:v>91.506</c:v>
                </c:pt>
                <c:pt idx="116">
                  <c:v>91.506</c:v>
                </c:pt>
                <c:pt idx="117">
                  <c:v>91.506</c:v>
                </c:pt>
                <c:pt idx="118">
                  <c:v>91.37</c:v>
                </c:pt>
                <c:pt idx="119">
                  <c:v>91.37</c:v>
                </c:pt>
                <c:pt idx="120">
                  <c:v>91.233000000000004</c:v>
                </c:pt>
                <c:pt idx="121">
                  <c:v>91.096000000000004</c:v>
                </c:pt>
                <c:pt idx="122">
                  <c:v>91.096000000000004</c:v>
                </c:pt>
                <c:pt idx="123">
                  <c:v>91.096000000000004</c:v>
                </c:pt>
                <c:pt idx="124">
                  <c:v>91.096000000000004</c:v>
                </c:pt>
                <c:pt idx="125">
                  <c:v>91.096000000000004</c:v>
                </c:pt>
                <c:pt idx="126">
                  <c:v>91.096000000000004</c:v>
                </c:pt>
                <c:pt idx="127">
                  <c:v>91.096000000000004</c:v>
                </c:pt>
                <c:pt idx="128">
                  <c:v>91.096000000000004</c:v>
                </c:pt>
                <c:pt idx="129">
                  <c:v>91.096000000000004</c:v>
                </c:pt>
                <c:pt idx="130">
                  <c:v>90.685000000000002</c:v>
                </c:pt>
                <c:pt idx="131">
                  <c:v>90.685000000000002</c:v>
                </c:pt>
                <c:pt idx="132">
                  <c:v>90.685000000000002</c:v>
                </c:pt>
                <c:pt idx="133">
                  <c:v>90.685000000000002</c:v>
                </c:pt>
                <c:pt idx="134">
                  <c:v>90.685000000000002</c:v>
                </c:pt>
                <c:pt idx="135">
                  <c:v>90.685000000000002</c:v>
                </c:pt>
                <c:pt idx="136">
                  <c:v>90.41</c:v>
                </c:pt>
                <c:pt idx="137">
                  <c:v>90.272000000000006</c:v>
                </c:pt>
                <c:pt idx="138">
                  <c:v>90.272000000000006</c:v>
                </c:pt>
                <c:pt idx="139">
                  <c:v>90.272000000000006</c:v>
                </c:pt>
                <c:pt idx="140">
                  <c:v>90.272000000000006</c:v>
                </c:pt>
                <c:pt idx="141">
                  <c:v>90.132999999999996</c:v>
                </c:pt>
                <c:pt idx="142">
                  <c:v>90.132999999999996</c:v>
                </c:pt>
                <c:pt idx="143">
                  <c:v>89.849000000000004</c:v>
                </c:pt>
                <c:pt idx="144">
                  <c:v>89.849000000000004</c:v>
                </c:pt>
                <c:pt idx="145">
                  <c:v>89.849000000000004</c:v>
                </c:pt>
                <c:pt idx="146">
                  <c:v>89.849000000000004</c:v>
                </c:pt>
                <c:pt idx="147">
                  <c:v>89.849000000000004</c:v>
                </c:pt>
                <c:pt idx="148">
                  <c:v>89.7</c:v>
                </c:pt>
                <c:pt idx="149">
                  <c:v>89.7</c:v>
                </c:pt>
                <c:pt idx="150">
                  <c:v>89.551000000000002</c:v>
                </c:pt>
                <c:pt idx="151">
                  <c:v>89.551000000000002</c:v>
                </c:pt>
                <c:pt idx="152">
                  <c:v>89.551000000000002</c:v>
                </c:pt>
                <c:pt idx="153">
                  <c:v>89.402000000000001</c:v>
                </c:pt>
                <c:pt idx="154">
                  <c:v>89.402000000000001</c:v>
                </c:pt>
                <c:pt idx="155">
                  <c:v>89.402000000000001</c:v>
                </c:pt>
                <c:pt idx="156">
                  <c:v>89.251999999999995</c:v>
                </c:pt>
                <c:pt idx="157">
                  <c:v>89.102000000000004</c:v>
                </c:pt>
                <c:pt idx="158">
                  <c:v>89.102000000000004</c:v>
                </c:pt>
                <c:pt idx="159">
                  <c:v>89.102000000000004</c:v>
                </c:pt>
                <c:pt idx="160">
                  <c:v>88.950999999999993</c:v>
                </c:pt>
                <c:pt idx="161">
                  <c:v>88.950999999999993</c:v>
                </c:pt>
                <c:pt idx="162">
                  <c:v>88.950999999999993</c:v>
                </c:pt>
                <c:pt idx="163">
                  <c:v>88.950999999999993</c:v>
                </c:pt>
                <c:pt idx="164">
                  <c:v>88.8</c:v>
                </c:pt>
                <c:pt idx="165">
                  <c:v>88.8</c:v>
                </c:pt>
                <c:pt idx="166">
                  <c:v>88.8</c:v>
                </c:pt>
                <c:pt idx="167">
                  <c:v>88.8</c:v>
                </c:pt>
                <c:pt idx="168">
                  <c:v>88.8</c:v>
                </c:pt>
                <c:pt idx="169">
                  <c:v>88.649000000000001</c:v>
                </c:pt>
                <c:pt idx="170">
                  <c:v>88.649000000000001</c:v>
                </c:pt>
                <c:pt idx="171">
                  <c:v>88.344999999999999</c:v>
                </c:pt>
                <c:pt idx="172">
                  <c:v>88.192999999999998</c:v>
                </c:pt>
                <c:pt idx="173">
                  <c:v>88.040999999999997</c:v>
                </c:pt>
                <c:pt idx="174">
                  <c:v>88.040999999999997</c:v>
                </c:pt>
                <c:pt idx="175">
                  <c:v>87.888999999999996</c:v>
                </c:pt>
                <c:pt idx="176">
                  <c:v>87.888999999999996</c:v>
                </c:pt>
                <c:pt idx="177">
                  <c:v>87.888999999999996</c:v>
                </c:pt>
                <c:pt idx="178">
                  <c:v>87.736000000000004</c:v>
                </c:pt>
                <c:pt idx="179">
                  <c:v>87.736000000000004</c:v>
                </c:pt>
                <c:pt idx="180">
                  <c:v>87.582999999999998</c:v>
                </c:pt>
                <c:pt idx="181">
                  <c:v>87.582999999999998</c:v>
                </c:pt>
                <c:pt idx="182">
                  <c:v>87.582999999999998</c:v>
                </c:pt>
                <c:pt idx="183">
                  <c:v>87.582999999999998</c:v>
                </c:pt>
                <c:pt idx="184">
                  <c:v>87.582999999999998</c:v>
                </c:pt>
                <c:pt idx="185">
                  <c:v>87.429000000000002</c:v>
                </c:pt>
                <c:pt idx="186">
                  <c:v>87.117999999999995</c:v>
                </c:pt>
                <c:pt idx="187">
                  <c:v>86.962999999999994</c:v>
                </c:pt>
                <c:pt idx="188">
                  <c:v>86.805999999999997</c:v>
                </c:pt>
                <c:pt idx="189">
                  <c:v>86.805999999999997</c:v>
                </c:pt>
                <c:pt idx="190">
                  <c:v>86.491</c:v>
                </c:pt>
                <c:pt idx="191">
                  <c:v>86.491</c:v>
                </c:pt>
                <c:pt idx="192">
                  <c:v>86.331999999999994</c:v>
                </c:pt>
                <c:pt idx="193">
                  <c:v>86.331999999999994</c:v>
                </c:pt>
                <c:pt idx="194">
                  <c:v>86.331999999999994</c:v>
                </c:pt>
                <c:pt idx="195">
                  <c:v>86.331999999999994</c:v>
                </c:pt>
                <c:pt idx="196">
                  <c:v>86.167000000000002</c:v>
                </c:pt>
                <c:pt idx="197">
                  <c:v>86.167000000000002</c:v>
                </c:pt>
                <c:pt idx="198">
                  <c:v>86.167000000000002</c:v>
                </c:pt>
                <c:pt idx="199">
                  <c:v>85.834999999999994</c:v>
                </c:pt>
                <c:pt idx="200">
                  <c:v>85.834999999999994</c:v>
                </c:pt>
                <c:pt idx="201">
                  <c:v>85.501999999999995</c:v>
                </c:pt>
                <c:pt idx="202">
                  <c:v>85.501999999999995</c:v>
                </c:pt>
                <c:pt idx="203">
                  <c:v>85.334999999999994</c:v>
                </c:pt>
                <c:pt idx="204">
                  <c:v>85.334999999999994</c:v>
                </c:pt>
                <c:pt idx="205">
                  <c:v>85.334999999999994</c:v>
                </c:pt>
                <c:pt idx="206">
                  <c:v>85.334999999999994</c:v>
                </c:pt>
                <c:pt idx="207">
                  <c:v>85.334999999999994</c:v>
                </c:pt>
                <c:pt idx="208">
                  <c:v>85.334999999999994</c:v>
                </c:pt>
                <c:pt idx="209">
                  <c:v>85.334999999999994</c:v>
                </c:pt>
                <c:pt idx="210">
                  <c:v>85.334999999999994</c:v>
                </c:pt>
                <c:pt idx="211">
                  <c:v>85.334999999999994</c:v>
                </c:pt>
                <c:pt idx="212">
                  <c:v>85.167000000000002</c:v>
                </c:pt>
                <c:pt idx="213">
                  <c:v>85</c:v>
                </c:pt>
                <c:pt idx="214">
                  <c:v>84.831999999999994</c:v>
                </c:pt>
                <c:pt idx="215">
                  <c:v>84.664000000000001</c:v>
                </c:pt>
                <c:pt idx="216">
                  <c:v>84.664000000000001</c:v>
                </c:pt>
                <c:pt idx="217">
                  <c:v>84.664000000000001</c:v>
                </c:pt>
                <c:pt idx="218">
                  <c:v>84.664000000000001</c:v>
                </c:pt>
                <c:pt idx="219">
                  <c:v>84.664000000000001</c:v>
                </c:pt>
                <c:pt idx="220">
                  <c:v>84.495000000000005</c:v>
                </c:pt>
                <c:pt idx="221">
                  <c:v>84.495000000000005</c:v>
                </c:pt>
                <c:pt idx="222">
                  <c:v>84.495000000000005</c:v>
                </c:pt>
                <c:pt idx="223">
                  <c:v>84.495000000000005</c:v>
                </c:pt>
                <c:pt idx="224">
                  <c:v>84.495000000000005</c:v>
                </c:pt>
                <c:pt idx="225">
                  <c:v>84.495000000000005</c:v>
                </c:pt>
                <c:pt idx="226">
                  <c:v>84.495000000000005</c:v>
                </c:pt>
                <c:pt idx="227">
                  <c:v>84.325999999999993</c:v>
                </c:pt>
                <c:pt idx="228">
                  <c:v>84.325999999999993</c:v>
                </c:pt>
                <c:pt idx="229">
                  <c:v>83.816999999999993</c:v>
                </c:pt>
                <c:pt idx="230">
                  <c:v>83.816999999999993</c:v>
                </c:pt>
                <c:pt idx="231">
                  <c:v>83.816999999999993</c:v>
                </c:pt>
                <c:pt idx="232">
                  <c:v>83.644999999999996</c:v>
                </c:pt>
                <c:pt idx="233">
                  <c:v>83.644999999999996</c:v>
                </c:pt>
                <c:pt idx="234">
                  <c:v>83.644999999999996</c:v>
                </c:pt>
                <c:pt idx="235">
                  <c:v>83.644999999999996</c:v>
                </c:pt>
                <c:pt idx="236">
                  <c:v>83.644999999999996</c:v>
                </c:pt>
                <c:pt idx="237">
                  <c:v>83.644999999999996</c:v>
                </c:pt>
                <c:pt idx="238">
                  <c:v>83.287999999999997</c:v>
                </c:pt>
                <c:pt idx="239">
                  <c:v>83.287999999999997</c:v>
                </c:pt>
                <c:pt idx="240">
                  <c:v>83.105000000000004</c:v>
                </c:pt>
                <c:pt idx="241">
                  <c:v>82.92</c:v>
                </c:pt>
                <c:pt idx="242">
                  <c:v>82.728999999999999</c:v>
                </c:pt>
                <c:pt idx="243">
                  <c:v>82.728999999999999</c:v>
                </c:pt>
                <c:pt idx="244">
                  <c:v>82.728999999999999</c:v>
                </c:pt>
                <c:pt idx="245">
                  <c:v>82.533000000000001</c:v>
                </c:pt>
                <c:pt idx="246">
                  <c:v>82.533000000000001</c:v>
                </c:pt>
                <c:pt idx="247">
                  <c:v>82.533000000000001</c:v>
                </c:pt>
                <c:pt idx="248">
                  <c:v>82.335999999999999</c:v>
                </c:pt>
                <c:pt idx="249">
                  <c:v>82.335999999999999</c:v>
                </c:pt>
                <c:pt idx="250">
                  <c:v>82.335999999999999</c:v>
                </c:pt>
                <c:pt idx="251">
                  <c:v>82.335999999999999</c:v>
                </c:pt>
                <c:pt idx="252">
                  <c:v>82.335999999999999</c:v>
                </c:pt>
                <c:pt idx="253">
                  <c:v>82.335999999999999</c:v>
                </c:pt>
                <c:pt idx="254">
                  <c:v>82.138999999999996</c:v>
                </c:pt>
                <c:pt idx="255">
                  <c:v>82.138999999999996</c:v>
                </c:pt>
                <c:pt idx="256">
                  <c:v>82.138999999999996</c:v>
                </c:pt>
                <c:pt idx="257">
                  <c:v>82.138999999999996</c:v>
                </c:pt>
                <c:pt idx="258">
                  <c:v>82.138999999999996</c:v>
                </c:pt>
                <c:pt idx="259">
                  <c:v>82.138999999999996</c:v>
                </c:pt>
                <c:pt idx="260">
                  <c:v>81.941000000000003</c:v>
                </c:pt>
                <c:pt idx="261">
                  <c:v>81.941000000000003</c:v>
                </c:pt>
                <c:pt idx="262">
                  <c:v>81.941000000000003</c:v>
                </c:pt>
                <c:pt idx="263">
                  <c:v>81.941000000000003</c:v>
                </c:pt>
                <c:pt idx="264">
                  <c:v>81.543999999999997</c:v>
                </c:pt>
                <c:pt idx="265">
                  <c:v>81.543999999999997</c:v>
                </c:pt>
                <c:pt idx="266">
                  <c:v>81.543999999999997</c:v>
                </c:pt>
                <c:pt idx="267">
                  <c:v>81.543999999999997</c:v>
                </c:pt>
                <c:pt idx="268">
                  <c:v>81.543999999999997</c:v>
                </c:pt>
                <c:pt idx="269">
                  <c:v>81.543999999999997</c:v>
                </c:pt>
                <c:pt idx="270">
                  <c:v>81.543999999999997</c:v>
                </c:pt>
                <c:pt idx="271">
                  <c:v>81.543999999999997</c:v>
                </c:pt>
                <c:pt idx="272">
                  <c:v>81.543999999999997</c:v>
                </c:pt>
                <c:pt idx="273">
                  <c:v>81.344999999999999</c:v>
                </c:pt>
                <c:pt idx="274">
                  <c:v>81.344999999999999</c:v>
                </c:pt>
                <c:pt idx="275">
                  <c:v>81.344999999999999</c:v>
                </c:pt>
                <c:pt idx="276">
                  <c:v>81.344999999999999</c:v>
                </c:pt>
                <c:pt idx="277">
                  <c:v>81.344999999999999</c:v>
                </c:pt>
                <c:pt idx="278">
                  <c:v>81.141999999999996</c:v>
                </c:pt>
                <c:pt idx="279">
                  <c:v>81.141999999999996</c:v>
                </c:pt>
                <c:pt idx="280">
                  <c:v>81.141999999999996</c:v>
                </c:pt>
                <c:pt idx="281">
                  <c:v>80.936999999999998</c:v>
                </c:pt>
                <c:pt idx="282">
                  <c:v>80.936999999999998</c:v>
                </c:pt>
                <c:pt idx="283">
                  <c:v>80.936999999999998</c:v>
                </c:pt>
                <c:pt idx="284">
                  <c:v>80.727999999999994</c:v>
                </c:pt>
                <c:pt idx="285">
                  <c:v>80.727999999999994</c:v>
                </c:pt>
                <c:pt idx="286">
                  <c:v>80.516999999999996</c:v>
                </c:pt>
                <c:pt idx="287">
                  <c:v>80.516999999999996</c:v>
                </c:pt>
                <c:pt idx="288">
                  <c:v>80.296999999999997</c:v>
                </c:pt>
                <c:pt idx="289">
                  <c:v>80.296999999999997</c:v>
                </c:pt>
                <c:pt idx="290">
                  <c:v>80.296999999999997</c:v>
                </c:pt>
                <c:pt idx="291">
                  <c:v>80.296999999999997</c:v>
                </c:pt>
                <c:pt idx="292">
                  <c:v>80.296999999999997</c:v>
                </c:pt>
                <c:pt idx="293">
                  <c:v>80.06</c:v>
                </c:pt>
                <c:pt idx="294">
                  <c:v>80.06</c:v>
                </c:pt>
                <c:pt idx="295">
                  <c:v>80.06</c:v>
                </c:pt>
                <c:pt idx="296">
                  <c:v>80.06</c:v>
                </c:pt>
                <c:pt idx="297">
                  <c:v>80.06</c:v>
                </c:pt>
                <c:pt idx="298">
                  <c:v>80.06</c:v>
                </c:pt>
                <c:pt idx="299">
                  <c:v>80.06</c:v>
                </c:pt>
                <c:pt idx="300">
                  <c:v>80.06</c:v>
                </c:pt>
                <c:pt idx="301">
                  <c:v>80.06</c:v>
                </c:pt>
                <c:pt idx="302">
                  <c:v>80.06</c:v>
                </c:pt>
                <c:pt idx="303">
                  <c:v>79.817999999999998</c:v>
                </c:pt>
                <c:pt idx="304">
                  <c:v>79.575000000000003</c:v>
                </c:pt>
                <c:pt idx="305">
                  <c:v>79.575000000000003</c:v>
                </c:pt>
                <c:pt idx="306">
                  <c:v>79.575000000000003</c:v>
                </c:pt>
                <c:pt idx="307">
                  <c:v>79.575000000000003</c:v>
                </c:pt>
                <c:pt idx="308">
                  <c:v>79.575000000000003</c:v>
                </c:pt>
                <c:pt idx="309">
                  <c:v>79.331999999999994</c:v>
                </c:pt>
                <c:pt idx="310">
                  <c:v>79.331999999999994</c:v>
                </c:pt>
                <c:pt idx="311">
                  <c:v>79.331999999999994</c:v>
                </c:pt>
                <c:pt idx="312">
                  <c:v>79.331999999999994</c:v>
                </c:pt>
                <c:pt idx="313">
                  <c:v>79.331999999999994</c:v>
                </c:pt>
                <c:pt idx="314">
                  <c:v>79.331999999999994</c:v>
                </c:pt>
                <c:pt idx="315">
                  <c:v>79.331999999999994</c:v>
                </c:pt>
                <c:pt idx="316">
                  <c:v>79.331999999999994</c:v>
                </c:pt>
                <c:pt idx="317">
                  <c:v>79.331999999999994</c:v>
                </c:pt>
                <c:pt idx="318">
                  <c:v>79.331999999999994</c:v>
                </c:pt>
                <c:pt idx="319">
                  <c:v>79.331999999999994</c:v>
                </c:pt>
                <c:pt idx="320">
                  <c:v>79.331999999999994</c:v>
                </c:pt>
                <c:pt idx="321">
                  <c:v>79.331999999999994</c:v>
                </c:pt>
                <c:pt idx="322">
                  <c:v>79.331999999999994</c:v>
                </c:pt>
                <c:pt idx="323">
                  <c:v>79.331999999999994</c:v>
                </c:pt>
                <c:pt idx="324">
                  <c:v>79.331999999999994</c:v>
                </c:pt>
                <c:pt idx="325">
                  <c:v>79.331999999999994</c:v>
                </c:pt>
                <c:pt idx="326">
                  <c:v>79.076999999999998</c:v>
                </c:pt>
                <c:pt idx="327">
                  <c:v>78.822000000000003</c:v>
                </c:pt>
                <c:pt idx="328">
                  <c:v>78.822000000000003</c:v>
                </c:pt>
                <c:pt idx="329">
                  <c:v>78.822000000000003</c:v>
                </c:pt>
                <c:pt idx="330">
                  <c:v>78.561000000000007</c:v>
                </c:pt>
                <c:pt idx="331">
                  <c:v>78.3</c:v>
                </c:pt>
                <c:pt idx="332">
                  <c:v>78.3</c:v>
                </c:pt>
                <c:pt idx="333">
                  <c:v>78.3</c:v>
                </c:pt>
                <c:pt idx="334">
                  <c:v>78.3</c:v>
                </c:pt>
                <c:pt idx="335">
                  <c:v>78.3</c:v>
                </c:pt>
                <c:pt idx="336">
                  <c:v>78.3</c:v>
                </c:pt>
                <c:pt idx="337">
                  <c:v>78.3</c:v>
                </c:pt>
                <c:pt idx="338">
                  <c:v>78.013999999999996</c:v>
                </c:pt>
                <c:pt idx="339">
                  <c:v>78.013999999999996</c:v>
                </c:pt>
                <c:pt idx="340">
                  <c:v>77.718000000000004</c:v>
                </c:pt>
                <c:pt idx="341">
                  <c:v>77.718000000000004</c:v>
                </c:pt>
                <c:pt idx="342">
                  <c:v>77.718000000000004</c:v>
                </c:pt>
                <c:pt idx="343">
                  <c:v>77.718000000000004</c:v>
                </c:pt>
                <c:pt idx="344">
                  <c:v>77.42</c:v>
                </c:pt>
                <c:pt idx="345">
                  <c:v>77.42</c:v>
                </c:pt>
                <c:pt idx="346">
                  <c:v>77.42</c:v>
                </c:pt>
                <c:pt idx="347">
                  <c:v>77.42</c:v>
                </c:pt>
                <c:pt idx="348">
                  <c:v>77.42</c:v>
                </c:pt>
                <c:pt idx="349">
                  <c:v>77.42</c:v>
                </c:pt>
                <c:pt idx="350">
                  <c:v>77.42</c:v>
                </c:pt>
                <c:pt idx="351">
                  <c:v>77.42</c:v>
                </c:pt>
                <c:pt idx="352">
                  <c:v>77.42</c:v>
                </c:pt>
                <c:pt idx="353">
                  <c:v>77.123000000000005</c:v>
                </c:pt>
                <c:pt idx="354">
                  <c:v>77.123000000000005</c:v>
                </c:pt>
                <c:pt idx="355">
                  <c:v>76.825000000000003</c:v>
                </c:pt>
                <c:pt idx="356">
                  <c:v>76.825000000000003</c:v>
                </c:pt>
                <c:pt idx="357">
                  <c:v>76.825000000000003</c:v>
                </c:pt>
                <c:pt idx="358">
                  <c:v>76.825000000000003</c:v>
                </c:pt>
                <c:pt idx="359">
                  <c:v>76.825000000000003</c:v>
                </c:pt>
                <c:pt idx="360">
                  <c:v>76.825000000000003</c:v>
                </c:pt>
                <c:pt idx="361">
                  <c:v>76.825000000000003</c:v>
                </c:pt>
                <c:pt idx="362">
                  <c:v>76.825000000000003</c:v>
                </c:pt>
                <c:pt idx="363">
                  <c:v>76.825000000000003</c:v>
                </c:pt>
                <c:pt idx="364">
                  <c:v>76.825000000000003</c:v>
                </c:pt>
                <c:pt idx="365">
                  <c:v>76.825000000000003</c:v>
                </c:pt>
                <c:pt idx="366">
                  <c:v>76.825000000000003</c:v>
                </c:pt>
                <c:pt idx="367">
                  <c:v>76.825000000000003</c:v>
                </c:pt>
                <c:pt idx="368">
                  <c:v>76.825000000000003</c:v>
                </c:pt>
                <c:pt idx="369">
                  <c:v>76.825000000000003</c:v>
                </c:pt>
                <c:pt idx="370">
                  <c:v>76.825000000000003</c:v>
                </c:pt>
                <c:pt idx="371">
                  <c:v>76.825000000000003</c:v>
                </c:pt>
                <c:pt idx="372">
                  <c:v>76.825000000000003</c:v>
                </c:pt>
                <c:pt idx="373">
                  <c:v>76.825000000000003</c:v>
                </c:pt>
                <c:pt idx="374">
                  <c:v>76.825000000000003</c:v>
                </c:pt>
                <c:pt idx="375">
                  <c:v>76.825000000000003</c:v>
                </c:pt>
                <c:pt idx="376">
                  <c:v>76.825000000000003</c:v>
                </c:pt>
                <c:pt idx="377">
                  <c:v>76.825000000000003</c:v>
                </c:pt>
                <c:pt idx="378">
                  <c:v>76.825000000000003</c:v>
                </c:pt>
                <c:pt idx="379">
                  <c:v>76.825000000000003</c:v>
                </c:pt>
                <c:pt idx="380">
                  <c:v>76.825000000000003</c:v>
                </c:pt>
                <c:pt idx="381">
                  <c:v>76.825000000000003</c:v>
                </c:pt>
                <c:pt idx="382">
                  <c:v>76.825000000000003</c:v>
                </c:pt>
                <c:pt idx="383">
                  <c:v>76.825000000000003</c:v>
                </c:pt>
                <c:pt idx="384">
                  <c:v>76.825000000000003</c:v>
                </c:pt>
                <c:pt idx="385">
                  <c:v>76.825000000000003</c:v>
                </c:pt>
                <c:pt idx="386">
                  <c:v>76.825000000000003</c:v>
                </c:pt>
                <c:pt idx="387">
                  <c:v>76.825000000000003</c:v>
                </c:pt>
                <c:pt idx="388">
                  <c:v>76.465999999999994</c:v>
                </c:pt>
                <c:pt idx="389">
                  <c:v>76.465999999999994</c:v>
                </c:pt>
                <c:pt idx="390">
                  <c:v>76.465999999999994</c:v>
                </c:pt>
                <c:pt idx="391">
                  <c:v>76.465999999999994</c:v>
                </c:pt>
                <c:pt idx="392">
                  <c:v>76.465999999999994</c:v>
                </c:pt>
                <c:pt idx="393">
                  <c:v>76.465999999999994</c:v>
                </c:pt>
                <c:pt idx="394">
                  <c:v>76.465999999999994</c:v>
                </c:pt>
                <c:pt idx="395">
                  <c:v>76.465999999999994</c:v>
                </c:pt>
                <c:pt idx="396">
                  <c:v>76.465999999999994</c:v>
                </c:pt>
                <c:pt idx="397">
                  <c:v>76.465999999999994</c:v>
                </c:pt>
                <c:pt idx="398">
                  <c:v>76.465999999999994</c:v>
                </c:pt>
                <c:pt idx="399">
                  <c:v>76.094999999999999</c:v>
                </c:pt>
                <c:pt idx="400">
                  <c:v>76.094999999999999</c:v>
                </c:pt>
                <c:pt idx="401">
                  <c:v>75.352000000000004</c:v>
                </c:pt>
                <c:pt idx="402">
                  <c:v>75.352000000000004</c:v>
                </c:pt>
                <c:pt idx="403">
                  <c:v>75.352000000000004</c:v>
                </c:pt>
                <c:pt idx="404">
                  <c:v>75.352000000000004</c:v>
                </c:pt>
                <c:pt idx="405">
                  <c:v>75.352000000000004</c:v>
                </c:pt>
                <c:pt idx="406">
                  <c:v>75.352000000000004</c:v>
                </c:pt>
                <c:pt idx="407">
                  <c:v>75.352000000000004</c:v>
                </c:pt>
                <c:pt idx="408">
                  <c:v>75.352000000000004</c:v>
                </c:pt>
                <c:pt idx="409">
                  <c:v>74.980999999999995</c:v>
                </c:pt>
                <c:pt idx="410">
                  <c:v>74.61</c:v>
                </c:pt>
                <c:pt idx="411">
                  <c:v>74.61</c:v>
                </c:pt>
                <c:pt idx="412">
                  <c:v>74.61</c:v>
                </c:pt>
                <c:pt idx="413">
                  <c:v>74.61</c:v>
                </c:pt>
                <c:pt idx="414">
                  <c:v>74.61</c:v>
                </c:pt>
                <c:pt idx="415">
                  <c:v>74.234999999999999</c:v>
                </c:pt>
                <c:pt idx="416">
                  <c:v>74.234999999999999</c:v>
                </c:pt>
                <c:pt idx="417">
                  <c:v>74.234999999999999</c:v>
                </c:pt>
                <c:pt idx="418">
                  <c:v>73.858000000000004</c:v>
                </c:pt>
                <c:pt idx="419">
                  <c:v>73.858000000000004</c:v>
                </c:pt>
                <c:pt idx="420">
                  <c:v>73.858000000000004</c:v>
                </c:pt>
                <c:pt idx="421">
                  <c:v>73.858000000000004</c:v>
                </c:pt>
                <c:pt idx="422">
                  <c:v>73.858000000000004</c:v>
                </c:pt>
                <c:pt idx="423">
                  <c:v>73.468999999999994</c:v>
                </c:pt>
                <c:pt idx="424">
                  <c:v>73.078999999999994</c:v>
                </c:pt>
                <c:pt idx="425">
                  <c:v>73.078999999999994</c:v>
                </c:pt>
                <c:pt idx="426">
                  <c:v>73.078999999999994</c:v>
                </c:pt>
                <c:pt idx="427">
                  <c:v>73.078999999999994</c:v>
                </c:pt>
                <c:pt idx="428">
                  <c:v>73.078999999999994</c:v>
                </c:pt>
                <c:pt idx="429">
                  <c:v>73.078999999999994</c:v>
                </c:pt>
                <c:pt idx="430">
                  <c:v>72.646000000000001</c:v>
                </c:pt>
                <c:pt idx="431">
                  <c:v>72.646000000000001</c:v>
                </c:pt>
                <c:pt idx="432">
                  <c:v>72.646000000000001</c:v>
                </c:pt>
                <c:pt idx="433">
                  <c:v>72.646000000000001</c:v>
                </c:pt>
                <c:pt idx="434">
                  <c:v>72.646000000000001</c:v>
                </c:pt>
                <c:pt idx="435">
                  <c:v>72.646000000000001</c:v>
                </c:pt>
                <c:pt idx="436">
                  <c:v>72.646000000000001</c:v>
                </c:pt>
                <c:pt idx="437">
                  <c:v>72.138000000000005</c:v>
                </c:pt>
                <c:pt idx="438">
                  <c:v>72.138000000000005</c:v>
                </c:pt>
                <c:pt idx="439">
                  <c:v>72.138000000000005</c:v>
                </c:pt>
                <c:pt idx="440">
                  <c:v>72.138000000000005</c:v>
                </c:pt>
                <c:pt idx="441">
                  <c:v>72.138000000000005</c:v>
                </c:pt>
                <c:pt idx="442">
                  <c:v>72.138000000000005</c:v>
                </c:pt>
                <c:pt idx="443">
                  <c:v>72.138000000000005</c:v>
                </c:pt>
                <c:pt idx="444">
                  <c:v>72.138000000000005</c:v>
                </c:pt>
                <c:pt idx="445">
                  <c:v>72.138000000000005</c:v>
                </c:pt>
                <c:pt idx="446">
                  <c:v>72.138000000000005</c:v>
                </c:pt>
                <c:pt idx="447">
                  <c:v>72.138000000000005</c:v>
                </c:pt>
                <c:pt idx="448">
                  <c:v>71.084999999999994</c:v>
                </c:pt>
                <c:pt idx="449">
                  <c:v>71.084999999999994</c:v>
                </c:pt>
                <c:pt idx="450">
                  <c:v>71.084999999999994</c:v>
                </c:pt>
                <c:pt idx="451">
                  <c:v>71.084999999999994</c:v>
                </c:pt>
                <c:pt idx="452">
                  <c:v>71.084999999999994</c:v>
                </c:pt>
                <c:pt idx="453">
                  <c:v>71.084999999999994</c:v>
                </c:pt>
                <c:pt idx="454">
                  <c:v>71.084999999999994</c:v>
                </c:pt>
                <c:pt idx="455">
                  <c:v>71.084999999999994</c:v>
                </c:pt>
                <c:pt idx="456">
                  <c:v>71.084999999999994</c:v>
                </c:pt>
                <c:pt idx="457">
                  <c:v>71.084999999999994</c:v>
                </c:pt>
                <c:pt idx="458">
                  <c:v>71.084999999999994</c:v>
                </c:pt>
                <c:pt idx="459">
                  <c:v>71.084999999999994</c:v>
                </c:pt>
                <c:pt idx="460">
                  <c:v>70.546999999999997</c:v>
                </c:pt>
                <c:pt idx="461">
                  <c:v>70.546999999999997</c:v>
                </c:pt>
                <c:pt idx="462">
                  <c:v>70.546999999999997</c:v>
                </c:pt>
                <c:pt idx="463">
                  <c:v>70.546999999999997</c:v>
                </c:pt>
                <c:pt idx="464">
                  <c:v>70.546999999999997</c:v>
                </c:pt>
                <c:pt idx="465">
                  <c:v>70.546999999999997</c:v>
                </c:pt>
                <c:pt idx="466">
                  <c:v>70.546999999999997</c:v>
                </c:pt>
                <c:pt idx="467">
                  <c:v>70.546999999999997</c:v>
                </c:pt>
                <c:pt idx="468">
                  <c:v>70.546999999999997</c:v>
                </c:pt>
                <c:pt idx="469">
                  <c:v>70.546999999999997</c:v>
                </c:pt>
                <c:pt idx="470">
                  <c:v>70.546999999999997</c:v>
                </c:pt>
                <c:pt idx="471">
                  <c:v>69.963999999999999</c:v>
                </c:pt>
                <c:pt idx="472">
                  <c:v>69.963999999999999</c:v>
                </c:pt>
                <c:pt idx="473">
                  <c:v>69.963999999999999</c:v>
                </c:pt>
                <c:pt idx="474">
                  <c:v>69.963999999999999</c:v>
                </c:pt>
                <c:pt idx="475">
                  <c:v>69.963999999999999</c:v>
                </c:pt>
                <c:pt idx="476">
                  <c:v>69.963999999999999</c:v>
                </c:pt>
                <c:pt idx="477">
                  <c:v>69.963999999999999</c:v>
                </c:pt>
                <c:pt idx="478">
                  <c:v>69.963999999999999</c:v>
                </c:pt>
                <c:pt idx="479">
                  <c:v>69.963999999999999</c:v>
                </c:pt>
                <c:pt idx="480">
                  <c:v>69.963999999999999</c:v>
                </c:pt>
                <c:pt idx="481">
                  <c:v>69.963999999999999</c:v>
                </c:pt>
                <c:pt idx="482">
                  <c:v>69.963999999999999</c:v>
                </c:pt>
                <c:pt idx="483">
                  <c:v>69.963999999999999</c:v>
                </c:pt>
                <c:pt idx="484">
                  <c:v>69.963999999999999</c:v>
                </c:pt>
                <c:pt idx="485">
                  <c:v>69.963999999999999</c:v>
                </c:pt>
                <c:pt idx="486">
                  <c:v>69.963999999999999</c:v>
                </c:pt>
                <c:pt idx="487">
                  <c:v>69.963999999999999</c:v>
                </c:pt>
                <c:pt idx="488">
                  <c:v>69.963999999999999</c:v>
                </c:pt>
                <c:pt idx="489">
                  <c:v>69.963999999999999</c:v>
                </c:pt>
                <c:pt idx="490">
                  <c:v>69.963999999999999</c:v>
                </c:pt>
                <c:pt idx="491">
                  <c:v>69.963999999999999</c:v>
                </c:pt>
                <c:pt idx="492">
                  <c:v>69.963999999999999</c:v>
                </c:pt>
                <c:pt idx="493">
                  <c:v>69.963999999999999</c:v>
                </c:pt>
                <c:pt idx="494">
                  <c:v>69.963999999999999</c:v>
                </c:pt>
                <c:pt idx="495">
                  <c:v>69.963999999999999</c:v>
                </c:pt>
                <c:pt idx="496">
                  <c:v>69.963999999999999</c:v>
                </c:pt>
                <c:pt idx="497">
                  <c:v>69.963999999999999</c:v>
                </c:pt>
                <c:pt idx="498">
                  <c:v>69.963999999999999</c:v>
                </c:pt>
                <c:pt idx="499">
                  <c:v>69.963999999999999</c:v>
                </c:pt>
                <c:pt idx="500">
                  <c:v>69.963999999999999</c:v>
                </c:pt>
                <c:pt idx="501">
                  <c:v>69.963999999999999</c:v>
                </c:pt>
                <c:pt idx="502">
                  <c:v>69.963999999999999</c:v>
                </c:pt>
                <c:pt idx="503">
                  <c:v>69.963999999999999</c:v>
                </c:pt>
                <c:pt idx="504">
                  <c:v>69.963999999999999</c:v>
                </c:pt>
                <c:pt idx="505">
                  <c:v>69.963999999999999</c:v>
                </c:pt>
                <c:pt idx="506">
                  <c:v>69.963999999999999</c:v>
                </c:pt>
                <c:pt idx="507">
                  <c:v>69.963999999999999</c:v>
                </c:pt>
                <c:pt idx="508">
                  <c:v>69.963999999999999</c:v>
                </c:pt>
                <c:pt idx="509">
                  <c:v>69.963999999999999</c:v>
                </c:pt>
                <c:pt idx="510">
                  <c:v>69.963999999999999</c:v>
                </c:pt>
                <c:pt idx="511">
                  <c:v>69.963999999999999</c:v>
                </c:pt>
                <c:pt idx="512">
                  <c:v>69.963999999999999</c:v>
                </c:pt>
                <c:pt idx="513">
                  <c:v>69.963999999999999</c:v>
                </c:pt>
                <c:pt idx="514">
                  <c:v>69.963999999999999</c:v>
                </c:pt>
                <c:pt idx="515">
                  <c:v>69.963999999999999</c:v>
                </c:pt>
                <c:pt idx="516">
                  <c:v>69.963999999999999</c:v>
                </c:pt>
                <c:pt idx="517">
                  <c:v>69.963999999999999</c:v>
                </c:pt>
                <c:pt idx="518">
                  <c:v>69.150000000000006</c:v>
                </c:pt>
                <c:pt idx="519">
                  <c:v>69.150000000000006</c:v>
                </c:pt>
                <c:pt idx="520">
                  <c:v>69.150000000000006</c:v>
                </c:pt>
                <c:pt idx="521">
                  <c:v>68.307000000000002</c:v>
                </c:pt>
                <c:pt idx="522">
                  <c:v>68.307000000000002</c:v>
                </c:pt>
                <c:pt idx="523">
                  <c:v>68.307000000000002</c:v>
                </c:pt>
                <c:pt idx="524">
                  <c:v>68.307000000000002</c:v>
                </c:pt>
                <c:pt idx="525">
                  <c:v>68.307000000000002</c:v>
                </c:pt>
                <c:pt idx="526">
                  <c:v>68.307000000000002</c:v>
                </c:pt>
                <c:pt idx="527">
                  <c:v>68.307000000000002</c:v>
                </c:pt>
                <c:pt idx="528">
                  <c:v>68.307000000000002</c:v>
                </c:pt>
                <c:pt idx="529">
                  <c:v>68.307000000000002</c:v>
                </c:pt>
                <c:pt idx="530">
                  <c:v>68.307000000000002</c:v>
                </c:pt>
                <c:pt idx="531">
                  <c:v>67.149000000000001</c:v>
                </c:pt>
                <c:pt idx="532">
                  <c:v>67.149000000000001</c:v>
                </c:pt>
                <c:pt idx="533">
                  <c:v>67.149000000000001</c:v>
                </c:pt>
                <c:pt idx="534">
                  <c:v>67.149000000000001</c:v>
                </c:pt>
                <c:pt idx="535">
                  <c:v>67.149000000000001</c:v>
                </c:pt>
                <c:pt idx="536">
                  <c:v>67.149000000000001</c:v>
                </c:pt>
                <c:pt idx="537">
                  <c:v>65.906000000000006</c:v>
                </c:pt>
                <c:pt idx="538">
                  <c:v>65.906000000000006</c:v>
                </c:pt>
                <c:pt idx="539">
                  <c:v>65.906000000000006</c:v>
                </c:pt>
                <c:pt idx="540">
                  <c:v>65.906000000000006</c:v>
                </c:pt>
                <c:pt idx="541">
                  <c:v>65.906000000000006</c:v>
                </c:pt>
                <c:pt idx="542">
                  <c:v>65.906000000000006</c:v>
                </c:pt>
                <c:pt idx="543">
                  <c:v>65.906000000000006</c:v>
                </c:pt>
                <c:pt idx="544">
                  <c:v>65.906000000000006</c:v>
                </c:pt>
                <c:pt idx="545">
                  <c:v>65.906000000000006</c:v>
                </c:pt>
                <c:pt idx="546">
                  <c:v>65.906000000000006</c:v>
                </c:pt>
                <c:pt idx="547">
                  <c:v>65.906000000000006</c:v>
                </c:pt>
                <c:pt idx="548">
                  <c:v>65.906000000000006</c:v>
                </c:pt>
                <c:pt idx="549">
                  <c:v>65.906000000000006</c:v>
                </c:pt>
                <c:pt idx="550">
                  <c:v>65.906000000000006</c:v>
                </c:pt>
                <c:pt idx="551">
                  <c:v>65.906000000000006</c:v>
                </c:pt>
                <c:pt idx="552">
                  <c:v>65.906000000000006</c:v>
                </c:pt>
                <c:pt idx="553">
                  <c:v>65.906000000000006</c:v>
                </c:pt>
                <c:pt idx="554">
                  <c:v>65.906000000000006</c:v>
                </c:pt>
                <c:pt idx="555">
                  <c:v>65.906000000000006</c:v>
                </c:pt>
                <c:pt idx="556">
                  <c:v>65.906000000000006</c:v>
                </c:pt>
                <c:pt idx="557">
                  <c:v>65.906000000000006</c:v>
                </c:pt>
                <c:pt idx="558">
                  <c:v>65.906000000000006</c:v>
                </c:pt>
                <c:pt idx="559">
                  <c:v>65.906000000000006</c:v>
                </c:pt>
                <c:pt idx="560">
                  <c:v>65.906000000000006</c:v>
                </c:pt>
                <c:pt idx="561">
                  <c:v>65.906000000000006</c:v>
                </c:pt>
                <c:pt idx="562">
                  <c:v>65.906000000000006</c:v>
                </c:pt>
                <c:pt idx="563">
                  <c:v>65.906000000000006</c:v>
                </c:pt>
                <c:pt idx="564">
                  <c:v>65.906000000000006</c:v>
                </c:pt>
                <c:pt idx="565">
                  <c:v>65.906000000000006</c:v>
                </c:pt>
                <c:pt idx="566">
                  <c:v>65.906000000000006</c:v>
                </c:pt>
                <c:pt idx="567">
                  <c:v>65.906000000000006</c:v>
                </c:pt>
                <c:pt idx="568">
                  <c:v>65.906000000000006</c:v>
                </c:pt>
                <c:pt idx="569">
                  <c:v>65.906000000000006</c:v>
                </c:pt>
                <c:pt idx="570">
                  <c:v>65.906000000000006</c:v>
                </c:pt>
                <c:pt idx="571">
                  <c:v>65.906000000000006</c:v>
                </c:pt>
                <c:pt idx="572">
                  <c:v>65.906000000000006</c:v>
                </c:pt>
                <c:pt idx="573">
                  <c:v>65.906000000000006</c:v>
                </c:pt>
                <c:pt idx="574">
                  <c:v>65.906000000000006</c:v>
                </c:pt>
                <c:pt idx="575">
                  <c:v>63.845999999999997</c:v>
                </c:pt>
                <c:pt idx="576">
                  <c:v>63.845999999999997</c:v>
                </c:pt>
              </c:numCache>
            </c:numRef>
          </c:yVal>
          <c:smooth val="0"/>
          <c:extLst>
            <c:ext xmlns:c16="http://schemas.microsoft.com/office/drawing/2014/chart" uri="{C3380CC4-5D6E-409C-BE32-E72D297353CC}">
              <c16:uniqueId val="{00000002-0ECC-4177-873E-34EE82026557}"/>
            </c:ext>
          </c:extLst>
        </c:ser>
        <c:dLbls>
          <c:showLegendKey val="0"/>
          <c:showVal val="0"/>
          <c:showCatName val="0"/>
          <c:showSerName val="0"/>
          <c:showPercent val="0"/>
          <c:showBubbleSize val="0"/>
        </c:dLbls>
        <c:axId val="579641328"/>
        <c:axId val="579641720"/>
      </c:scatterChart>
      <c:valAx>
        <c:axId val="579641328"/>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9641720"/>
        <c:crosses val="autoZero"/>
        <c:crossBetween val="midCat"/>
        <c:majorUnit val="1"/>
      </c:valAx>
      <c:valAx>
        <c:axId val="57964172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9641328"/>
        <c:crosses val="autoZero"/>
        <c:crossBetween val="midCat"/>
        <c:majorUnit val="25"/>
      </c:valAx>
      <c:spPr>
        <a:noFill/>
        <a:ln>
          <a:solidFill>
            <a:schemeClr val="bg2"/>
          </a:solidFill>
        </a:ln>
      </c:spPr>
    </c:plotArea>
    <c:legend>
      <c:legendPos val="r"/>
      <c:layout>
        <c:manualLayout>
          <c:xMode val="edge"/>
          <c:yMode val="edge"/>
          <c:x val="9.7175458156226066E-2"/>
          <c:y val="0.59805935796486986"/>
          <c:w val="0.36176991150443066"/>
          <c:h val="0.25242401151469673"/>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75537128655513E-2"/>
          <c:y val="3.6626238252476601E-2"/>
          <c:w val="0.90440027408078461"/>
          <c:h val="0.81859791719583463"/>
        </c:manualLayout>
      </c:layout>
      <c:barChart>
        <c:barDir val="col"/>
        <c:grouping val="clustered"/>
        <c:varyColors val="0"/>
        <c:ser>
          <c:idx val="0"/>
          <c:order val="0"/>
          <c:tx>
            <c:strRef>
              <c:f>Sheet1!$B$1</c:f>
              <c:strCache>
                <c:ptCount val="1"/>
                <c:pt idx="0">
                  <c:v>2005-2009 (N = 1,698)</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26.442900000000002</c:v>
                </c:pt>
                <c:pt idx="1">
                  <c:v>71.790300000000002</c:v>
                </c:pt>
                <c:pt idx="2">
                  <c:v>4.9470000000000001</c:v>
                </c:pt>
                <c:pt idx="3">
                  <c:v>80.3887</c:v>
                </c:pt>
                <c:pt idx="4">
                  <c:v>13.486499999999999</c:v>
                </c:pt>
                <c:pt idx="5">
                  <c:v>74.028300000000002</c:v>
                </c:pt>
              </c:numCache>
            </c:numRef>
          </c:val>
          <c:extLst>
            <c:ext xmlns:c16="http://schemas.microsoft.com/office/drawing/2014/chart" uri="{C3380CC4-5D6E-409C-BE32-E72D297353CC}">
              <c16:uniqueId val="{00000000-0E5E-46A0-92C2-E6D37926CD78}"/>
            </c:ext>
          </c:extLst>
        </c:ser>
        <c:ser>
          <c:idx val="1"/>
          <c:order val="1"/>
          <c:tx>
            <c:strRef>
              <c:f>Sheet1!$C$1</c:f>
              <c:strCache>
                <c:ptCount val="1"/>
                <c:pt idx="0">
                  <c:v>2010-6/2018 (N = 3,526)</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10.890499999999999</c:v>
                </c:pt>
                <c:pt idx="1">
                  <c:v>88.967699999999994</c:v>
                </c:pt>
                <c:pt idx="2">
                  <c:v>1.3046</c:v>
                </c:pt>
                <c:pt idx="3">
                  <c:v>93.789000000000001</c:v>
                </c:pt>
                <c:pt idx="4">
                  <c:v>4.5377000000000001</c:v>
                </c:pt>
                <c:pt idx="5">
                  <c:v>65.626800000000003</c:v>
                </c:pt>
              </c:numCache>
            </c:numRef>
          </c:val>
          <c:extLst>
            <c:ext xmlns:c16="http://schemas.microsoft.com/office/drawing/2014/chart" uri="{C3380CC4-5D6E-409C-BE32-E72D297353CC}">
              <c16:uniqueId val="{00000001-0E5E-46A0-92C2-E6D37926CD78}"/>
            </c:ext>
          </c:extLst>
        </c:ser>
        <c:dLbls>
          <c:showLegendKey val="0"/>
          <c:showVal val="0"/>
          <c:showCatName val="0"/>
          <c:showSerName val="0"/>
          <c:showPercent val="0"/>
          <c:showBubbleSize val="0"/>
        </c:dLbls>
        <c:gapWidth val="35"/>
        <c:axId val="579640152"/>
        <c:axId val="579640936"/>
      </c:barChart>
      <c:catAx>
        <c:axId val="579640152"/>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baseline="0">
                <a:solidFill>
                  <a:schemeClr val="bg2"/>
                </a:solidFill>
              </a:defRPr>
            </a:pPr>
            <a:endParaRPr lang="en-US"/>
          </a:p>
        </c:txPr>
        <c:crossAx val="579640936"/>
        <c:crosses val="autoZero"/>
        <c:auto val="1"/>
        <c:lblAlgn val="ctr"/>
        <c:lblOffset val="100"/>
        <c:tickLblSkip val="1"/>
        <c:noMultiLvlLbl val="0"/>
      </c:catAx>
      <c:valAx>
        <c:axId val="579640936"/>
        <c:scaling>
          <c:orientation val="minMax"/>
          <c:max val="1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5.4277286135694033E-3"/>
              <c:y val="0.21671132842265844"/>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9640152"/>
        <c:crosses val="autoZero"/>
        <c:crossBetween val="between"/>
        <c:majorUnit val="20"/>
      </c:valAx>
      <c:spPr>
        <a:noFill/>
        <a:ln>
          <a:solidFill>
            <a:schemeClr val="bg2"/>
          </a:solidFill>
        </a:ln>
      </c:spPr>
    </c:plotArea>
    <c:legend>
      <c:legendPos val="r"/>
      <c:layout>
        <c:manualLayout>
          <c:xMode val="edge"/>
          <c:yMode val="edge"/>
          <c:x val="8.7007293336120589E-2"/>
          <c:y val="4.8631995597324527E-2"/>
          <c:w val="0.50350881471674447"/>
          <c:h val="6.5012276691220047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693039880118"/>
          <c:y val="3.6626238252476601E-2"/>
          <c:w val="0.88946347467936182"/>
          <c:h val="0.82154020356892687"/>
        </c:manualLayout>
      </c:layout>
      <c:barChart>
        <c:barDir val="col"/>
        <c:grouping val="clustered"/>
        <c:varyColors val="0"/>
        <c:ser>
          <c:idx val="0"/>
          <c:order val="0"/>
          <c:tx>
            <c:strRef>
              <c:f>Sheet1!$B$1</c:f>
              <c:strCache>
                <c:ptCount val="1"/>
                <c:pt idx="0">
                  <c:v>%</c:v>
                </c:pt>
              </c:strCache>
            </c:strRef>
          </c:tx>
          <c:spPr>
            <a:gradFill flip="none" rotWithShape="1">
              <a:gsLst>
                <a:gs pos="0">
                  <a:srgbClr val="009900"/>
                </a:gs>
                <a:gs pos="50000">
                  <a:srgbClr val="00FF00"/>
                </a:gs>
                <a:gs pos="100000">
                  <a:srgbClr val="009900"/>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15.1081</c:v>
                </c:pt>
                <c:pt idx="1">
                  <c:v>84.164100000000005</c:v>
                </c:pt>
                <c:pt idx="2">
                  <c:v>10.652799999999999</c:v>
                </c:pt>
                <c:pt idx="3">
                  <c:v>81.230699999999999</c:v>
                </c:pt>
                <c:pt idx="4">
                  <c:v>11.6012</c:v>
                </c:pt>
                <c:pt idx="5">
                  <c:v>58.557600000000001</c:v>
                </c:pt>
              </c:numCache>
            </c:numRef>
          </c:val>
          <c:extLst>
            <c:ext xmlns:c16="http://schemas.microsoft.com/office/drawing/2014/chart" uri="{C3380CC4-5D6E-409C-BE32-E72D297353CC}">
              <c16:uniqueId val="{00000000-59EE-41CF-9681-9606F329C0EF}"/>
            </c:ext>
          </c:extLst>
        </c:ser>
        <c:dLbls>
          <c:showLegendKey val="0"/>
          <c:showVal val="0"/>
          <c:showCatName val="0"/>
          <c:showSerName val="0"/>
          <c:showPercent val="0"/>
          <c:showBubbleSize val="0"/>
        </c:dLbls>
        <c:gapWidth val="35"/>
        <c:axId val="683670632"/>
        <c:axId val="683671024"/>
      </c:barChart>
      <c:catAx>
        <c:axId val="683670632"/>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3671024"/>
        <c:crosses val="autoZero"/>
        <c:auto val="1"/>
        <c:lblAlgn val="ctr"/>
        <c:lblOffset val="100"/>
        <c:tickLblSkip val="1"/>
        <c:noMultiLvlLbl val="0"/>
      </c:catAx>
      <c:valAx>
        <c:axId val="683671024"/>
        <c:scaling>
          <c:orientation val="minMax"/>
          <c:max val="1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1.992704745029749E-2"/>
              <c:y val="0.26192393825967608"/>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3670632"/>
        <c:crosses val="autoZero"/>
        <c:crossBetween val="between"/>
        <c:majorUnit val="2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11039325212554"/>
          <c:y val="2.4784369626210612E-2"/>
          <c:w val="0.46984969827489509"/>
          <c:h val="0.8929937098379801"/>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Lbls>
            <c:dLbl>
              <c:idx val="0"/>
              <c:layout>
                <c:manualLayout>
                  <c:x val="-1.4492753623188421E-3"/>
                  <c:y val="7.4896419197603037E-2"/>
                </c:manualLayout>
              </c:layout>
              <c:spPr>
                <a:noFill/>
                <a:ln>
                  <a:noFill/>
                </a:ln>
                <a:effectLst/>
              </c:spPr>
              <c:txPr>
                <a:bodyPr/>
                <a:lstStyle/>
                <a:p>
                  <a:pPr>
                    <a:defRPr sz="1500" b="1">
                      <a:solidFill>
                        <a:schemeClr val="bg2"/>
                      </a:solidFill>
                    </a:defRPr>
                  </a:pPr>
                  <a:endParaRPr lang="en-US"/>
                </a:p>
              </c:txPr>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173-4F14-A476-AE8726C33C0C}"/>
                </c:ext>
              </c:extLst>
            </c:dLbl>
            <c:dLbl>
              <c:idx val="1"/>
              <c:layout>
                <c:manualLayout>
                  <c:x val="4.3478260869565313E-3"/>
                  <c:y val="6.3587364079490061E-2"/>
                </c:manualLayout>
              </c:layout>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73-4F14-A476-AE8726C33C0C}"/>
                </c:ext>
              </c:extLst>
            </c:dLbl>
            <c:dLbl>
              <c:idx val="2"/>
              <c:layout>
                <c:manualLayout>
                  <c:x val="0"/>
                  <c:y val="0.23129209484408308"/>
                </c:manualLayout>
              </c:layout>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73-4F14-A476-AE8726C33C0C}"/>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Year 1 (N = 4,534)</c:v>
                </c:pt>
              </c:strCache>
            </c:strRef>
          </c:cat>
          <c:val>
            <c:numRef>
              <c:f>Sheet1!$B$2</c:f>
              <c:numCache>
                <c:formatCode>General</c:formatCode>
                <c:ptCount val="1"/>
                <c:pt idx="0">
                  <c:v>148</c:v>
                </c:pt>
              </c:numCache>
            </c:numRef>
          </c:val>
          <c:extLst>
            <c:ext xmlns:c16="http://schemas.microsoft.com/office/drawing/2014/chart" uri="{C3380CC4-5D6E-409C-BE32-E72D297353CC}">
              <c16:uniqueId val="{00000003-9173-4F14-A476-AE8726C33C0C}"/>
            </c:ext>
          </c:extLst>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c:f>
              <c:strCache>
                <c:ptCount val="1"/>
                <c:pt idx="0">
                  <c:v>Year 1 (N = 4,534)</c:v>
                </c:pt>
              </c:strCache>
            </c:strRef>
          </c:cat>
          <c:val>
            <c:numRef>
              <c:f>Sheet1!$B$3</c:f>
              <c:numCache>
                <c:formatCode>General</c:formatCode>
                <c:ptCount val="1"/>
                <c:pt idx="0">
                  <c:v>431</c:v>
                </c:pt>
              </c:numCache>
            </c:numRef>
          </c:val>
          <c:extLst>
            <c:ext xmlns:c16="http://schemas.microsoft.com/office/drawing/2014/chart" uri="{C3380CC4-5D6E-409C-BE32-E72D297353CC}">
              <c16:uniqueId val="{00000004-9173-4F14-A476-AE8726C33C0C}"/>
            </c:ext>
          </c:extLst>
        </c:ser>
        <c:ser>
          <c:idx val="2"/>
          <c:order val="2"/>
          <c:tx>
            <c:strRef>
              <c:f>Sheet1!$A$4</c:f>
              <c:strCache>
                <c:ptCount val="1"/>
                <c:pt idx="0">
                  <c:v>Cyclosporine</c:v>
                </c:pt>
              </c:strCache>
            </c:strRef>
          </c:tx>
          <c:spPr>
            <a:gradFill flip="none" rotWithShape="1">
              <a:gsLst>
                <a:gs pos="0">
                  <a:srgbClr val="006600"/>
                </a:gs>
                <a:gs pos="50000">
                  <a:srgbClr val="339933"/>
                </a:gs>
                <a:gs pos="100000">
                  <a:srgbClr val="006600"/>
                </a:gs>
              </a:gsLst>
              <a:lin ang="10800000" scaled="1"/>
              <a:tileRect/>
            </a:gradFill>
            <a:ln>
              <a:solidFill>
                <a:srgbClr val="000000"/>
              </a:solidFill>
            </a:ln>
          </c:spPr>
          <c:invertIfNegative val="0"/>
          <c:cat>
            <c:strRef>
              <c:f>Sheet1!$B$1</c:f>
              <c:strCache>
                <c:ptCount val="1"/>
                <c:pt idx="0">
                  <c:v>Year 1 (N = 4,534)</c:v>
                </c:pt>
              </c:strCache>
            </c:strRef>
          </c:cat>
          <c:val>
            <c:numRef>
              <c:f>Sheet1!$B$4</c:f>
              <c:numCache>
                <c:formatCode>General</c:formatCode>
                <c:ptCount val="1"/>
                <c:pt idx="0">
                  <c:v>19</c:v>
                </c:pt>
              </c:numCache>
            </c:numRef>
          </c:val>
          <c:extLst>
            <c:ext xmlns:c16="http://schemas.microsoft.com/office/drawing/2014/chart" uri="{C3380CC4-5D6E-409C-BE32-E72D297353CC}">
              <c16:uniqueId val="{00000005-9173-4F14-A476-AE8726C33C0C}"/>
            </c:ext>
          </c:extLst>
        </c:ser>
        <c:ser>
          <c:idx val="3"/>
          <c:order val="3"/>
          <c:tx>
            <c:strRef>
              <c:f>Sheet1!$A$5</c:f>
              <c:strCache>
                <c:ptCount val="1"/>
                <c:pt idx="0">
                  <c:v>Tacrolimus + AZA</c:v>
                </c:pt>
              </c:strCache>
            </c:strRef>
          </c:tx>
          <c:spPr>
            <a:gradFill flip="none" rotWithShape="1">
              <a:gsLst>
                <a:gs pos="0">
                  <a:schemeClr val="accent3">
                    <a:lumMod val="75000"/>
                  </a:schemeClr>
                </a:gs>
                <a:gs pos="50000">
                  <a:schemeClr val="accent3">
                    <a:lumMod val="40000"/>
                    <a:lumOff val="60000"/>
                  </a:schemeClr>
                </a:gs>
                <a:gs pos="100000">
                  <a:schemeClr val="accent3">
                    <a:lumMod val="75000"/>
                  </a:schemeClr>
                </a:gs>
              </a:gsLst>
              <a:lin ang="10800000" scaled="1"/>
              <a:tileRect/>
            </a:gradFill>
            <a:ln>
              <a:solidFill>
                <a:schemeClr val="bg2"/>
              </a:solidFill>
            </a:ln>
          </c:spPr>
          <c:invertIfNegative val="0"/>
          <c:cat>
            <c:strRef>
              <c:f>Sheet1!$B$1</c:f>
              <c:strCache>
                <c:ptCount val="1"/>
                <c:pt idx="0">
                  <c:v>Year 1 (N = 4,534)</c:v>
                </c:pt>
              </c:strCache>
            </c:strRef>
          </c:cat>
          <c:val>
            <c:numRef>
              <c:f>Sheet1!$B$5</c:f>
              <c:numCache>
                <c:formatCode>General</c:formatCode>
                <c:ptCount val="1"/>
                <c:pt idx="0">
                  <c:v>332</c:v>
                </c:pt>
              </c:numCache>
            </c:numRef>
          </c:val>
          <c:extLst>
            <c:ext xmlns:c16="http://schemas.microsoft.com/office/drawing/2014/chart" uri="{C3380CC4-5D6E-409C-BE32-E72D297353CC}">
              <c16:uniqueId val="{00000006-9173-4F14-A476-AE8726C33C0C}"/>
            </c:ext>
          </c:extLst>
        </c:ser>
        <c:ser>
          <c:idx val="4"/>
          <c:order val="4"/>
          <c:tx>
            <c:strRef>
              <c:f>Sheet1!$A$6</c:f>
              <c:strCache>
                <c:ptCount val="1"/>
                <c:pt idx="0">
                  <c:v>Tacrolimus + MMF/MPA</c:v>
                </c:pt>
              </c:strCache>
            </c:strRef>
          </c:tx>
          <c:spPr>
            <a:gradFill flip="none" rotWithShape="1">
              <a:gsLst>
                <a:gs pos="0">
                  <a:schemeClr val="bg1">
                    <a:lumMod val="75000"/>
                    <a:lumOff val="25000"/>
                  </a:schemeClr>
                </a:gs>
                <a:gs pos="50000">
                  <a:schemeClr val="bg1">
                    <a:lumMod val="50000"/>
                    <a:lumOff val="50000"/>
                  </a:schemeClr>
                </a:gs>
                <a:gs pos="100000">
                  <a:schemeClr val="bg1">
                    <a:lumMod val="75000"/>
                    <a:lumOff val="25000"/>
                  </a:schemeClr>
                </a:gs>
              </a:gsLst>
              <a:lin ang="10800000" scaled="1"/>
              <a:tileRect/>
            </a:gradFill>
            <a:ln>
              <a:solidFill>
                <a:srgbClr val="000000"/>
              </a:solidFill>
            </a:ln>
          </c:spPr>
          <c:invertIfNegative val="0"/>
          <c:cat>
            <c:strRef>
              <c:f>Sheet1!$B$1</c:f>
              <c:strCache>
                <c:ptCount val="1"/>
                <c:pt idx="0">
                  <c:v>Year 1 (N = 4,534)</c:v>
                </c:pt>
              </c:strCache>
            </c:strRef>
          </c:cat>
          <c:val>
            <c:numRef>
              <c:f>Sheet1!$B$6</c:f>
              <c:numCache>
                <c:formatCode>General</c:formatCode>
                <c:ptCount val="1"/>
                <c:pt idx="0">
                  <c:v>2899</c:v>
                </c:pt>
              </c:numCache>
            </c:numRef>
          </c:val>
          <c:extLst>
            <c:ext xmlns:c16="http://schemas.microsoft.com/office/drawing/2014/chart" uri="{C3380CC4-5D6E-409C-BE32-E72D297353CC}">
              <c16:uniqueId val="{00000007-9173-4F14-A476-AE8726C33C0C}"/>
            </c:ext>
          </c:extLst>
        </c:ser>
        <c:ser>
          <c:idx val="5"/>
          <c:order val="5"/>
          <c:tx>
            <c:strRef>
              <c:f>Sheet1!$A$7</c:f>
              <c:strCache>
                <c:ptCount val="1"/>
                <c:pt idx="0">
                  <c:v>Tacrolimus</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Sheet1!$B$1</c:f>
              <c:strCache>
                <c:ptCount val="1"/>
                <c:pt idx="0">
                  <c:v>Year 1 (N = 4,534)</c:v>
                </c:pt>
              </c:strCache>
            </c:strRef>
          </c:cat>
          <c:val>
            <c:numRef>
              <c:f>Sheet1!$B$7</c:f>
              <c:numCache>
                <c:formatCode>General</c:formatCode>
                <c:ptCount val="1"/>
                <c:pt idx="0">
                  <c:v>170</c:v>
                </c:pt>
              </c:numCache>
            </c:numRef>
          </c:val>
          <c:extLst>
            <c:ext xmlns:c16="http://schemas.microsoft.com/office/drawing/2014/chart" uri="{C3380CC4-5D6E-409C-BE32-E72D297353CC}">
              <c16:uniqueId val="{00000008-9173-4F14-A476-AE8726C33C0C}"/>
            </c:ext>
          </c:extLst>
        </c:ser>
        <c:ser>
          <c:idx val="6"/>
          <c:order val="6"/>
          <c:tx>
            <c:strRef>
              <c:f>Sheet1!$A$8</c:f>
              <c:strCache>
                <c:ptCount val="1"/>
                <c:pt idx="0">
                  <c:v>Tacrolimus + Sirolimus/Everolimus</c:v>
                </c:pt>
              </c:strCache>
            </c:strRef>
          </c:tx>
          <c:spPr>
            <a:gradFill>
              <a:gsLst>
                <a:gs pos="0">
                  <a:srgbClr val="CAE2B8">
                    <a:lumMod val="25000"/>
                  </a:srgbClr>
                </a:gs>
                <a:gs pos="50000">
                  <a:srgbClr val="FFC000"/>
                </a:gs>
                <a:gs pos="100000">
                  <a:srgbClr val="CAE2B8">
                    <a:lumMod val="25000"/>
                  </a:srgbClr>
                </a:gs>
              </a:gsLst>
              <a:lin ang="10800000" scaled="1"/>
            </a:gradFill>
            <a:ln>
              <a:solidFill>
                <a:srgbClr val="000000"/>
              </a:solidFill>
            </a:ln>
          </c:spPr>
          <c:invertIfNegative val="0"/>
          <c:dPt>
            <c:idx val="0"/>
            <c:invertIfNegative val="0"/>
            <c:bubble3D val="0"/>
            <c:spPr>
              <a:gradFill>
                <a:gsLst>
                  <a:gs pos="0">
                    <a:srgbClr val="CC6600"/>
                  </a:gs>
                  <a:gs pos="50000">
                    <a:srgbClr val="FFC000"/>
                  </a:gs>
                  <a:gs pos="100000">
                    <a:srgbClr val="CC6600"/>
                  </a:gs>
                </a:gsLst>
                <a:lin ang="10800000" scaled="1"/>
              </a:gradFill>
              <a:ln>
                <a:solidFill>
                  <a:srgbClr val="000000"/>
                </a:solidFill>
              </a:ln>
            </c:spPr>
            <c:extLst>
              <c:ext xmlns:c16="http://schemas.microsoft.com/office/drawing/2014/chart" uri="{C3380CC4-5D6E-409C-BE32-E72D297353CC}">
                <c16:uniqueId val="{0000000A-9173-4F14-A476-AE8726C33C0C}"/>
              </c:ext>
            </c:extLst>
          </c:dPt>
          <c:cat>
            <c:strRef>
              <c:f>Sheet1!$B$1</c:f>
              <c:strCache>
                <c:ptCount val="1"/>
                <c:pt idx="0">
                  <c:v>Year 1 (N = 4,534)</c:v>
                </c:pt>
              </c:strCache>
            </c:strRef>
          </c:cat>
          <c:val>
            <c:numRef>
              <c:f>Sheet1!$B$8</c:f>
              <c:numCache>
                <c:formatCode>General</c:formatCode>
                <c:ptCount val="1"/>
                <c:pt idx="0">
                  <c:v>130</c:v>
                </c:pt>
              </c:numCache>
            </c:numRef>
          </c:val>
          <c:extLst>
            <c:ext xmlns:c16="http://schemas.microsoft.com/office/drawing/2014/chart" uri="{C3380CC4-5D6E-409C-BE32-E72D297353CC}">
              <c16:uniqueId val="{0000000B-9173-4F14-A476-AE8726C33C0C}"/>
            </c:ext>
          </c:extLst>
        </c:ser>
        <c:ser>
          <c:idx val="7"/>
          <c:order val="7"/>
          <c:tx>
            <c:strRef>
              <c:f>Sheet1!$A$9</c:f>
              <c:strCache>
                <c:ptCount val="1"/>
                <c:pt idx="0">
                  <c:v>Tacrolimus + MMF/MPA +  Sirolimus/Everolimus</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c:f>
              <c:strCache>
                <c:ptCount val="1"/>
                <c:pt idx="0">
                  <c:v>Year 1 (N = 4,534)</c:v>
                </c:pt>
              </c:strCache>
            </c:strRef>
          </c:cat>
          <c:val>
            <c:numRef>
              <c:f>Sheet1!$B$9</c:f>
              <c:numCache>
                <c:formatCode>General</c:formatCode>
                <c:ptCount val="1"/>
                <c:pt idx="0">
                  <c:v>241</c:v>
                </c:pt>
              </c:numCache>
            </c:numRef>
          </c:val>
          <c:extLst>
            <c:ext xmlns:c16="http://schemas.microsoft.com/office/drawing/2014/chart" uri="{C3380CC4-5D6E-409C-BE32-E72D297353CC}">
              <c16:uniqueId val="{0000000C-9173-4F14-A476-AE8726C33C0C}"/>
            </c:ext>
          </c:extLst>
        </c:ser>
        <c:ser>
          <c:idx val="8"/>
          <c:order val="8"/>
          <c:tx>
            <c:strRef>
              <c:f>Sheet1!$A$10</c:f>
              <c:strCache>
                <c:ptCount val="1"/>
                <c:pt idx="0">
                  <c:v>Other</c:v>
                </c:pt>
              </c:strCache>
            </c:strRef>
          </c:tx>
          <c:spPr>
            <a:gradFill>
              <a:gsLst>
                <a:gs pos="0">
                  <a:srgbClr val="CC00CC"/>
                </a:gs>
                <a:gs pos="50000">
                  <a:srgbClr val="FF66FF"/>
                </a:gs>
                <a:gs pos="100000">
                  <a:srgbClr val="CC00CC"/>
                </a:gs>
              </a:gsLst>
              <a:lin ang="10800000" scaled="1"/>
            </a:gradFill>
            <a:ln>
              <a:solidFill>
                <a:srgbClr val="000000"/>
              </a:solidFill>
            </a:ln>
          </c:spPr>
          <c:invertIfNegative val="0"/>
          <c:cat>
            <c:strRef>
              <c:f>Sheet1!$B$1</c:f>
              <c:strCache>
                <c:ptCount val="1"/>
                <c:pt idx="0">
                  <c:v>Year 1 (N = 4,534)</c:v>
                </c:pt>
              </c:strCache>
            </c:strRef>
          </c:cat>
          <c:val>
            <c:numRef>
              <c:f>Sheet1!$B$10</c:f>
              <c:numCache>
                <c:formatCode>General</c:formatCode>
                <c:ptCount val="1"/>
                <c:pt idx="0">
                  <c:v>164</c:v>
                </c:pt>
              </c:numCache>
            </c:numRef>
          </c:val>
          <c:extLst>
            <c:ext xmlns:c16="http://schemas.microsoft.com/office/drawing/2014/chart" uri="{C3380CC4-5D6E-409C-BE32-E72D297353CC}">
              <c16:uniqueId val="{0000000D-9173-4F14-A476-AE8726C33C0C}"/>
            </c:ext>
          </c:extLst>
        </c:ser>
        <c:dLbls>
          <c:showLegendKey val="0"/>
          <c:showVal val="0"/>
          <c:showCatName val="0"/>
          <c:showSerName val="0"/>
          <c:showPercent val="0"/>
          <c:showBubbleSize val="0"/>
        </c:dLbls>
        <c:gapWidth val="50"/>
        <c:overlap val="100"/>
        <c:axId val="579639368"/>
        <c:axId val="579639760"/>
      </c:barChart>
      <c:catAx>
        <c:axId val="579639368"/>
        <c:scaling>
          <c:orientation val="minMax"/>
        </c:scaling>
        <c:delete val="1"/>
        <c:axPos val="b"/>
        <c:numFmt formatCode="General" sourceLinked="0"/>
        <c:majorTickMark val="out"/>
        <c:minorTickMark val="none"/>
        <c:tickLblPos val="none"/>
        <c:crossAx val="579639760"/>
        <c:crosses val="autoZero"/>
        <c:auto val="1"/>
        <c:lblAlgn val="ctr"/>
        <c:lblOffset val="100"/>
        <c:noMultiLvlLbl val="0"/>
      </c:catAx>
      <c:valAx>
        <c:axId val="579639760"/>
        <c:scaling>
          <c:orientation val="minMax"/>
          <c:min val="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9639368"/>
        <c:crosses val="autoZero"/>
        <c:crossBetween val="between"/>
        <c:majorUnit val="0.2"/>
      </c:valAx>
      <c:spPr>
        <a:noFill/>
        <a:ln>
          <a:solidFill>
            <a:schemeClr val="bg2"/>
          </a:solidFill>
        </a:ln>
      </c:spPr>
    </c:plotArea>
    <c:legend>
      <c:legendPos val="r"/>
      <c:layout>
        <c:manualLayout>
          <c:xMode val="edge"/>
          <c:yMode val="edge"/>
          <c:x val="0.51508625524373541"/>
          <c:y val="1.2856029083228233E-2"/>
          <c:w val="0.4404272382618839"/>
          <c:h val="0.92975164707224223"/>
        </c:manualLayout>
      </c:layout>
      <c:overlay val="0"/>
      <c:spPr>
        <a:solidFill>
          <a:schemeClr val="tx1"/>
        </a:solidFill>
        <a:ln w="12700">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052930883639552E-2"/>
          <c:w val="0.88204654727893528"/>
          <c:h val="0.83427515310586264"/>
        </c:manualLayout>
      </c:layout>
      <c:scatterChart>
        <c:scatterStyle val="lineMarker"/>
        <c:varyColors val="0"/>
        <c:ser>
          <c:idx val="0"/>
          <c:order val="0"/>
          <c:tx>
            <c:strRef>
              <c:f>Sheet1!$B$1</c:f>
              <c:strCache>
                <c:ptCount val="1"/>
                <c:pt idx="0">
                  <c:v>Prednisone use at discharge and 1 year (N = 2,221)</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100</c:v>
                </c:pt>
                <c:pt idx="3">
                  <c:v>100</c:v>
                </c:pt>
                <c:pt idx="4">
                  <c:v>100</c:v>
                </c:pt>
                <c:pt idx="5">
                  <c:v>99.215000000000003</c:v>
                </c:pt>
                <c:pt idx="6">
                  <c:v>98.378</c:v>
                </c:pt>
                <c:pt idx="7">
                  <c:v>97.539000000000001</c:v>
                </c:pt>
                <c:pt idx="8">
                  <c:v>96.63</c:v>
                </c:pt>
                <c:pt idx="9">
                  <c:v>96.116</c:v>
                </c:pt>
                <c:pt idx="10">
                  <c:v>95.384</c:v>
                </c:pt>
                <c:pt idx="11">
                  <c:v>94.753</c:v>
                </c:pt>
                <c:pt idx="12">
                  <c:v>93.837999999999994</c:v>
                </c:pt>
                <c:pt idx="13">
                  <c:v>93.010999999999996</c:v>
                </c:pt>
                <c:pt idx="14">
                  <c:v>92.475999999999999</c:v>
                </c:pt>
                <c:pt idx="15">
                  <c:v>91.876999999999995</c:v>
                </c:pt>
                <c:pt idx="16">
                  <c:v>90.885000000000005</c:v>
                </c:pt>
                <c:pt idx="17">
                  <c:v>90.150999999999996</c:v>
                </c:pt>
                <c:pt idx="18">
                  <c:v>89.477000000000004</c:v>
                </c:pt>
                <c:pt idx="19">
                  <c:v>89.206000000000003</c:v>
                </c:pt>
                <c:pt idx="20">
                  <c:v>88.363</c:v>
                </c:pt>
                <c:pt idx="21">
                  <c:v>87.411000000000001</c:v>
                </c:pt>
                <c:pt idx="22">
                  <c:v>86.192999999999998</c:v>
                </c:pt>
                <c:pt idx="23">
                  <c:v>85.539000000000001</c:v>
                </c:pt>
                <c:pt idx="24">
                  <c:v>84.600999999999999</c:v>
                </c:pt>
                <c:pt idx="25">
                  <c:v>83.840999999999994</c:v>
                </c:pt>
                <c:pt idx="26">
                  <c:v>83.156999999999996</c:v>
                </c:pt>
                <c:pt idx="27">
                  <c:v>82.757999999999996</c:v>
                </c:pt>
                <c:pt idx="28">
                  <c:v>81.522999999999996</c:v>
                </c:pt>
                <c:pt idx="29">
                  <c:v>81.061999999999998</c:v>
                </c:pt>
                <c:pt idx="30">
                  <c:v>80.822999999999993</c:v>
                </c:pt>
                <c:pt idx="31">
                  <c:v>80.099999999999994</c:v>
                </c:pt>
                <c:pt idx="32">
                  <c:v>79.838999999999999</c:v>
                </c:pt>
                <c:pt idx="33">
                  <c:v>79.694000000000003</c:v>
                </c:pt>
                <c:pt idx="34">
                  <c:v>78.948999999999998</c:v>
                </c:pt>
                <c:pt idx="35">
                  <c:v>78.045000000000002</c:v>
                </c:pt>
                <c:pt idx="36">
                  <c:v>77.241</c:v>
                </c:pt>
                <c:pt idx="37">
                  <c:v>76.486000000000004</c:v>
                </c:pt>
                <c:pt idx="38">
                  <c:v>75.706000000000003</c:v>
                </c:pt>
                <c:pt idx="39">
                  <c:v>75.102000000000004</c:v>
                </c:pt>
                <c:pt idx="40">
                  <c:v>74.893000000000001</c:v>
                </c:pt>
                <c:pt idx="41">
                  <c:v>74.623000000000005</c:v>
                </c:pt>
                <c:pt idx="42">
                  <c:v>74.078000000000003</c:v>
                </c:pt>
                <c:pt idx="43">
                  <c:v>72.968000000000004</c:v>
                </c:pt>
                <c:pt idx="44">
                  <c:v>72.67</c:v>
                </c:pt>
                <c:pt idx="45">
                  <c:v>71.091999999999999</c:v>
                </c:pt>
                <c:pt idx="46">
                  <c:v>70.671999999999997</c:v>
                </c:pt>
                <c:pt idx="47">
                  <c:v>70.238</c:v>
                </c:pt>
                <c:pt idx="48">
                  <c:v>69.671999999999997</c:v>
                </c:pt>
              </c:numCache>
            </c:numRef>
          </c:yVal>
          <c:smooth val="0"/>
          <c:extLst>
            <c:ext xmlns:c16="http://schemas.microsoft.com/office/drawing/2014/chart" uri="{C3380CC4-5D6E-409C-BE32-E72D297353CC}">
              <c16:uniqueId val="{00000000-91E0-4FAD-821F-02A0319F05D1}"/>
            </c:ext>
          </c:extLst>
        </c:ser>
        <c:ser>
          <c:idx val="1"/>
          <c:order val="1"/>
          <c:tx>
            <c:strRef>
              <c:f>Sheet1!$C$1</c:f>
              <c:strCache>
                <c:ptCount val="1"/>
                <c:pt idx="0">
                  <c:v>No Prednisone at discharge or at 1 year (N = 1,073)</c:v>
                </c:pt>
              </c:strCache>
            </c:strRef>
          </c:tx>
          <c:spPr>
            <a:ln w="41275">
              <a:solidFill>
                <a:srgbClr val="FF9933"/>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100</c:v>
                </c:pt>
                <c:pt idx="2">
                  <c:v>100</c:v>
                </c:pt>
                <c:pt idx="3">
                  <c:v>100</c:v>
                </c:pt>
                <c:pt idx="4">
                  <c:v>100</c:v>
                </c:pt>
                <c:pt idx="5">
                  <c:v>99.902000000000001</c:v>
                </c:pt>
                <c:pt idx="6">
                  <c:v>99.313999999999993</c:v>
                </c:pt>
                <c:pt idx="7">
                  <c:v>98.332999999999998</c:v>
                </c:pt>
                <c:pt idx="8">
                  <c:v>97.828000000000003</c:v>
                </c:pt>
                <c:pt idx="9">
                  <c:v>97.381</c:v>
                </c:pt>
                <c:pt idx="10">
                  <c:v>97.268000000000001</c:v>
                </c:pt>
                <c:pt idx="11">
                  <c:v>97.153000000000006</c:v>
                </c:pt>
                <c:pt idx="12">
                  <c:v>97.037000000000006</c:v>
                </c:pt>
                <c:pt idx="13">
                  <c:v>96.516999999999996</c:v>
                </c:pt>
                <c:pt idx="14">
                  <c:v>95.709000000000003</c:v>
                </c:pt>
                <c:pt idx="15">
                  <c:v>95.031000000000006</c:v>
                </c:pt>
                <c:pt idx="16">
                  <c:v>94.888000000000005</c:v>
                </c:pt>
                <c:pt idx="17">
                  <c:v>94.262</c:v>
                </c:pt>
                <c:pt idx="18">
                  <c:v>94.105000000000004</c:v>
                </c:pt>
                <c:pt idx="19">
                  <c:v>93.947000000000003</c:v>
                </c:pt>
                <c:pt idx="20">
                  <c:v>93.619</c:v>
                </c:pt>
                <c:pt idx="21">
                  <c:v>93.069000000000003</c:v>
                </c:pt>
                <c:pt idx="22">
                  <c:v>92.694000000000003</c:v>
                </c:pt>
                <c:pt idx="23">
                  <c:v>92.313000000000002</c:v>
                </c:pt>
                <c:pt idx="24">
                  <c:v>91.504000000000005</c:v>
                </c:pt>
                <c:pt idx="25">
                  <c:v>91.281000000000006</c:v>
                </c:pt>
                <c:pt idx="26">
                  <c:v>90.358999999999995</c:v>
                </c:pt>
                <c:pt idx="27">
                  <c:v>89.894000000000005</c:v>
                </c:pt>
                <c:pt idx="28">
                  <c:v>89.659000000000006</c:v>
                </c:pt>
                <c:pt idx="29">
                  <c:v>89.659000000000006</c:v>
                </c:pt>
                <c:pt idx="30">
                  <c:v>89.367000000000004</c:v>
                </c:pt>
                <c:pt idx="31">
                  <c:v>89.072000000000003</c:v>
                </c:pt>
                <c:pt idx="32">
                  <c:v>88.754999999999995</c:v>
                </c:pt>
                <c:pt idx="33">
                  <c:v>88.42</c:v>
                </c:pt>
                <c:pt idx="34">
                  <c:v>87.328000000000003</c:v>
                </c:pt>
                <c:pt idx="35">
                  <c:v>87.328000000000003</c:v>
                </c:pt>
                <c:pt idx="36">
                  <c:v>86.516999999999996</c:v>
                </c:pt>
                <c:pt idx="37">
                  <c:v>86.516999999999996</c:v>
                </c:pt>
                <c:pt idx="38">
                  <c:v>85.501999999999995</c:v>
                </c:pt>
                <c:pt idx="39">
                  <c:v>85.501999999999995</c:v>
                </c:pt>
                <c:pt idx="40">
                  <c:v>84.932000000000002</c:v>
                </c:pt>
                <c:pt idx="41">
                  <c:v>84.932000000000002</c:v>
                </c:pt>
                <c:pt idx="42">
                  <c:v>84.932000000000002</c:v>
                </c:pt>
                <c:pt idx="43">
                  <c:v>84.192999999999998</c:v>
                </c:pt>
                <c:pt idx="44">
                  <c:v>83.399000000000001</c:v>
                </c:pt>
                <c:pt idx="45">
                  <c:v>82.075000000000003</c:v>
                </c:pt>
                <c:pt idx="46">
                  <c:v>82.075000000000003</c:v>
                </c:pt>
                <c:pt idx="47">
                  <c:v>82.075000000000003</c:v>
                </c:pt>
                <c:pt idx="48">
                  <c:v>82.075000000000003</c:v>
                </c:pt>
              </c:numCache>
            </c:numRef>
          </c:yVal>
          <c:smooth val="0"/>
          <c:extLst>
            <c:ext xmlns:c16="http://schemas.microsoft.com/office/drawing/2014/chart" uri="{C3380CC4-5D6E-409C-BE32-E72D297353CC}">
              <c16:uniqueId val="{00000001-91E0-4FAD-821F-02A0319F05D1}"/>
            </c:ext>
          </c:extLst>
        </c:ser>
        <c:ser>
          <c:idx val="2"/>
          <c:order val="2"/>
          <c:tx>
            <c:strRef>
              <c:f>Sheet1!$D$1</c:f>
              <c:strCache>
                <c:ptCount val="1"/>
                <c:pt idx="0">
                  <c:v>Prednisone at discharge/not at 1 year (N = 627)</c:v>
                </c:pt>
              </c:strCache>
            </c:strRef>
          </c:tx>
          <c:spPr>
            <a:ln w="41275">
              <a:solidFill>
                <a:srgbClr val="339933"/>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100</c:v>
                </c:pt>
                <c:pt idx="2">
                  <c:v>100</c:v>
                </c:pt>
                <c:pt idx="3">
                  <c:v>100</c:v>
                </c:pt>
                <c:pt idx="4">
                  <c:v>100</c:v>
                </c:pt>
                <c:pt idx="5">
                  <c:v>99.671999999999997</c:v>
                </c:pt>
                <c:pt idx="6">
                  <c:v>98.688000000000002</c:v>
                </c:pt>
                <c:pt idx="7">
                  <c:v>97.864000000000004</c:v>
                </c:pt>
                <c:pt idx="8">
                  <c:v>97.361999999999995</c:v>
                </c:pt>
                <c:pt idx="9">
                  <c:v>96.822999999999993</c:v>
                </c:pt>
                <c:pt idx="10">
                  <c:v>96.462999999999994</c:v>
                </c:pt>
                <c:pt idx="11">
                  <c:v>95.914000000000001</c:v>
                </c:pt>
                <c:pt idx="12">
                  <c:v>95.537000000000006</c:v>
                </c:pt>
                <c:pt idx="13">
                  <c:v>94.712999999999994</c:v>
                </c:pt>
                <c:pt idx="14">
                  <c:v>94.506</c:v>
                </c:pt>
                <c:pt idx="15">
                  <c:v>92.832999999999998</c:v>
                </c:pt>
                <c:pt idx="16">
                  <c:v>92.832999999999998</c:v>
                </c:pt>
                <c:pt idx="17">
                  <c:v>92.364000000000004</c:v>
                </c:pt>
                <c:pt idx="18">
                  <c:v>91.882000000000005</c:v>
                </c:pt>
                <c:pt idx="19">
                  <c:v>90.662999999999997</c:v>
                </c:pt>
                <c:pt idx="20">
                  <c:v>90.418000000000006</c:v>
                </c:pt>
                <c:pt idx="21">
                  <c:v>89.105999999999995</c:v>
                </c:pt>
                <c:pt idx="22">
                  <c:v>89.105999999999995</c:v>
                </c:pt>
                <c:pt idx="23">
                  <c:v>88.837000000000003</c:v>
                </c:pt>
                <c:pt idx="24">
                  <c:v>87.72</c:v>
                </c:pt>
                <c:pt idx="25">
                  <c:v>87.415000000000006</c:v>
                </c:pt>
                <c:pt idx="26">
                  <c:v>87.105999999999995</c:v>
                </c:pt>
                <c:pt idx="27">
                  <c:v>87.105999999999995</c:v>
                </c:pt>
                <c:pt idx="28">
                  <c:v>86.789000000000001</c:v>
                </c:pt>
                <c:pt idx="29">
                  <c:v>86.789000000000001</c:v>
                </c:pt>
                <c:pt idx="30">
                  <c:v>86.405000000000001</c:v>
                </c:pt>
                <c:pt idx="31">
                  <c:v>86.405000000000001</c:v>
                </c:pt>
                <c:pt idx="32">
                  <c:v>86.010999999999996</c:v>
                </c:pt>
                <c:pt idx="33">
                  <c:v>86.010999999999996</c:v>
                </c:pt>
                <c:pt idx="34">
                  <c:v>85.527000000000001</c:v>
                </c:pt>
                <c:pt idx="35">
                  <c:v>85.527000000000001</c:v>
                </c:pt>
                <c:pt idx="36">
                  <c:v>84.992999999999995</c:v>
                </c:pt>
                <c:pt idx="37">
                  <c:v>84.307000000000002</c:v>
                </c:pt>
                <c:pt idx="38">
                  <c:v>84.307000000000002</c:v>
                </c:pt>
                <c:pt idx="39">
                  <c:v>83.616</c:v>
                </c:pt>
                <c:pt idx="40">
                  <c:v>82.046000000000006</c:v>
                </c:pt>
                <c:pt idx="41">
                  <c:v>82.046000000000006</c:v>
                </c:pt>
                <c:pt idx="42">
                  <c:v>82.046000000000006</c:v>
                </c:pt>
                <c:pt idx="43">
                  <c:v>82.046000000000006</c:v>
                </c:pt>
                <c:pt idx="44">
                  <c:v>82.046000000000006</c:v>
                </c:pt>
                <c:pt idx="45">
                  <c:v>82.046000000000006</c:v>
                </c:pt>
                <c:pt idx="46">
                  <c:v>79.700999999999993</c:v>
                </c:pt>
                <c:pt idx="47">
                  <c:v>79.700999999999993</c:v>
                </c:pt>
                <c:pt idx="48">
                  <c:v>79.700999999999993</c:v>
                </c:pt>
              </c:numCache>
            </c:numRef>
          </c:yVal>
          <c:smooth val="0"/>
          <c:extLst>
            <c:ext xmlns:c16="http://schemas.microsoft.com/office/drawing/2014/chart" uri="{C3380CC4-5D6E-409C-BE32-E72D297353CC}">
              <c16:uniqueId val="{00000002-91E0-4FAD-821F-02A0319F05D1}"/>
            </c:ext>
          </c:extLst>
        </c:ser>
        <c:dLbls>
          <c:showLegendKey val="0"/>
          <c:showVal val="0"/>
          <c:showCatName val="0"/>
          <c:showSerName val="0"/>
          <c:showPercent val="0"/>
          <c:showBubbleSize val="0"/>
        </c:dLbls>
        <c:axId val="579644856"/>
        <c:axId val="579645248"/>
      </c:scatterChart>
      <c:valAx>
        <c:axId val="579644856"/>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79645248"/>
        <c:crosses val="autoZero"/>
        <c:crossBetween val="midCat"/>
        <c:majorUnit val="1"/>
      </c:valAx>
      <c:valAx>
        <c:axId val="5796452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9644856"/>
        <c:crosses val="autoZero"/>
        <c:crossBetween val="midCat"/>
        <c:majorUnit val="25"/>
      </c:valAx>
      <c:spPr>
        <a:noFill/>
        <a:ln>
          <a:solidFill>
            <a:schemeClr val="bg2"/>
          </a:solidFill>
        </a:ln>
      </c:spPr>
    </c:plotArea>
    <c:legend>
      <c:legendPos val="r"/>
      <c:layout>
        <c:manualLayout>
          <c:xMode val="edge"/>
          <c:yMode val="edge"/>
          <c:x val="0.10602501567834996"/>
          <c:y val="0.63317585301837276"/>
          <c:w val="0.57415929203540739"/>
          <c:h val="0.21676749781277338"/>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8204654727893528"/>
          <c:h val="0.81356796995203007"/>
        </c:manualLayout>
      </c:layout>
      <c:scatterChart>
        <c:scatterStyle val="lineMarker"/>
        <c:varyColors val="0"/>
        <c:ser>
          <c:idx val="0"/>
          <c:order val="0"/>
          <c:tx>
            <c:strRef>
              <c:f>Sheet1!$B$1</c:f>
              <c:strCache>
                <c:ptCount val="1"/>
                <c:pt idx="0">
                  <c:v>Cyclosporine use at discharge (N = 739)</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99.864000000000004</c:v>
                </c:pt>
                <c:pt idx="2">
                  <c:v>98.503</c:v>
                </c:pt>
                <c:pt idx="3">
                  <c:v>96.998999999999995</c:v>
                </c:pt>
                <c:pt idx="4">
                  <c:v>95.902000000000001</c:v>
                </c:pt>
                <c:pt idx="5">
                  <c:v>95.623999999999995</c:v>
                </c:pt>
                <c:pt idx="6">
                  <c:v>94.506</c:v>
                </c:pt>
                <c:pt idx="7">
                  <c:v>94.227000000000004</c:v>
                </c:pt>
                <c:pt idx="8">
                  <c:v>93.525000000000006</c:v>
                </c:pt>
                <c:pt idx="9">
                  <c:v>93.096000000000004</c:v>
                </c:pt>
                <c:pt idx="10">
                  <c:v>92.52</c:v>
                </c:pt>
                <c:pt idx="11">
                  <c:v>92.085999999999999</c:v>
                </c:pt>
                <c:pt idx="12">
                  <c:v>91.497</c:v>
                </c:pt>
                <c:pt idx="13">
                  <c:v>90.864000000000004</c:v>
                </c:pt>
                <c:pt idx="14">
                  <c:v>90.704999999999998</c:v>
                </c:pt>
                <c:pt idx="15">
                  <c:v>90.388000000000005</c:v>
                </c:pt>
                <c:pt idx="16">
                  <c:v>89.417000000000002</c:v>
                </c:pt>
                <c:pt idx="17">
                  <c:v>88.397000000000006</c:v>
                </c:pt>
                <c:pt idx="18">
                  <c:v>88.227000000000004</c:v>
                </c:pt>
                <c:pt idx="19">
                  <c:v>88.227000000000004</c:v>
                </c:pt>
                <c:pt idx="20">
                  <c:v>87.361999999999995</c:v>
                </c:pt>
                <c:pt idx="21">
                  <c:v>86.448999999999998</c:v>
                </c:pt>
                <c:pt idx="22">
                  <c:v>85.525999999999996</c:v>
                </c:pt>
                <c:pt idx="23">
                  <c:v>85.338999999999999</c:v>
                </c:pt>
                <c:pt idx="24">
                  <c:v>84.558000000000007</c:v>
                </c:pt>
                <c:pt idx="25">
                  <c:v>83.715000000000003</c:v>
                </c:pt>
                <c:pt idx="26">
                  <c:v>82.641999999999996</c:v>
                </c:pt>
                <c:pt idx="27">
                  <c:v>82.426000000000002</c:v>
                </c:pt>
                <c:pt idx="28">
                  <c:v>81.528000000000006</c:v>
                </c:pt>
                <c:pt idx="29">
                  <c:v>81.042000000000002</c:v>
                </c:pt>
                <c:pt idx="30">
                  <c:v>80.545000000000002</c:v>
                </c:pt>
                <c:pt idx="31">
                  <c:v>80.048000000000002</c:v>
                </c:pt>
                <c:pt idx="32">
                  <c:v>79.792000000000002</c:v>
                </c:pt>
                <c:pt idx="33">
                  <c:v>79.233000000000004</c:v>
                </c:pt>
                <c:pt idx="34">
                  <c:v>78.661000000000001</c:v>
                </c:pt>
                <c:pt idx="35">
                  <c:v>78.373999999999995</c:v>
                </c:pt>
                <c:pt idx="36">
                  <c:v>77.787000000000006</c:v>
                </c:pt>
                <c:pt idx="37">
                  <c:v>77.102999999999994</c:v>
                </c:pt>
                <c:pt idx="38">
                  <c:v>77.102999999999994</c:v>
                </c:pt>
                <c:pt idx="39">
                  <c:v>75.680000000000007</c:v>
                </c:pt>
                <c:pt idx="40">
                  <c:v>75.317999999999998</c:v>
                </c:pt>
                <c:pt idx="41">
                  <c:v>75.317999999999998</c:v>
                </c:pt>
                <c:pt idx="42">
                  <c:v>75.317999999999998</c:v>
                </c:pt>
                <c:pt idx="43">
                  <c:v>74.849999999999994</c:v>
                </c:pt>
                <c:pt idx="44">
                  <c:v>74.849999999999994</c:v>
                </c:pt>
                <c:pt idx="45">
                  <c:v>73.489000000000004</c:v>
                </c:pt>
                <c:pt idx="46">
                  <c:v>73.489000000000004</c:v>
                </c:pt>
                <c:pt idx="47">
                  <c:v>72.775999999999996</c:v>
                </c:pt>
                <c:pt idx="48">
                  <c:v>72.775999999999996</c:v>
                </c:pt>
              </c:numCache>
            </c:numRef>
          </c:yVal>
          <c:smooth val="0"/>
          <c:extLst>
            <c:ext xmlns:c16="http://schemas.microsoft.com/office/drawing/2014/chart" uri="{C3380CC4-5D6E-409C-BE32-E72D297353CC}">
              <c16:uniqueId val="{00000000-F627-467C-9A57-AF337DF21AD9}"/>
            </c:ext>
          </c:extLst>
        </c:ser>
        <c:ser>
          <c:idx val="1"/>
          <c:order val="1"/>
          <c:tx>
            <c:strRef>
              <c:f>Sheet1!$C$1</c:f>
              <c:strCache>
                <c:ptCount val="1"/>
                <c:pt idx="0">
                  <c:v>Tacrolimus use at discharge (N = 3,818)</c:v>
                </c:pt>
              </c:strCache>
            </c:strRef>
          </c:tx>
          <c:spPr>
            <a:ln w="41275">
              <a:solidFill>
                <a:srgbClr val="FF9933"/>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99.281000000000006</c:v>
                </c:pt>
                <c:pt idx="2">
                  <c:v>97.912999999999997</c:v>
                </c:pt>
                <c:pt idx="3">
                  <c:v>96.882999999999996</c:v>
                </c:pt>
                <c:pt idx="4">
                  <c:v>96.173000000000002</c:v>
                </c:pt>
                <c:pt idx="5">
                  <c:v>95.409000000000006</c:v>
                </c:pt>
                <c:pt idx="6">
                  <c:v>94.608999999999995</c:v>
                </c:pt>
                <c:pt idx="7">
                  <c:v>93.51</c:v>
                </c:pt>
                <c:pt idx="8">
                  <c:v>92.805999999999997</c:v>
                </c:pt>
                <c:pt idx="9">
                  <c:v>92.162999999999997</c:v>
                </c:pt>
                <c:pt idx="10">
                  <c:v>91.546000000000006</c:v>
                </c:pt>
                <c:pt idx="11">
                  <c:v>91.131</c:v>
                </c:pt>
                <c:pt idx="12">
                  <c:v>90.42</c:v>
                </c:pt>
                <c:pt idx="13">
                  <c:v>89.745000000000005</c:v>
                </c:pt>
                <c:pt idx="14">
                  <c:v>89.06</c:v>
                </c:pt>
                <c:pt idx="15">
                  <c:v>88.165000000000006</c:v>
                </c:pt>
                <c:pt idx="16">
                  <c:v>87.653999999999996</c:v>
                </c:pt>
                <c:pt idx="17">
                  <c:v>87.186999999999998</c:v>
                </c:pt>
                <c:pt idx="18">
                  <c:v>86.572999999999993</c:v>
                </c:pt>
                <c:pt idx="19">
                  <c:v>86.049000000000007</c:v>
                </c:pt>
                <c:pt idx="20">
                  <c:v>85.506</c:v>
                </c:pt>
                <c:pt idx="21">
                  <c:v>84.551000000000002</c:v>
                </c:pt>
                <c:pt idx="22">
                  <c:v>83.86</c:v>
                </c:pt>
                <c:pt idx="23">
                  <c:v>83.22</c:v>
                </c:pt>
                <c:pt idx="24">
                  <c:v>82.186999999999998</c:v>
                </c:pt>
                <c:pt idx="25">
                  <c:v>81.850999999999999</c:v>
                </c:pt>
                <c:pt idx="26">
                  <c:v>81.292000000000002</c:v>
                </c:pt>
                <c:pt idx="27">
                  <c:v>80.936999999999998</c:v>
                </c:pt>
                <c:pt idx="28">
                  <c:v>80.13</c:v>
                </c:pt>
                <c:pt idx="29">
                  <c:v>79.870999999999995</c:v>
                </c:pt>
                <c:pt idx="30">
                  <c:v>79.694000000000003</c:v>
                </c:pt>
                <c:pt idx="31">
                  <c:v>79.245000000000005</c:v>
                </c:pt>
                <c:pt idx="32">
                  <c:v>78.855999999999995</c:v>
                </c:pt>
                <c:pt idx="33">
                  <c:v>78.855999999999995</c:v>
                </c:pt>
                <c:pt idx="34">
                  <c:v>77.935000000000002</c:v>
                </c:pt>
                <c:pt idx="35">
                  <c:v>77.349999999999994</c:v>
                </c:pt>
                <c:pt idx="36">
                  <c:v>76.578000000000003</c:v>
                </c:pt>
                <c:pt idx="37">
                  <c:v>76.103999999999999</c:v>
                </c:pt>
                <c:pt idx="38">
                  <c:v>75.126000000000005</c:v>
                </c:pt>
                <c:pt idx="39">
                  <c:v>74.793000000000006</c:v>
                </c:pt>
                <c:pt idx="40">
                  <c:v>74.055999999999997</c:v>
                </c:pt>
                <c:pt idx="41">
                  <c:v>73.808000000000007</c:v>
                </c:pt>
                <c:pt idx="42">
                  <c:v>73.555999999999997</c:v>
                </c:pt>
                <c:pt idx="43">
                  <c:v>72.53</c:v>
                </c:pt>
                <c:pt idx="44">
                  <c:v>71.697999999999993</c:v>
                </c:pt>
                <c:pt idx="45">
                  <c:v>70.448999999999998</c:v>
                </c:pt>
                <c:pt idx="46">
                  <c:v>70</c:v>
                </c:pt>
                <c:pt idx="47">
                  <c:v>70</c:v>
                </c:pt>
                <c:pt idx="48">
                  <c:v>69.375</c:v>
                </c:pt>
              </c:numCache>
            </c:numRef>
          </c:yVal>
          <c:smooth val="0"/>
          <c:extLst>
            <c:ext xmlns:c16="http://schemas.microsoft.com/office/drawing/2014/chart" uri="{C3380CC4-5D6E-409C-BE32-E72D297353CC}">
              <c16:uniqueId val="{00000001-F627-467C-9A57-AF337DF21AD9}"/>
            </c:ext>
          </c:extLst>
        </c:ser>
        <c:dLbls>
          <c:showLegendKey val="0"/>
          <c:showVal val="0"/>
          <c:showCatName val="0"/>
          <c:showSerName val="0"/>
          <c:showPercent val="0"/>
          <c:showBubbleSize val="0"/>
        </c:dLbls>
        <c:axId val="667956464"/>
        <c:axId val="664521952"/>
      </c:scatterChart>
      <c:valAx>
        <c:axId val="667956464"/>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4521952"/>
        <c:crosses val="autoZero"/>
        <c:crossBetween val="midCat"/>
        <c:majorUnit val="1"/>
      </c:valAx>
      <c:valAx>
        <c:axId val="66452195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7956464"/>
        <c:crosses val="autoZero"/>
        <c:crossBetween val="midCat"/>
        <c:majorUnit val="25"/>
      </c:valAx>
      <c:spPr>
        <a:noFill/>
        <a:ln>
          <a:solidFill>
            <a:schemeClr val="bg2"/>
          </a:solidFill>
        </a:ln>
      </c:spPr>
    </c:plotArea>
    <c:legend>
      <c:legendPos val="r"/>
      <c:layout>
        <c:manualLayout>
          <c:xMode val="edge"/>
          <c:yMode val="edge"/>
          <c:x val="0.11634949945416116"/>
          <c:y val="0.6749382297040456"/>
          <c:w val="0.48566371681415932"/>
          <c:h val="0.1521105982441850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7229229089725"/>
          <c:y val="3.7226668387763256E-2"/>
          <c:w val="0.86910668246115264"/>
          <c:h val="0.82351344013032846"/>
        </c:manualLayout>
      </c:layout>
      <c:barChart>
        <c:barDir val="col"/>
        <c:grouping val="stacked"/>
        <c:varyColors val="0"/>
        <c:ser>
          <c:idx val="0"/>
          <c:order val="0"/>
          <c:tx>
            <c:strRef>
              <c:f>Sheet1!$B$1</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Sheet1!$A$2:$A$37</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Sheet1!$B$2:$B$37</c:f>
              <c:numCache>
                <c:formatCode>General</c:formatCode>
                <c:ptCount val="30"/>
                <c:pt idx="0">
                  <c:v>44</c:v>
                </c:pt>
                <c:pt idx="1">
                  <c:v>84</c:v>
                </c:pt>
                <c:pt idx="2">
                  <c:v>103</c:v>
                </c:pt>
                <c:pt idx="3">
                  <c:v>145</c:v>
                </c:pt>
                <c:pt idx="4">
                  <c:v>103</c:v>
                </c:pt>
                <c:pt idx="5">
                  <c:v>128</c:v>
                </c:pt>
                <c:pt idx="6">
                  <c:v>109</c:v>
                </c:pt>
                <c:pt idx="7">
                  <c:v>104</c:v>
                </c:pt>
                <c:pt idx="8">
                  <c:v>99</c:v>
                </c:pt>
                <c:pt idx="9">
                  <c:v>110</c:v>
                </c:pt>
                <c:pt idx="10">
                  <c:v>103</c:v>
                </c:pt>
                <c:pt idx="11">
                  <c:v>86</c:v>
                </c:pt>
                <c:pt idx="12">
                  <c:v>92</c:v>
                </c:pt>
                <c:pt idx="13">
                  <c:v>87</c:v>
                </c:pt>
                <c:pt idx="14">
                  <c:v>92</c:v>
                </c:pt>
                <c:pt idx="15">
                  <c:v>106</c:v>
                </c:pt>
                <c:pt idx="16">
                  <c:v>99</c:v>
                </c:pt>
                <c:pt idx="17">
                  <c:v>117</c:v>
                </c:pt>
                <c:pt idx="18">
                  <c:v>128</c:v>
                </c:pt>
                <c:pt idx="19">
                  <c:v>103</c:v>
                </c:pt>
                <c:pt idx="20">
                  <c:v>128</c:v>
                </c:pt>
                <c:pt idx="21">
                  <c:v>161</c:v>
                </c:pt>
                <c:pt idx="22">
                  <c:v>137</c:v>
                </c:pt>
                <c:pt idx="23">
                  <c:v>134</c:v>
                </c:pt>
                <c:pt idx="24">
                  <c:v>126</c:v>
                </c:pt>
                <c:pt idx="25">
                  <c:v>132</c:v>
                </c:pt>
                <c:pt idx="26">
                  <c:v>141</c:v>
                </c:pt>
                <c:pt idx="27">
                  <c:v>148</c:v>
                </c:pt>
                <c:pt idx="28">
                  <c:v>159</c:v>
                </c:pt>
                <c:pt idx="29">
                  <c:v>130</c:v>
                </c:pt>
              </c:numCache>
            </c:numRef>
          </c:val>
          <c:extLst>
            <c:ext xmlns:c16="http://schemas.microsoft.com/office/drawing/2014/chart" uri="{C3380CC4-5D6E-409C-BE32-E72D297353CC}">
              <c16:uniqueId val="{00000000-154F-4D37-90D7-4E1005CC2033}"/>
            </c:ext>
          </c:extLst>
        </c:ser>
        <c:ser>
          <c:idx val="1"/>
          <c:order val="1"/>
          <c:tx>
            <c:strRef>
              <c:f>Sheet1!$C$1</c:f>
              <c:strCache>
                <c:ptCount val="1"/>
                <c:pt idx="0">
                  <c:v>1-5</c:v>
                </c:pt>
              </c:strCache>
            </c:strRef>
          </c:tx>
          <c:spPr>
            <a:gradFill>
              <a:gsLst>
                <a:gs pos="0">
                  <a:srgbClr val="009999"/>
                </a:gs>
                <a:gs pos="50000">
                  <a:srgbClr val="00FFFF"/>
                </a:gs>
                <a:gs pos="100000">
                  <a:srgbClr val="009999"/>
                </a:gs>
              </a:gsLst>
              <a:lin ang="10800000" scaled="1"/>
            </a:gradFill>
            <a:ln>
              <a:solidFill>
                <a:srgbClr val="000000"/>
              </a:solidFill>
            </a:ln>
          </c:spPr>
          <c:invertIfNegative val="0"/>
          <c:cat>
            <c:numRef>
              <c:f>Sheet1!$A$2:$A$37</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Sheet1!$C$2:$C$37</c:f>
              <c:numCache>
                <c:formatCode>General</c:formatCode>
                <c:ptCount val="30"/>
                <c:pt idx="0">
                  <c:v>42</c:v>
                </c:pt>
                <c:pt idx="1">
                  <c:v>55</c:v>
                </c:pt>
                <c:pt idx="2">
                  <c:v>73</c:v>
                </c:pt>
                <c:pt idx="3">
                  <c:v>93</c:v>
                </c:pt>
                <c:pt idx="4">
                  <c:v>104</c:v>
                </c:pt>
                <c:pt idx="5">
                  <c:v>100</c:v>
                </c:pt>
                <c:pt idx="6">
                  <c:v>86</c:v>
                </c:pt>
                <c:pt idx="7">
                  <c:v>99</c:v>
                </c:pt>
                <c:pt idx="8">
                  <c:v>80</c:v>
                </c:pt>
                <c:pt idx="9">
                  <c:v>104</c:v>
                </c:pt>
                <c:pt idx="10">
                  <c:v>101</c:v>
                </c:pt>
                <c:pt idx="11">
                  <c:v>99</c:v>
                </c:pt>
                <c:pt idx="12">
                  <c:v>78</c:v>
                </c:pt>
                <c:pt idx="13">
                  <c:v>115</c:v>
                </c:pt>
                <c:pt idx="14">
                  <c:v>114</c:v>
                </c:pt>
                <c:pt idx="15">
                  <c:v>84</c:v>
                </c:pt>
                <c:pt idx="16">
                  <c:v>103</c:v>
                </c:pt>
                <c:pt idx="17">
                  <c:v>107</c:v>
                </c:pt>
                <c:pt idx="18">
                  <c:v>110</c:v>
                </c:pt>
                <c:pt idx="19">
                  <c:v>125</c:v>
                </c:pt>
                <c:pt idx="20">
                  <c:v>141</c:v>
                </c:pt>
                <c:pt idx="21">
                  <c:v>129</c:v>
                </c:pt>
                <c:pt idx="22">
                  <c:v>129</c:v>
                </c:pt>
                <c:pt idx="23">
                  <c:v>134</c:v>
                </c:pt>
                <c:pt idx="24">
                  <c:v>138</c:v>
                </c:pt>
                <c:pt idx="25">
                  <c:v>155</c:v>
                </c:pt>
                <c:pt idx="26">
                  <c:v>142</c:v>
                </c:pt>
                <c:pt idx="27">
                  <c:v>162</c:v>
                </c:pt>
                <c:pt idx="28">
                  <c:v>159</c:v>
                </c:pt>
                <c:pt idx="29">
                  <c:v>155</c:v>
                </c:pt>
              </c:numCache>
            </c:numRef>
          </c:val>
          <c:extLst>
            <c:ext xmlns:c16="http://schemas.microsoft.com/office/drawing/2014/chart" uri="{C3380CC4-5D6E-409C-BE32-E72D297353CC}">
              <c16:uniqueId val="{00000001-154F-4D37-90D7-4E1005CC2033}"/>
            </c:ext>
          </c:extLst>
        </c:ser>
        <c:ser>
          <c:idx val="2"/>
          <c:order val="2"/>
          <c:tx>
            <c:strRef>
              <c:f>Sheet1!$D$1</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numRef>
              <c:f>Sheet1!$A$2:$A$37</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Sheet1!$D$2:$D$37</c:f>
              <c:numCache>
                <c:formatCode>General</c:formatCode>
                <c:ptCount val="30"/>
                <c:pt idx="0">
                  <c:v>35</c:v>
                </c:pt>
                <c:pt idx="1">
                  <c:v>37</c:v>
                </c:pt>
                <c:pt idx="2">
                  <c:v>50</c:v>
                </c:pt>
                <c:pt idx="3">
                  <c:v>35</c:v>
                </c:pt>
                <c:pt idx="4">
                  <c:v>50</c:v>
                </c:pt>
                <c:pt idx="5">
                  <c:v>56</c:v>
                </c:pt>
                <c:pt idx="6">
                  <c:v>71</c:v>
                </c:pt>
                <c:pt idx="7">
                  <c:v>73</c:v>
                </c:pt>
                <c:pt idx="8">
                  <c:v>65</c:v>
                </c:pt>
                <c:pt idx="9">
                  <c:v>63</c:v>
                </c:pt>
                <c:pt idx="10">
                  <c:v>59</c:v>
                </c:pt>
                <c:pt idx="11">
                  <c:v>54</c:v>
                </c:pt>
                <c:pt idx="12">
                  <c:v>71</c:v>
                </c:pt>
                <c:pt idx="13">
                  <c:v>43</c:v>
                </c:pt>
                <c:pt idx="14">
                  <c:v>67</c:v>
                </c:pt>
                <c:pt idx="15">
                  <c:v>84</c:v>
                </c:pt>
                <c:pt idx="16">
                  <c:v>69</c:v>
                </c:pt>
                <c:pt idx="17">
                  <c:v>69</c:v>
                </c:pt>
                <c:pt idx="18">
                  <c:v>67</c:v>
                </c:pt>
                <c:pt idx="19">
                  <c:v>76</c:v>
                </c:pt>
                <c:pt idx="20">
                  <c:v>90</c:v>
                </c:pt>
                <c:pt idx="21">
                  <c:v>95</c:v>
                </c:pt>
                <c:pt idx="22">
                  <c:v>84</c:v>
                </c:pt>
                <c:pt idx="23">
                  <c:v>89</c:v>
                </c:pt>
                <c:pt idx="24">
                  <c:v>90</c:v>
                </c:pt>
                <c:pt idx="25">
                  <c:v>89</c:v>
                </c:pt>
                <c:pt idx="26">
                  <c:v>94</c:v>
                </c:pt>
                <c:pt idx="27">
                  <c:v>125</c:v>
                </c:pt>
                <c:pt idx="28">
                  <c:v>100</c:v>
                </c:pt>
                <c:pt idx="29">
                  <c:v>87</c:v>
                </c:pt>
              </c:numCache>
            </c:numRef>
          </c:val>
          <c:extLst>
            <c:ext xmlns:c16="http://schemas.microsoft.com/office/drawing/2014/chart" uri="{C3380CC4-5D6E-409C-BE32-E72D297353CC}">
              <c16:uniqueId val="{00000002-154F-4D37-90D7-4E1005CC2033}"/>
            </c:ext>
          </c:extLst>
        </c:ser>
        <c:ser>
          <c:idx val="3"/>
          <c:order val="3"/>
          <c:tx>
            <c:strRef>
              <c:f>Sheet1!$E$1</c:f>
              <c:strCache>
                <c:ptCount val="1"/>
                <c:pt idx="0">
                  <c:v>11-17</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numRef>
              <c:f>Sheet1!$A$2:$A$37</c:f>
              <c:numCache>
                <c:formatCode>General</c:formatCode>
                <c:ptCount val="30"/>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numCache>
            </c:numRef>
          </c:cat>
          <c:val>
            <c:numRef>
              <c:f>Sheet1!$E$2:$E$37</c:f>
              <c:numCache>
                <c:formatCode>General</c:formatCode>
                <c:ptCount val="30"/>
                <c:pt idx="0">
                  <c:v>102</c:v>
                </c:pt>
                <c:pt idx="1">
                  <c:v>103</c:v>
                </c:pt>
                <c:pt idx="2">
                  <c:v>130</c:v>
                </c:pt>
                <c:pt idx="3">
                  <c:v>140</c:v>
                </c:pt>
                <c:pt idx="4">
                  <c:v>146</c:v>
                </c:pt>
                <c:pt idx="5">
                  <c:v>151</c:v>
                </c:pt>
                <c:pt idx="6">
                  <c:v>137</c:v>
                </c:pt>
                <c:pt idx="7">
                  <c:v>152</c:v>
                </c:pt>
                <c:pt idx="8">
                  <c:v>159</c:v>
                </c:pt>
                <c:pt idx="9">
                  <c:v>144</c:v>
                </c:pt>
                <c:pt idx="10">
                  <c:v>144</c:v>
                </c:pt>
                <c:pt idx="11">
                  <c:v>160</c:v>
                </c:pt>
                <c:pt idx="12">
                  <c:v>170</c:v>
                </c:pt>
                <c:pt idx="13">
                  <c:v>185</c:v>
                </c:pt>
                <c:pt idx="14">
                  <c:v>193</c:v>
                </c:pt>
                <c:pt idx="15">
                  <c:v>194</c:v>
                </c:pt>
                <c:pt idx="16">
                  <c:v>183</c:v>
                </c:pt>
                <c:pt idx="17">
                  <c:v>213</c:v>
                </c:pt>
                <c:pt idx="18">
                  <c:v>194</c:v>
                </c:pt>
                <c:pt idx="19">
                  <c:v>214</c:v>
                </c:pt>
                <c:pt idx="20">
                  <c:v>206</c:v>
                </c:pt>
                <c:pt idx="21">
                  <c:v>205</c:v>
                </c:pt>
                <c:pt idx="22">
                  <c:v>226</c:v>
                </c:pt>
                <c:pt idx="23">
                  <c:v>253</c:v>
                </c:pt>
                <c:pt idx="24">
                  <c:v>201</c:v>
                </c:pt>
                <c:pt idx="25">
                  <c:v>244</c:v>
                </c:pt>
                <c:pt idx="26">
                  <c:v>241</c:v>
                </c:pt>
                <c:pt idx="27">
                  <c:v>254</c:v>
                </c:pt>
                <c:pt idx="28">
                  <c:v>296</c:v>
                </c:pt>
                <c:pt idx="29">
                  <c:v>290</c:v>
                </c:pt>
              </c:numCache>
            </c:numRef>
          </c:val>
          <c:extLst>
            <c:ext xmlns:c16="http://schemas.microsoft.com/office/drawing/2014/chart" uri="{C3380CC4-5D6E-409C-BE32-E72D297353CC}">
              <c16:uniqueId val="{00000003-154F-4D37-90D7-4E1005CC2033}"/>
            </c:ext>
          </c:extLst>
        </c:ser>
        <c:dLbls>
          <c:showLegendKey val="0"/>
          <c:showVal val="0"/>
          <c:showCatName val="0"/>
          <c:showSerName val="0"/>
          <c:showPercent val="0"/>
          <c:showBubbleSize val="0"/>
        </c:dLbls>
        <c:gapWidth val="25"/>
        <c:overlap val="100"/>
        <c:axId val="580298920"/>
        <c:axId val="580299312"/>
      </c:barChart>
      <c:catAx>
        <c:axId val="580298920"/>
        <c:scaling>
          <c:orientation val="minMax"/>
        </c:scaling>
        <c:delete val="0"/>
        <c:axPos val="b"/>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580299312"/>
        <c:crosses val="autoZero"/>
        <c:auto val="1"/>
        <c:lblAlgn val="ctr"/>
        <c:lblOffset val="100"/>
        <c:tickLblSkip val="1"/>
        <c:noMultiLvlLbl val="0"/>
      </c:catAx>
      <c:valAx>
        <c:axId val="580299312"/>
        <c:scaling>
          <c:orientation val="minMax"/>
          <c:max val="8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0298920"/>
        <c:crosses val="autoZero"/>
        <c:crossBetween val="between"/>
        <c:majorUnit val="100"/>
      </c:valAx>
      <c:spPr>
        <a:noFill/>
        <a:ln>
          <a:solidFill>
            <a:schemeClr val="bg2"/>
          </a:solidFill>
        </a:ln>
      </c:spPr>
    </c:plotArea>
    <c:legend>
      <c:legendPos val="l"/>
      <c:layout>
        <c:manualLayout>
          <c:xMode val="edge"/>
          <c:yMode val="edge"/>
          <c:x val="0.1504424778761152"/>
          <c:y val="9.8733918506088744E-2"/>
          <c:w val="0.10550728172252805"/>
          <c:h val="0.25968141913295739"/>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324367639885721E-2"/>
          <c:y val="4.9719461296846082E-2"/>
          <c:w val="0.87614684226418782"/>
          <c:h val="0.8016025558280625"/>
        </c:manualLayout>
      </c:layout>
      <c:scatterChart>
        <c:scatterStyle val="lineMarker"/>
        <c:varyColors val="0"/>
        <c:ser>
          <c:idx val="0"/>
          <c:order val="0"/>
          <c:tx>
            <c:strRef>
              <c:f>Sheet1!$B$1</c:f>
              <c:strCache>
                <c:ptCount val="1"/>
                <c:pt idx="0">
                  <c:v>Cyclosporine + AZA (N = 84)</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98.795000000000002</c:v>
                </c:pt>
                <c:pt idx="3">
                  <c:v>95.180999999999997</c:v>
                </c:pt>
                <c:pt idx="4">
                  <c:v>95.180999999999997</c:v>
                </c:pt>
                <c:pt idx="5">
                  <c:v>93.975999999999999</c:v>
                </c:pt>
                <c:pt idx="6">
                  <c:v>92.771000000000001</c:v>
                </c:pt>
                <c:pt idx="7">
                  <c:v>92.771000000000001</c:v>
                </c:pt>
                <c:pt idx="8">
                  <c:v>91.566000000000003</c:v>
                </c:pt>
                <c:pt idx="9">
                  <c:v>91.566000000000003</c:v>
                </c:pt>
                <c:pt idx="10">
                  <c:v>91.566000000000003</c:v>
                </c:pt>
                <c:pt idx="11">
                  <c:v>91.566000000000003</c:v>
                </c:pt>
                <c:pt idx="12">
                  <c:v>91.566000000000003</c:v>
                </c:pt>
                <c:pt idx="13">
                  <c:v>90.344999999999999</c:v>
                </c:pt>
                <c:pt idx="14">
                  <c:v>90.344999999999999</c:v>
                </c:pt>
                <c:pt idx="15">
                  <c:v>90.344999999999999</c:v>
                </c:pt>
                <c:pt idx="16">
                  <c:v>90.344999999999999</c:v>
                </c:pt>
                <c:pt idx="17">
                  <c:v>87.835999999999999</c:v>
                </c:pt>
                <c:pt idx="18">
                  <c:v>87.835999999999999</c:v>
                </c:pt>
                <c:pt idx="19">
                  <c:v>87.835999999999999</c:v>
                </c:pt>
                <c:pt idx="20">
                  <c:v>87.835999999999999</c:v>
                </c:pt>
                <c:pt idx="21">
                  <c:v>86.581000000000003</c:v>
                </c:pt>
                <c:pt idx="22">
                  <c:v>86.581000000000003</c:v>
                </c:pt>
                <c:pt idx="23">
                  <c:v>85.308000000000007</c:v>
                </c:pt>
                <c:pt idx="24">
                  <c:v>85.308000000000007</c:v>
                </c:pt>
                <c:pt idx="25">
                  <c:v>85.308000000000007</c:v>
                </c:pt>
                <c:pt idx="26">
                  <c:v>83.995000000000005</c:v>
                </c:pt>
                <c:pt idx="27">
                  <c:v>83.995000000000005</c:v>
                </c:pt>
                <c:pt idx="28">
                  <c:v>82.683000000000007</c:v>
                </c:pt>
                <c:pt idx="29">
                  <c:v>82.683000000000007</c:v>
                </c:pt>
                <c:pt idx="30">
                  <c:v>82.683000000000007</c:v>
                </c:pt>
                <c:pt idx="31">
                  <c:v>82.683000000000007</c:v>
                </c:pt>
                <c:pt idx="32">
                  <c:v>82.683000000000007</c:v>
                </c:pt>
                <c:pt idx="33">
                  <c:v>82.683000000000007</c:v>
                </c:pt>
                <c:pt idx="34">
                  <c:v>81.206000000000003</c:v>
                </c:pt>
                <c:pt idx="35">
                  <c:v>81.206000000000003</c:v>
                </c:pt>
                <c:pt idx="36">
                  <c:v>79.674000000000007</c:v>
                </c:pt>
                <c:pt idx="37">
                  <c:v>79.674000000000007</c:v>
                </c:pt>
                <c:pt idx="38">
                  <c:v>79.674000000000007</c:v>
                </c:pt>
                <c:pt idx="39">
                  <c:v>79.674000000000007</c:v>
                </c:pt>
                <c:pt idx="40">
                  <c:v>77.978999999999999</c:v>
                </c:pt>
                <c:pt idx="41">
                  <c:v>77.978999999999999</c:v>
                </c:pt>
                <c:pt idx="42">
                  <c:v>77.978999999999999</c:v>
                </c:pt>
                <c:pt idx="43">
                  <c:v>77.978999999999999</c:v>
                </c:pt>
                <c:pt idx="44">
                  <c:v>77.978999999999999</c:v>
                </c:pt>
                <c:pt idx="45">
                  <c:v>75.463999999999999</c:v>
                </c:pt>
                <c:pt idx="46">
                  <c:v>75.463999999999999</c:v>
                </c:pt>
                <c:pt idx="47">
                  <c:v>72.861000000000004</c:v>
                </c:pt>
                <c:pt idx="48">
                  <c:v>72.861000000000004</c:v>
                </c:pt>
              </c:numCache>
            </c:numRef>
          </c:yVal>
          <c:smooth val="0"/>
          <c:extLst>
            <c:ext xmlns:c16="http://schemas.microsoft.com/office/drawing/2014/chart" uri="{C3380CC4-5D6E-409C-BE32-E72D297353CC}">
              <c16:uniqueId val="{00000000-BEA4-4EB1-B0FC-9AFD3D257584}"/>
            </c:ext>
          </c:extLst>
        </c:ser>
        <c:ser>
          <c:idx val="1"/>
          <c:order val="1"/>
          <c:tx>
            <c:strRef>
              <c:f>Sheet1!$C$1</c:f>
              <c:strCache>
                <c:ptCount val="1"/>
                <c:pt idx="0">
                  <c:v>Cyclosporine + MMF/MPA (N = 582)</c:v>
                </c:pt>
              </c:strCache>
            </c:strRef>
          </c:tx>
          <c:spPr>
            <a:ln w="41275">
              <a:solidFill>
                <a:srgbClr val="FF9933"/>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99.828000000000003</c:v>
                </c:pt>
                <c:pt idx="2">
                  <c:v>98.445999999999998</c:v>
                </c:pt>
                <c:pt idx="3">
                  <c:v>97.405000000000001</c:v>
                </c:pt>
                <c:pt idx="4">
                  <c:v>96.012</c:v>
                </c:pt>
                <c:pt idx="5">
                  <c:v>95.834000000000003</c:v>
                </c:pt>
                <c:pt idx="6">
                  <c:v>94.768000000000001</c:v>
                </c:pt>
                <c:pt idx="7">
                  <c:v>94.590999999999994</c:v>
                </c:pt>
                <c:pt idx="8">
                  <c:v>93.876000000000005</c:v>
                </c:pt>
                <c:pt idx="9">
                  <c:v>93.325999999999993</c:v>
                </c:pt>
                <c:pt idx="10">
                  <c:v>92.587999999999994</c:v>
                </c:pt>
                <c:pt idx="11">
                  <c:v>92.216999999999999</c:v>
                </c:pt>
                <c:pt idx="12">
                  <c:v>91.460999999999999</c:v>
                </c:pt>
                <c:pt idx="13">
                  <c:v>90.847999999999999</c:v>
                </c:pt>
                <c:pt idx="14">
                  <c:v>90.847999999999999</c:v>
                </c:pt>
                <c:pt idx="15">
                  <c:v>90.44</c:v>
                </c:pt>
                <c:pt idx="16">
                  <c:v>89.397999999999996</c:v>
                </c:pt>
                <c:pt idx="17">
                  <c:v>88.524000000000001</c:v>
                </c:pt>
                <c:pt idx="18">
                  <c:v>88.305000000000007</c:v>
                </c:pt>
                <c:pt idx="19">
                  <c:v>88.305000000000007</c:v>
                </c:pt>
                <c:pt idx="20">
                  <c:v>87.191999999999993</c:v>
                </c:pt>
                <c:pt idx="21">
                  <c:v>86.248000000000005</c:v>
                </c:pt>
                <c:pt idx="22">
                  <c:v>85.292000000000002</c:v>
                </c:pt>
                <c:pt idx="23">
                  <c:v>85.292000000000002</c:v>
                </c:pt>
                <c:pt idx="24">
                  <c:v>84.777000000000001</c:v>
                </c:pt>
                <c:pt idx="25">
                  <c:v>83.656999999999996</c:v>
                </c:pt>
                <c:pt idx="26">
                  <c:v>82.802000000000007</c:v>
                </c:pt>
                <c:pt idx="27">
                  <c:v>82.513999999999996</c:v>
                </c:pt>
                <c:pt idx="28">
                  <c:v>81.61</c:v>
                </c:pt>
                <c:pt idx="29">
                  <c:v>80.944000000000003</c:v>
                </c:pt>
                <c:pt idx="30">
                  <c:v>80.263999999999996</c:v>
                </c:pt>
                <c:pt idx="31">
                  <c:v>79.584000000000003</c:v>
                </c:pt>
                <c:pt idx="32">
                  <c:v>79.230999999999995</c:v>
                </c:pt>
                <c:pt idx="33">
                  <c:v>78.462000000000003</c:v>
                </c:pt>
                <c:pt idx="34">
                  <c:v>78.067999999999998</c:v>
                </c:pt>
                <c:pt idx="35">
                  <c:v>77.673000000000002</c:v>
                </c:pt>
                <c:pt idx="36">
                  <c:v>77.271000000000001</c:v>
                </c:pt>
                <c:pt idx="37">
                  <c:v>76.793999999999997</c:v>
                </c:pt>
                <c:pt idx="38">
                  <c:v>76.793999999999997</c:v>
                </c:pt>
                <c:pt idx="39">
                  <c:v>74.796000000000006</c:v>
                </c:pt>
                <c:pt idx="40">
                  <c:v>74.796000000000006</c:v>
                </c:pt>
                <c:pt idx="41">
                  <c:v>74.796000000000006</c:v>
                </c:pt>
                <c:pt idx="42">
                  <c:v>74.796000000000006</c:v>
                </c:pt>
                <c:pt idx="43">
                  <c:v>74.108999999999995</c:v>
                </c:pt>
                <c:pt idx="44">
                  <c:v>74.108999999999995</c:v>
                </c:pt>
                <c:pt idx="45">
                  <c:v>73.034999999999997</c:v>
                </c:pt>
                <c:pt idx="46">
                  <c:v>73.034999999999997</c:v>
                </c:pt>
                <c:pt idx="47">
                  <c:v>73.034999999999997</c:v>
                </c:pt>
                <c:pt idx="48">
                  <c:v>73.034999999999997</c:v>
                </c:pt>
              </c:numCache>
            </c:numRef>
          </c:yVal>
          <c:smooth val="0"/>
          <c:extLst>
            <c:ext xmlns:c16="http://schemas.microsoft.com/office/drawing/2014/chart" uri="{C3380CC4-5D6E-409C-BE32-E72D297353CC}">
              <c16:uniqueId val="{00000001-BEA4-4EB1-B0FC-9AFD3D257584}"/>
            </c:ext>
          </c:extLst>
        </c:ser>
        <c:ser>
          <c:idx val="2"/>
          <c:order val="2"/>
          <c:tx>
            <c:strRef>
              <c:f>Sheet1!$D$1</c:f>
              <c:strCache>
                <c:ptCount val="1"/>
                <c:pt idx="0">
                  <c:v>Tacrolimus + AZA (N = 185)</c:v>
                </c:pt>
              </c:strCache>
            </c:strRef>
          </c:tx>
          <c:spPr>
            <a:ln w="41275">
              <a:solidFill>
                <a:srgbClr val="FF00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99.456000000000003</c:v>
                </c:pt>
                <c:pt idx="2">
                  <c:v>94.537999999999997</c:v>
                </c:pt>
                <c:pt idx="3">
                  <c:v>92.34</c:v>
                </c:pt>
                <c:pt idx="4">
                  <c:v>90.114999999999995</c:v>
                </c:pt>
                <c:pt idx="5">
                  <c:v>88.382000000000005</c:v>
                </c:pt>
                <c:pt idx="6">
                  <c:v>87.804000000000002</c:v>
                </c:pt>
                <c:pt idx="7">
                  <c:v>86.649000000000001</c:v>
                </c:pt>
                <c:pt idx="8">
                  <c:v>86.070999999999998</c:v>
                </c:pt>
                <c:pt idx="9">
                  <c:v>85.465000000000003</c:v>
                </c:pt>
                <c:pt idx="10">
                  <c:v>85.465000000000003</c:v>
                </c:pt>
                <c:pt idx="11">
                  <c:v>84.844999999999999</c:v>
                </c:pt>
                <c:pt idx="12">
                  <c:v>84.221999999999994</c:v>
                </c:pt>
                <c:pt idx="13">
                  <c:v>82.930999999999997</c:v>
                </c:pt>
                <c:pt idx="14">
                  <c:v>82.283000000000001</c:v>
                </c:pt>
                <c:pt idx="15">
                  <c:v>80.328999999999994</c:v>
                </c:pt>
                <c:pt idx="16">
                  <c:v>80.328999999999994</c:v>
                </c:pt>
                <c:pt idx="17">
                  <c:v>80.328999999999994</c:v>
                </c:pt>
                <c:pt idx="18">
                  <c:v>80.328999999999994</c:v>
                </c:pt>
                <c:pt idx="19">
                  <c:v>80.328999999999994</c:v>
                </c:pt>
                <c:pt idx="20">
                  <c:v>80.328999999999994</c:v>
                </c:pt>
                <c:pt idx="21">
                  <c:v>79.570999999999998</c:v>
                </c:pt>
                <c:pt idx="22">
                  <c:v>79.570999999999998</c:v>
                </c:pt>
                <c:pt idx="23">
                  <c:v>79.570999999999998</c:v>
                </c:pt>
                <c:pt idx="24">
                  <c:v>78.010999999999996</c:v>
                </c:pt>
                <c:pt idx="25">
                  <c:v>78.010999999999996</c:v>
                </c:pt>
                <c:pt idx="26">
                  <c:v>78.010999999999996</c:v>
                </c:pt>
                <c:pt idx="27">
                  <c:v>77.162999999999997</c:v>
                </c:pt>
                <c:pt idx="28">
                  <c:v>76.305000000000007</c:v>
                </c:pt>
                <c:pt idx="29">
                  <c:v>75.352000000000004</c:v>
                </c:pt>
                <c:pt idx="30">
                  <c:v>75.352000000000004</c:v>
                </c:pt>
                <c:pt idx="31">
                  <c:v>75.352000000000004</c:v>
                </c:pt>
                <c:pt idx="32">
                  <c:v>75.352000000000004</c:v>
                </c:pt>
                <c:pt idx="33">
                  <c:v>75.352000000000004</c:v>
                </c:pt>
                <c:pt idx="34">
                  <c:v>75.352000000000004</c:v>
                </c:pt>
                <c:pt idx="35">
                  <c:v>75.352000000000004</c:v>
                </c:pt>
                <c:pt idx="36">
                  <c:v>75.352000000000004</c:v>
                </c:pt>
                <c:pt idx="37">
                  <c:v>75.352000000000004</c:v>
                </c:pt>
                <c:pt idx="38">
                  <c:v>75.352000000000004</c:v>
                </c:pt>
                <c:pt idx="39">
                  <c:v>75.352000000000004</c:v>
                </c:pt>
                <c:pt idx="40">
                  <c:v>75.352000000000004</c:v>
                </c:pt>
                <c:pt idx="41">
                  <c:v>75.352000000000004</c:v>
                </c:pt>
                <c:pt idx="42">
                  <c:v>75.352000000000004</c:v>
                </c:pt>
                <c:pt idx="43">
                  <c:v>68.501999999999995</c:v>
                </c:pt>
                <c:pt idx="44">
                  <c:v>68.501999999999995</c:v>
                </c:pt>
                <c:pt idx="45">
                  <c:v>68.501999999999995</c:v>
                </c:pt>
                <c:pt idx="46">
                  <c:v>68.501999999999995</c:v>
                </c:pt>
                <c:pt idx="47">
                  <c:v>68.501999999999995</c:v>
                </c:pt>
                <c:pt idx="48">
                  <c:v>#N/A</c:v>
                </c:pt>
              </c:numCache>
            </c:numRef>
          </c:yVal>
          <c:smooth val="0"/>
          <c:extLst>
            <c:ext xmlns:c16="http://schemas.microsoft.com/office/drawing/2014/chart" uri="{C3380CC4-5D6E-409C-BE32-E72D297353CC}">
              <c16:uniqueId val="{00000002-BEA4-4EB1-B0FC-9AFD3D257584}"/>
            </c:ext>
          </c:extLst>
        </c:ser>
        <c:ser>
          <c:idx val="3"/>
          <c:order val="3"/>
          <c:tx>
            <c:strRef>
              <c:f>Sheet1!$E$1</c:f>
              <c:strCache>
                <c:ptCount val="1"/>
                <c:pt idx="0">
                  <c:v>Tacrolimus + MMF/MPA (N = 3,440)</c:v>
                </c:pt>
              </c:strCache>
            </c:strRef>
          </c:tx>
          <c:spPr>
            <a:ln w="41275">
              <a:solidFill>
                <a:srgbClr val="CC99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99.289000000000001</c:v>
                </c:pt>
                <c:pt idx="2">
                  <c:v>98.126000000000005</c:v>
                </c:pt>
                <c:pt idx="3">
                  <c:v>97.162000000000006</c:v>
                </c:pt>
                <c:pt idx="4">
                  <c:v>96.524000000000001</c:v>
                </c:pt>
                <c:pt idx="5">
                  <c:v>95.835999999999999</c:v>
                </c:pt>
                <c:pt idx="6">
                  <c:v>95.009</c:v>
                </c:pt>
                <c:pt idx="7">
                  <c:v>93.947000000000003</c:v>
                </c:pt>
                <c:pt idx="8">
                  <c:v>93.228999999999999</c:v>
                </c:pt>
                <c:pt idx="9">
                  <c:v>92.581999999999994</c:v>
                </c:pt>
                <c:pt idx="10">
                  <c:v>91.888000000000005</c:v>
                </c:pt>
                <c:pt idx="11">
                  <c:v>91.498999999999995</c:v>
                </c:pt>
                <c:pt idx="12">
                  <c:v>90.856999999999999</c:v>
                </c:pt>
                <c:pt idx="13">
                  <c:v>90.18</c:v>
                </c:pt>
                <c:pt idx="14">
                  <c:v>89.491</c:v>
                </c:pt>
                <c:pt idx="15">
                  <c:v>88.658000000000001</c:v>
                </c:pt>
                <c:pt idx="16">
                  <c:v>88.072000000000003</c:v>
                </c:pt>
                <c:pt idx="17">
                  <c:v>87.641999999999996</c:v>
                </c:pt>
                <c:pt idx="18">
                  <c:v>86.986999999999995</c:v>
                </c:pt>
                <c:pt idx="19">
                  <c:v>86.436999999999998</c:v>
                </c:pt>
                <c:pt idx="20">
                  <c:v>85.861999999999995</c:v>
                </c:pt>
                <c:pt idx="21">
                  <c:v>84.808999999999997</c:v>
                </c:pt>
                <c:pt idx="22">
                  <c:v>83.998000000000005</c:v>
                </c:pt>
                <c:pt idx="23">
                  <c:v>83.247</c:v>
                </c:pt>
                <c:pt idx="24">
                  <c:v>82.244</c:v>
                </c:pt>
                <c:pt idx="25">
                  <c:v>81.923000000000002</c:v>
                </c:pt>
                <c:pt idx="26">
                  <c:v>81.421000000000006</c:v>
                </c:pt>
                <c:pt idx="27">
                  <c:v>81.078999999999994</c:v>
                </c:pt>
                <c:pt idx="28">
                  <c:v>80.367000000000004</c:v>
                </c:pt>
                <c:pt idx="29">
                  <c:v>80.153999999999996</c:v>
                </c:pt>
                <c:pt idx="30">
                  <c:v>79.936999999999998</c:v>
                </c:pt>
                <c:pt idx="31">
                  <c:v>79.388000000000005</c:v>
                </c:pt>
                <c:pt idx="32">
                  <c:v>78.91</c:v>
                </c:pt>
                <c:pt idx="33">
                  <c:v>78.91</c:v>
                </c:pt>
                <c:pt idx="34">
                  <c:v>77.766999999999996</c:v>
                </c:pt>
                <c:pt idx="35">
                  <c:v>77.186000000000007</c:v>
                </c:pt>
                <c:pt idx="36">
                  <c:v>76.221000000000004</c:v>
                </c:pt>
                <c:pt idx="37">
                  <c:v>75.628</c:v>
                </c:pt>
                <c:pt idx="38">
                  <c:v>74.406999999999996</c:v>
                </c:pt>
                <c:pt idx="39">
                  <c:v>73.989999999999995</c:v>
                </c:pt>
                <c:pt idx="40">
                  <c:v>73.28</c:v>
                </c:pt>
                <c:pt idx="41">
                  <c:v>72.959999999999994</c:v>
                </c:pt>
                <c:pt idx="42">
                  <c:v>72.637</c:v>
                </c:pt>
                <c:pt idx="43">
                  <c:v>71.98</c:v>
                </c:pt>
                <c:pt idx="44">
                  <c:v>71.245000000000005</c:v>
                </c:pt>
                <c:pt idx="45">
                  <c:v>69.573999999999998</c:v>
                </c:pt>
                <c:pt idx="46">
                  <c:v>68.963999999999999</c:v>
                </c:pt>
                <c:pt idx="47">
                  <c:v>68.963999999999999</c:v>
                </c:pt>
                <c:pt idx="48">
                  <c:v>68.132999999999996</c:v>
                </c:pt>
              </c:numCache>
            </c:numRef>
          </c:yVal>
          <c:smooth val="0"/>
          <c:extLst>
            <c:ext xmlns:c16="http://schemas.microsoft.com/office/drawing/2014/chart" uri="{C3380CC4-5D6E-409C-BE32-E72D297353CC}">
              <c16:uniqueId val="{00000003-BEA4-4EB1-B0FC-9AFD3D257584}"/>
            </c:ext>
          </c:extLst>
        </c:ser>
        <c:ser>
          <c:idx val="4"/>
          <c:order val="4"/>
          <c:tx>
            <c:strRef>
              <c:f>Sheet1!$F$1</c:f>
              <c:strCache>
                <c:ptCount val="1"/>
                <c:pt idx="0">
                  <c:v>Tacrolimus Alone (N = 163)</c:v>
                </c:pt>
              </c:strCache>
            </c:strRef>
          </c:tx>
          <c:spPr>
            <a:ln w="41275">
              <a:solidFill>
                <a:srgbClr val="339933"/>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99.385999999999996</c:v>
                </c:pt>
                <c:pt idx="2">
                  <c:v>97.546000000000006</c:v>
                </c:pt>
                <c:pt idx="3">
                  <c:v>96.924999999999997</c:v>
                </c:pt>
                <c:pt idx="4">
                  <c:v>96.287000000000006</c:v>
                </c:pt>
                <c:pt idx="5">
                  <c:v>94.977000000000004</c:v>
                </c:pt>
                <c:pt idx="6">
                  <c:v>94.322000000000003</c:v>
                </c:pt>
                <c:pt idx="7">
                  <c:v>92.352000000000004</c:v>
                </c:pt>
                <c:pt idx="8">
                  <c:v>91.673000000000002</c:v>
                </c:pt>
                <c:pt idx="9">
                  <c:v>90.978999999999999</c:v>
                </c:pt>
                <c:pt idx="10">
                  <c:v>90.978999999999999</c:v>
                </c:pt>
                <c:pt idx="11">
                  <c:v>90.257000000000005</c:v>
                </c:pt>
                <c:pt idx="12">
                  <c:v>88.078999999999994</c:v>
                </c:pt>
                <c:pt idx="13">
                  <c:v>88.078999999999994</c:v>
                </c:pt>
                <c:pt idx="14">
                  <c:v>87.319000000000003</c:v>
                </c:pt>
                <c:pt idx="15">
                  <c:v>86.56</c:v>
                </c:pt>
                <c:pt idx="16">
                  <c:v>86.56</c:v>
                </c:pt>
                <c:pt idx="17">
                  <c:v>84.971999999999994</c:v>
                </c:pt>
                <c:pt idx="18">
                  <c:v>84.177999999999997</c:v>
                </c:pt>
                <c:pt idx="19">
                  <c:v>83.384</c:v>
                </c:pt>
                <c:pt idx="20">
                  <c:v>82.59</c:v>
                </c:pt>
                <c:pt idx="21">
                  <c:v>82.59</c:v>
                </c:pt>
                <c:pt idx="22">
                  <c:v>82.59</c:v>
                </c:pt>
                <c:pt idx="23">
                  <c:v>82.59</c:v>
                </c:pt>
                <c:pt idx="24">
                  <c:v>81.728999999999999</c:v>
                </c:pt>
                <c:pt idx="25">
                  <c:v>80.831000000000003</c:v>
                </c:pt>
                <c:pt idx="26">
                  <c:v>79.034999999999997</c:v>
                </c:pt>
                <c:pt idx="27">
                  <c:v>79.034999999999997</c:v>
                </c:pt>
                <c:pt idx="28">
                  <c:v>77.218000000000004</c:v>
                </c:pt>
                <c:pt idx="29">
                  <c:v>77.218000000000004</c:v>
                </c:pt>
                <c:pt idx="30">
                  <c:v>77.218000000000004</c:v>
                </c:pt>
                <c:pt idx="31">
                  <c:v>77.218000000000004</c:v>
                </c:pt>
                <c:pt idx="32">
                  <c:v>77.218000000000004</c:v>
                </c:pt>
                <c:pt idx="33">
                  <c:v>77.218000000000004</c:v>
                </c:pt>
                <c:pt idx="34">
                  <c:v>77.218000000000004</c:v>
                </c:pt>
                <c:pt idx="35">
                  <c:v>76.099000000000004</c:v>
                </c:pt>
                <c:pt idx="36">
                  <c:v>76.099000000000004</c:v>
                </c:pt>
                <c:pt idx="37">
                  <c:v>76.099000000000004</c:v>
                </c:pt>
                <c:pt idx="38">
                  <c:v>76.099000000000004</c:v>
                </c:pt>
                <c:pt idx="39">
                  <c:v>76.099000000000004</c:v>
                </c:pt>
                <c:pt idx="40">
                  <c:v>74.606999999999999</c:v>
                </c:pt>
                <c:pt idx="41">
                  <c:v>74.606999999999999</c:v>
                </c:pt>
                <c:pt idx="42">
                  <c:v>74.606999999999999</c:v>
                </c:pt>
                <c:pt idx="43">
                  <c:v>74.606999999999999</c:v>
                </c:pt>
                <c:pt idx="44">
                  <c:v>74.606999999999999</c:v>
                </c:pt>
                <c:pt idx="45">
                  <c:v>74.606999999999999</c:v>
                </c:pt>
                <c:pt idx="46">
                  <c:v>74.606999999999999</c:v>
                </c:pt>
                <c:pt idx="47">
                  <c:v>74.606999999999999</c:v>
                </c:pt>
                <c:pt idx="48">
                  <c:v>74.606999999999999</c:v>
                </c:pt>
              </c:numCache>
            </c:numRef>
          </c:yVal>
          <c:smooth val="0"/>
          <c:extLst>
            <c:ext xmlns:c16="http://schemas.microsoft.com/office/drawing/2014/chart" uri="{C3380CC4-5D6E-409C-BE32-E72D297353CC}">
              <c16:uniqueId val="{00000004-BEA4-4EB1-B0FC-9AFD3D257584}"/>
            </c:ext>
          </c:extLst>
        </c:ser>
        <c:dLbls>
          <c:showLegendKey val="0"/>
          <c:showVal val="0"/>
          <c:showCatName val="0"/>
          <c:showSerName val="0"/>
          <c:showPercent val="0"/>
          <c:showBubbleSize val="0"/>
        </c:dLbls>
        <c:axId val="668691688"/>
        <c:axId val="668692080"/>
      </c:scatterChart>
      <c:valAx>
        <c:axId val="668691688"/>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8692080"/>
        <c:crosses val="autoZero"/>
        <c:crossBetween val="midCat"/>
        <c:majorUnit val="1"/>
      </c:valAx>
      <c:valAx>
        <c:axId val="6686920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691688"/>
        <c:crosses val="autoZero"/>
        <c:crossBetween val="midCat"/>
        <c:majorUnit val="25"/>
      </c:valAx>
      <c:spPr>
        <a:noFill/>
        <a:ln>
          <a:solidFill>
            <a:schemeClr val="bg2"/>
          </a:solidFill>
        </a:ln>
      </c:spPr>
    </c:plotArea>
    <c:legend>
      <c:legendPos val="r"/>
      <c:layout>
        <c:manualLayout>
          <c:xMode val="edge"/>
          <c:yMode val="edge"/>
          <c:x val="0.10455008942466264"/>
          <c:y val="0.49074760122197841"/>
          <c:w val="0.42477144449864135"/>
          <c:h val="0.3487851211221548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5351615530817282E-2"/>
          <c:w val="0.87737962511323264"/>
          <c:h val="0.83080934926237671"/>
        </c:manualLayout>
      </c:layout>
      <c:scatterChart>
        <c:scatterStyle val="lineMarker"/>
        <c:varyColors val="0"/>
        <c:ser>
          <c:idx val="0"/>
          <c:order val="0"/>
          <c:tx>
            <c:strRef>
              <c:f>Sheet1!$B$1</c:f>
              <c:strCache>
                <c:ptCount val="1"/>
                <c:pt idx="0">
                  <c:v>Cyclosporine use at discharge and 1 year (N=492)</c:v>
                </c:pt>
              </c:strCache>
            </c:strRef>
          </c:tx>
          <c:spPr>
            <a:ln w="41275">
              <a:solidFill>
                <a:srgbClr val="FF0000"/>
              </a:solidFill>
            </a:ln>
          </c:spPr>
          <c:marker>
            <c:symbol val="none"/>
          </c:marker>
          <c:xVal>
            <c:numRef>
              <c:f>Sheet1!$A$2:$A$47</c:f>
              <c:numCache>
                <c:formatCode>General</c:formatCode>
                <c:ptCount val="46"/>
                <c:pt idx="0">
                  <c:v>0</c:v>
                </c:pt>
                <c:pt idx="1">
                  <c:v>1</c:v>
                </c:pt>
                <c:pt idx="2">
                  <c:v>1.25</c:v>
                </c:pt>
                <c:pt idx="3">
                  <c:v>1.5</c:v>
                </c:pt>
                <c:pt idx="4">
                  <c:v>1.75</c:v>
                </c:pt>
                <c:pt idx="5">
                  <c:v>2</c:v>
                </c:pt>
                <c:pt idx="6">
                  <c:v>2.25</c:v>
                </c:pt>
                <c:pt idx="7">
                  <c:v>2.5</c:v>
                </c:pt>
                <c:pt idx="8">
                  <c:v>2.75</c:v>
                </c:pt>
                <c:pt idx="9">
                  <c:v>3</c:v>
                </c:pt>
                <c:pt idx="10">
                  <c:v>3.25</c:v>
                </c:pt>
                <c:pt idx="11">
                  <c:v>3.5</c:v>
                </c:pt>
                <c:pt idx="12">
                  <c:v>3.75</c:v>
                </c:pt>
                <c:pt idx="13">
                  <c:v>4</c:v>
                </c:pt>
                <c:pt idx="14">
                  <c:v>4.25</c:v>
                </c:pt>
                <c:pt idx="15">
                  <c:v>4.5</c:v>
                </c:pt>
                <c:pt idx="16">
                  <c:v>4.75</c:v>
                </c:pt>
                <c:pt idx="17">
                  <c:v>5</c:v>
                </c:pt>
                <c:pt idx="18">
                  <c:v>5.25</c:v>
                </c:pt>
                <c:pt idx="19">
                  <c:v>5.5</c:v>
                </c:pt>
                <c:pt idx="20">
                  <c:v>5.75</c:v>
                </c:pt>
                <c:pt idx="21">
                  <c:v>6</c:v>
                </c:pt>
                <c:pt idx="22">
                  <c:v>6.25</c:v>
                </c:pt>
                <c:pt idx="23">
                  <c:v>6.5</c:v>
                </c:pt>
                <c:pt idx="24">
                  <c:v>6.75</c:v>
                </c:pt>
                <c:pt idx="25">
                  <c:v>7</c:v>
                </c:pt>
                <c:pt idx="26">
                  <c:v>7.25</c:v>
                </c:pt>
                <c:pt idx="27">
                  <c:v>7.5</c:v>
                </c:pt>
                <c:pt idx="28">
                  <c:v>7.75</c:v>
                </c:pt>
                <c:pt idx="29">
                  <c:v>8</c:v>
                </c:pt>
                <c:pt idx="30">
                  <c:v>8.25</c:v>
                </c:pt>
                <c:pt idx="31">
                  <c:v>8.5</c:v>
                </c:pt>
                <c:pt idx="32">
                  <c:v>8.75</c:v>
                </c:pt>
                <c:pt idx="33">
                  <c:v>9</c:v>
                </c:pt>
                <c:pt idx="34">
                  <c:v>9.25</c:v>
                </c:pt>
                <c:pt idx="35">
                  <c:v>9.5</c:v>
                </c:pt>
                <c:pt idx="36">
                  <c:v>9.75</c:v>
                </c:pt>
                <c:pt idx="37">
                  <c:v>10</c:v>
                </c:pt>
                <c:pt idx="38">
                  <c:v>10.25</c:v>
                </c:pt>
                <c:pt idx="39">
                  <c:v>10.5</c:v>
                </c:pt>
                <c:pt idx="40">
                  <c:v>10.75</c:v>
                </c:pt>
                <c:pt idx="41">
                  <c:v>11</c:v>
                </c:pt>
                <c:pt idx="42">
                  <c:v>11.25</c:v>
                </c:pt>
                <c:pt idx="43">
                  <c:v>11.5</c:v>
                </c:pt>
                <c:pt idx="44">
                  <c:v>11.75</c:v>
                </c:pt>
                <c:pt idx="45">
                  <c:v>12</c:v>
                </c:pt>
              </c:numCache>
            </c:numRef>
          </c:xVal>
          <c:yVal>
            <c:numRef>
              <c:f>Sheet1!$B$2:$B$47</c:f>
              <c:numCache>
                <c:formatCode>General</c:formatCode>
                <c:ptCount val="46"/>
                <c:pt idx="0">
                  <c:v>100</c:v>
                </c:pt>
                <c:pt idx="1">
                  <c:v>100</c:v>
                </c:pt>
                <c:pt idx="2">
                  <c:v>99.795000000000002</c:v>
                </c:pt>
                <c:pt idx="3">
                  <c:v>98.971000000000004</c:v>
                </c:pt>
                <c:pt idx="4">
                  <c:v>98.558999999999997</c:v>
                </c:pt>
                <c:pt idx="5">
                  <c:v>97.938000000000002</c:v>
                </c:pt>
                <c:pt idx="6">
                  <c:v>97.307000000000002</c:v>
                </c:pt>
                <c:pt idx="7">
                  <c:v>96.884</c:v>
                </c:pt>
                <c:pt idx="8">
                  <c:v>96.247</c:v>
                </c:pt>
                <c:pt idx="9">
                  <c:v>95.605000000000004</c:v>
                </c:pt>
                <c:pt idx="10">
                  <c:v>94.918999999999997</c:v>
                </c:pt>
                <c:pt idx="11">
                  <c:v>94.691000000000003</c:v>
                </c:pt>
                <c:pt idx="12">
                  <c:v>94.462000000000003</c:v>
                </c:pt>
                <c:pt idx="13">
                  <c:v>93.534999999999997</c:v>
                </c:pt>
                <c:pt idx="14">
                  <c:v>92.575999999999993</c:v>
                </c:pt>
                <c:pt idx="15">
                  <c:v>92.334999999999994</c:v>
                </c:pt>
                <c:pt idx="16">
                  <c:v>92.334999999999994</c:v>
                </c:pt>
                <c:pt idx="17">
                  <c:v>91.850999999999999</c:v>
                </c:pt>
                <c:pt idx="18">
                  <c:v>90.825000000000003</c:v>
                </c:pt>
                <c:pt idx="19">
                  <c:v>90.307000000000002</c:v>
                </c:pt>
                <c:pt idx="20">
                  <c:v>90.043999999999997</c:v>
                </c:pt>
                <c:pt idx="21">
                  <c:v>89.228999999999999</c:v>
                </c:pt>
                <c:pt idx="22">
                  <c:v>88.643000000000001</c:v>
                </c:pt>
                <c:pt idx="23">
                  <c:v>88.046999999999997</c:v>
                </c:pt>
                <c:pt idx="24">
                  <c:v>87.748999999999995</c:v>
                </c:pt>
                <c:pt idx="25">
                  <c:v>86.513999999999996</c:v>
                </c:pt>
                <c:pt idx="26">
                  <c:v>85.843999999999994</c:v>
                </c:pt>
                <c:pt idx="27">
                  <c:v>85.16</c:v>
                </c:pt>
                <c:pt idx="28">
                  <c:v>84.817999999999998</c:v>
                </c:pt>
                <c:pt idx="29">
                  <c:v>84.465000000000003</c:v>
                </c:pt>
                <c:pt idx="30">
                  <c:v>83.688000000000002</c:v>
                </c:pt>
                <c:pt idx="31">
                  <c:v>82.891000000000005</c:v>
                </c:pt>
                <c:pt idx="32">
                  <c:v>82.891000000000005</c:v>
                </c:pt>
                <c:pt idx="33">
                  <c:v>82.891000000000005</c:v>
                </c:pt>
                <c:pt idx="34">
                  <c:v>81.942999999999998</c:v>
                </c:pt>
                <c:pt idx="35">
                  <c:v>81.942999999999998</c:v>
                </c:pt>
                <c:pt idx="36">
                  <c:v>79.983999999999995</c:v>
                </c:pt>
                <c:pt idx="37">
                  <c:v>79.983999999999995</c:v>
                </c:pt>
                <c:pt idx="38">
                  <c:v>79.983999999999995</c:v>
                </c:pt>
                <c:pt idx="39">
                  <c:v>79.983999999999995</c:v>
                </c:pt>
                <c:pt idx="40">
                  <c:v>79.378</c:v>
                </c:pt>
                <c:pt idx="41">
                  <c:v>79.378</c:v>
                </c:pt>
                <c:pt idx="42">
                  <c:v>77.688999999999993</c:v>
                </c:pt>
                <c:pt idx="43">
                  <c:v>77.688999999999993</c:v>
                </c:pt>
                <c:pt idx="44">
                  <c:v>76.805999999999997</c:v>
                </c:pt>
                <c:pt idx="45">
                  <c:v>76.805999999999997</c:v>
                </c:pt>
              </c:numCache>
            </c:numRef>
          </c:yVal>
          <c:smooth val="0"/>
          <c:extLst>
            <c:ext xmlns:c16="http://schemas.microsoft.com/office/drawing/2014/chart" uri="{C3380CC4-5D6E-409C-BE32-E72D297353CC}">
              <c16:uniqueId val="{00000000-41ED-4EB7-BCE7-5DD69F9BEBE7}"/>
            </c:ext>
          </c:extLst>
        </c:ser>
        <c:ser>
          <c:idx val="1"/>
          <c:order val="1"/>
          <c:tx>
            <c:strRef>
              <c:f>Sheet1!$C$1</c:f>
              <c:strCache>
                <c:ptCount val="1"/>
                <c:pt idx="0">
                  <c:v>Tacrolimus use at discharge and 1 year (N=3,196)</c:v>
                </c:pt>
              </c:strCache>
            </c:strRef>
          </c:tx>
          <c:spPr>
            <a:ln w="41275">
              <a:solidFill>
                <a:srgbClr val="339933"/>
              </a:solidFill>
              <a:prstDash val="solid"/>
            </a:ln>
          </c:spPr>
          <c:marker>
            <c:symbol val="none"/>
          </c:marker>
          <c:xVal>
            <c:numRef>
              <c:f>Sheet1!$A$2:$A$47</c:f>
              <c:numCache>
                <c:formatCode>General</c:formatCode>
                <c:ptCount val="46"/>
                <c:pt idx="0">
                  <c:v>0</c:v>
                </c:pt>
                <c:pt idx="1">
                  <c:v>1</c:v>
                </c:pt>
                <c:pt idx="2">
                  <c:v>1.25</c:v>
                </c:pt>
                <c:pt idx="3">
                  <c:v>1.5</c:v>
                </c:pt>
                <c:pt idx="4">
                  <c:v>1.75</c:v>
                </c:pt>
                <c:pt idx="5">
                  <c:v>2</c:v>
                </c:pt>
                <c:pt idx="6">
                  <c:v>2.25</c:v>
                </c:pt>
                <c:pt idx="7">
                  <c:v>2.5</c:v>
                </c:pt>
                <c:pt idx="8">
                  <c:v>2.75</c:v>
                </c:pt>
                <c:pt idx="9">
                  <c:v>3</c:v>
                </c:pt>
                <c:pt idx="10">
                  <c:v>3.25</c:v>
                </c:pt>
                <c:pt idx="11">
                  <c:v>3.5</c:v>
                </c:pt>
                <c:pt idx="12">
                  <c:v>3.75</c:v>
                </c:pt>
                <c:pt idx="13">
                  <c:v>4</c:v>
                </c:pt>
                <c:pt idx="14">
                  <c:v>4.25</c:v>
                </c:pt>
                <c:pt idx="15">
                  <c:v>4.5</c:v>
                </c:pt>
                <c:pt idx="16">
                  <c:v>4.75</c:v>
                </c:pt>
                <c:pt idx="17">
                  <c:v>5</c:v>
                </c:pt>
                <c:pt idx="18">
                  <c:v>5.25</c:v>
                </c:pt>
                <c:pt idx="19">
                  <c:v>5.5</c:v>
                </c:pt>
                <c:pt idx="20">
                  <c:v>5.75</c:v>
                </c:pt>
                <c:pt idx="21">
                  <c:v>6</c:v>
                </c:pt>
                <c:pt idx="22">
                  <c:v>6.25</c:v>
                </c:pt>
                <c:pt idx="23">
                  <c:v>6.5</c:v>
                </c:pt>
                <c:pt idx="24">
                  <c:v>6.75</c:v>
                </c:pt>
                <c:pt idx="25">
                  <c:v>7</c:v>
                </c:pt>
                <c:pt idx="26">
                  <c:v>7.25</c:v>
                </c:pt>
                <c:pt idx="27">
                  <c:v>7.5</c:v>
                </c:pt>
                <c:pt idx="28">
                  <c:v>7.75</c:v>
                </c:pt>
                <c:pt idx="29">
                  <c:v>8</c:v>
                </c:pt>
                <c:pt idx="30">
                  <c:v>8.25</c:v>
                </c:pt>
                <c:pt idx="31">
                  <c:v>8.5</c:v>
                </c:pt>
                <c:pt idx="32">
                  <c:v>8.75</c:v>
                </c:pt>
                <c:pt idx="33">
                  <c:v>9</c:v>
                </c:pt>
                <c:pt idx="34">
                  <c:v>9.25</c:v>
                </c:pt>
                <c:pt idx="35">
                  <c:v>9.5</c:v>
                </c:pt>
                <c:pt idx="36">
                  <c:v>9.75</c:v>
                </c:pt>
                <c:pt idx="37">
                  <c:v>10</c:v>
                </c:pt>
                <c:pt idx="38">
                  <c:v>10.25</c:v>
                </c:pt>
                <c:pt idx="39">
                  <c:v>10.5</c:v>
                </c:pt>
                <c:pt idx="40">
                  <c:v>10.75</c:v>
                </c:pt>
                <c:pt idx="41">
                  <c:v>11</c:v>
                </c:pt>
                <c:pt idx="42">
                  <c:v>11.25</c:v>
                </c:pt>
                <c:pt idx="43">
                  <c:v>11.5</c:v>
                </c:pt>
                <c:pt idx="44">
                  <c:v>11.75</c:v>
                </c:pt>
                <c:pt idx="45">
                  <c:v>12</c:v>
                </c:pt>
              </c:numCache>
            </c:numRef>
          </c:xVal>
          <c:yVal>
            <c:numRef>
              <c:f>Sheet1!$C$2:$C$47</c:f>
              <c:numCache>
                <c:formatCode>General</c:formatCode>
                <c:ptCount val="46"/>
                <c:pt idx="0">
                  <c:v>100</c:v>
                </c:pt>
                <c:pt idx="1">
                  <c:v>100</c:v>
                </c:pt>
                <c:pt idx="2">
                  <c:v>99.415000000000006</c:v>
                </c:pt>
                <c:pt idx="3">
                  <c:v>98.694000000000003</c:v>
                </c:pt>
                <c:pt idx="4">
                  <c:v>97.644000000000005</c:v>
                </c:pt>
                <c:pt idx="5">
                  <c:v>96.968999999999994</c:v>
                </c:pt>
                <c:pt idx="6">
                  <c:v>96.408000000000001</c:v>
                </c:pt>
                <c:pt idx="7">
                  <c:v>95.84</c:v>
                </c:pt>
                <c:pt idx="8">
                  <c:v>95.382999999999996</c:v>
                </c:pt>
                <c:pt idx="9">
                  <c:v>94.754000000000005</c:v>
                </c:pt>
                <c:pt idx="10">
                  <c:v>94.055000000000007</c:v>
                </c:pt>
                <c:pt idx="11">
                  <c:v>93.299000000000007</c:v>
                </c:pt>
                <c:pt idx="12">
                  <c:v>92.313000000000002</c:v>
                </c:pt>
                <c:pt idx="13">
                  <c:v>91.748999999999995</c:v>
                </c:pt>
                <c:pt idx="14">
                  <c:v>91.234999999999999</c:v>
                </c:pt>
                <c:pt idx="15">
                  <c:v>90.662999999999997</c:v>
                </c:pt>
                <c:pt idx="16">
                  <c:v>90.087000000000003</c:v>
                </c:pt>
                <c:pt idx="17">
                  <c:v>89.543999999999997</c:v>
                </c:pt>
                <c:pt idx="18">
                  <c:v>88.492000000000004</c:v>
                </c:pt>
                <c:pt idx="19">
                  <c:v>87.73</c:v>
                </c:pt>
                <c:pt idx="20">
                  <c:v>87.088999999999999</c:v>
                </c:pt>
                <c:pt idx="21">
                  <c:v>86.149000000000001</c:v>
                </c:pt>
                <c:pt idx="22">
                  <c:v>85.775999999999996</c:v>
                </c:pt>
                <c:pt idx="23">
                  <c:v>85.158000000000001</c:v>
                </c:pt>
                <c:pt idx="24">
                  <c:v>84.763999999999996</c:v>
                </c:pt>
                <c:pt idx="25">
                  <c:v>84.119</c:v>
                </c:pt>
                <c:pt idx="26">
                  <c:v>83.927999999999997</c:v>
                </c:pt>
                <c:pt idx="27">
                  <c:v>83.731999999999999</c:v>
                </c:pt>
                <c:pt idx="28">
                  <c:v>83.233999999999995</c:v>
                </c:pt>
                <c:pt idx="29">
                  <c:v>82.802999999999997</c:v>
                </c:pt>
                <c:pt idx="30">
                  <c:v>82.802999999999997</c:v>
                </c:pt>
                <c:pt idx="31">
                  <c:v>81.91</c:v>
                </c:pt>
                <c:pt idx="32">
                  <c:v>81.260999999999996</c:v>
                </c:pt>
                <c:pt idx="33">
                  <c:v>80.403000000000006</c:v>
                </c:pt>
                <c:pt idx="34">
                  <c:v>79.873000000000005</c:v>
                </c:pt>
                <c:pt idx="35">
                  <c:v>78.778999999999996</c:v>
                </c:pt>
                <c:pt idx="36">
                  <c:v>78.59</c:v>
                </c:pt>
                <c:pt idx="37">
                  <c:v>77.972999999999999</c:v>
                </c:pt>
                <c:pt idx="38">
                  <c:v>77.697999999999993</c:v>
                </c:pt>
                <c:pt idx="39">
                  <c:v>77.42</c:v>
                </c:pt>
                <c:pt idx="40">
                  <c:v>76.284000000000006</c:v>
                </c:pt>
                <c:pt idx="41">
                  <c:v>75.674999999999997</c:v>
                </c:pt>
                <c:pt idx="42">
                  <c:v>74.292000000000002</c:v>
                </c:pt>
                <c:pt idx="43">
                  <c:v>73.793000000000006</c:v>
                </c:pt>
                <c:pt idx="44">
                  <c:v>73.793000000000006</c:v>
                </c:pt>
                <c:pt idx="45">
                  <c:v>73.09</c:v>
                </c:pt>
              </c:numCache>
            </c:numRef>
          </c:yVal>
          <c:smooth val="0"/>
          <c:extLst>
            <c:ext xmlns:c16="http://schemas.microsoft.com/office/drawing/2014/chart" uri="{C3380CC4-5D6E-409C-BE32-E72D297353CC}">
              <c16:uniqueId val="{00000001-41ED-4EB7-BCE7-5DD69F9BEBE7}"/>
            </c:ext>
          </c:extLst>
        </c:ser>
        <c:ser>
          <c:idx val="2"/>
          <c:order val="2"/>
          <c:tx>
            <c:strRef>
              <c:f>Sheet1!$D$1</c:f>
              <c:strCache>
                <c:ptCount val="1"/>
                <c:pt idx="0">
                  <c:v>Cyclosporine use at discharge/Tacrolimus at 1 year (N=170)</c:v>
                </c:pt>
              </c:strCache>
            </c:strRef>
          </c:tx>
          <c:spPr>
            <a:ln w="41275">
              <a:solidFill>
                <a:srgbClr val="00B0F0"/>
              </a:solidFill>
            </a:ln>
          </c:spPr>
          <c:marker>
            <c:symbol val="none"/>
          </c:marker>
          <c:xVal>
            <c:numRef>
              <c:f>Sheet1!$A$2:$A$47</c:f>
              <c:numCache>
                <c:formatCode>General</c:formatCode>
                <c:ptCount val="46"/>
                <c:pt idx="0">
                  <c:v>0</c:v>
                </c:pt>
                <c:pt idx="1">
                  <c:v>1</c:v>
                </c:pt>
                <c:pt idx="2">
                  <c:v>1.25</c:v>
                </c:pt>
                <c:pt idx="3">
                  <c:v>1.5</c:v>
                </c:pt>
                <c:pt idx="4">
                  <c:v>1.75</c:v>
                </c:pt>
                <c:pt idx="5">
                  <c:v>2</c:v>
                </c:pt>
                <c:pt idx="6">
                  <c:v>2.25</c:v>
                </c:pt>
                <c:pt idx="7">
                  <c:v>2.5</c:v>
                </c:pt>
                <c:pt idx="8">
                  <c:v>2.75</c:v>
                </c:pt>
                <c:pt idx="9">
                  <c:v>3</c:v>
                </c:pt>
                <c:pt idx="10">
                  <c:v>3.25</c:v>
                </c:pt>
                <c:pt idx="11">
                  <c:v>3.5</c:v>
                </c:pt>
                <c:pt idx="12">
                  <c:v>3.75</c:v>
                </c:pt>
                <c:pt idx="13">
                  <c:v>4</c:v>
                </c:pt>
                <c:pt idx="14">
                  <c:v>4.25</c:v>
                </c:pt>
                <c:pt idx="15">
                  <c:v>4.5</c:v>
                </c:pt>
                <c:pt idx="16">
                  <c:v>4.75</c:v>
                </c:pt>
                <c:pt idx="17">
                  <c:v>5</c:v>
                </c:pt>
                <c:pt idx="18">
                  <c:v>5.25</c:v>
                </c:pt>
                <c:pt idx="19">
                  <c:v>5.5</c:v>
                </c:pt>
                <c:pt idx="20">
                  <c:v>5.75</c:v>
                </c:pt>
                <c:pt idx="21">
                  <c:v>6</c:v>
                </c:pt>
                <c:pt idx="22">
                  <c:v>6.25</c:v>
                </c:pt>
                <c:pt idx="23">
                  <c:v>6.5</c:v>
                </c:pt>
                <c:pt idx="24">
                  <c:v>6.75</c:v>
                </c:pt>
                <c:pt idx="25">
                  <c:v>7</c:v>
                </c:pt>
                <c:pt idx="26">
                  <c:v>7.25</c:v>
                </c:pt>
                <c:pt idx="27">
                  <c:v>7.5</c:v>
                </c:pt>
                <c:pt idx="28">
                  <c:v>7.75</c:v>
                </c:pt>
                <c:pt idx="29">
                  <c:v>8</c:v>
                </c:pt>
                <c:pt idx="30">
                  <c:v>8.25</c:v>
                </c:pt>
                <c:pt idx="31">
                  <c:v>8.5</c:v>
                </c:pt>
                <c:pt idx="32">
                  <c:v>8.75</c:v>
                </c:pt>
                <c:pt idx="33">
                  <c:v>9</c:v>
                </c:pt>
                <c:pt idx="34">
                  <c:v>9.25</c:v>
                </c:pt>
                <c:pt idx="35">
                  <c:v>9.5</c:v>
                </c:pt>
                <c:pt idx="36">
                  <c:v>9.75</c:v>
                </c:pt>
                <c:pt idx="37">
                  <c:v>10</c:v>
                </c:pt>
                <c:pt idx="38">
                  <c:v>10.25</c:v>
                </c:pt>
                <c:pt idx="39">
                  <c:v>10.5</c:v>
                </c:pt>
                <c:pt idx="40">
                  <c:v>10.75</c:v>
                </c:pt>
                <c:pt idx="41">
                  <c:v>11</c:v>
                </c:pt>
                <c:pt idx="42">
                  <c:v>11.25</c:v>
                </c:pt>
                <c:pt idx="43">
                  <c:v>11.5</c:v>
                </c:pt>
                <c:pt idx="44">
                  <c:v>11.75</c:v>
                </c:pt>
                <c:pt idx="45">
                  <c:v>12</c:v>
                </c:pt>
              </c:numCache>
            </c:numRef>
          </c:xVal>
          <c:yVal>
            <c:numRef>
              <c:f>Sheet1!$D$2:$D$47</c:f>
              <c:numCache>
                <c:formatCode>General</c:formatCode>
                <c:ptCount val="46"/>
                <c:pt idx="0">
                  <c:v>100</c:v>
                </c:pt>
                <c:pt idx="1">
                  <c:v>100</c:v>
                </c:pt>
                <c:pt idx="2">
                  <c:v>100</c:v>
                </c:pt>
                <c:pt idx="3">
                  <c:v>97.632999999999996</c:v>
                </c:pt>
                <c:pt idx="4">
                  <c:v>97.632999999999996</c:v>
                </c:pt>
                <c:pt idx="5">
                  <c:v>97.034000000000006</c:v>
                </c:pt>
                <c:pt idx="6">
                  <c:v>97.034000000000006</c:v>
                </c:pt>
                <c:pt idx="7">
                  <c:v>95.805999999999997</c:v>
                </c:pt>
                <c:pt idx="8">
                  <c:v>95.805999999999997</c:v>
                </c:pt>
                <c:pt idx="9">
                  <c:v>95.805999999999997</c:v>
                </c:pt>
                <c:pt idx="10">
                  <c:v>95.805999999999997</c:v>
                </c:pt>
                <c:pt idx="11">
                  <c:v>95.805999999999997</c:v>
                </c:pt>
                <c:pt idx="12">
                  <c:v>95.090999999999994</c:v>
                </c:pt>
                <c:pt idx="13">
                  <c:v>93.622</c:v>
                </c:pt>
                <c:pt idx="14">
                  <c:v>92.801000000000002</c:v>
                </c:pt>
                <c:pt idx="15">
                  <c:v>92.801000000000002</c:v>
                </c:pt>
                <c:pt idx="16">
                  <c:v>92.801000000000002</c:v>
                </c:pt>
                <c:pt idx="17">
                  <c:v>90.266999999999996</c:v>
                </c:pt>
                <c:pt idx="18">
                  <c:v>89.382000000000005</c:v>
                </c:pt>
                <c:pt idx="19">
                  <c:v>86.674000000000007</c:v>
                </c:pt>
                <c:pt idx="20">
                  <c:v>86.674000000000007</c:v>
                </c:pt>
                <c:pt idx="21">
                  <c:v>85.677999999999997</c:v>
                </c:pt>
                <c:pt idx="22">
                  <c:v>83.522000000000006</c:v>
                </c:pt>
                <c:pt idx="23">
                  <c:v>80.239000000000004</c:v>
                </c:pt>
                <c:pt idx="24">
                  <c:v>80.239000000000004</c:v>
                </c:pt>
                <c:pt idx="25">
                  <c:v>80.239000000000004</c:v>
                </c:pt>
                <c:pt idx="26">
                  <c:v>80.239000000000004</c:v>
                </c:pt>
                <c:pt idx="27">
                  <c:v>80.239000000000004</c:v>
                </c:pt>
                <c:pt idx="28">
                  <c:v>78.965000000000003</c:v>
                </c:pt>
                <c:pt idx="29">
                  <c:v>78.965000000000003</c:v>
                </c:pt>
                <c:pt idx="30">
                  <c:v>78.965000000000003</c:v>
                </c:pt>
                <c:pt idx="31">
                  <c:v>78.965000000000003</c:v>
                </c:pt>
                <c:pt idx="32">
                  <c:v>77.555000000000007</c:v>
                </c:pt>
                <c:pt idx="33">
                  <c:v>74.683000000000007</c:v>
                </c:pt>
                <c:pt idx="34">
                  <c:v>74.683000000000007</c:v>
                </c:pt>
                <c:pt idx="35">
                  <c:v>74.683000000000007</c:v>
                </c:pt>
                <c:pt idx="36">
                  <c:v>74.683000000000007</c:v>
                </c:pt>
                <c:pt idx="37">
                  <c:v>72.861000000000004</c:v>
                </c:pt>
                <c:pt idx="38">
                  <c:v>72.861000000000004</c:v>
                </c:pt>
                <c:pt idx="39">
                  <c:v>72.861000000000004</c:v>
                </c:pt>
                <c:pt idx="40">
                  <c:v>72.861000000000004</c:v>
                </c:pt>
                <c:pt idx="41">
                  <c:v>72.861000000000004</c:v>
                </c:pt>
                <c:pt idx="42">
                  <c:v>72.861000000000004</c:v>
                </c:pt>
                <c:pt idx="43">
                  <c:v>72.861000000000004</c:v>
                </c:pt>
                <c:pt idx="44">
                  <c:v>72.861000000000004</c:v>
                </c:pt>
                <c:pt idx="45">
                  <c:v>72.861000000000004</c:v>
                </c:pt>
              </c:numCache>
            </c:numRef>
          </c:yVal>
          <c:smooth val="0"/>
          <c:extLst>
            <c:ext xmlns:c16="http://schemas.microsoft.com/office/drawing/2014/chart" uri="{C3380CC4-5D6E-409C-BE32-E72D297353CC}">
              <c16:uniqueId val="{00000002-41ED-4EB7-BCE7-5DD69F9BEBE7}"/>
            </c:ext>
          </c:extLst>
        </c:ser>
        <c:dLbls>
          <c:showLegendKey val="0"/>
          <c:showVal val="0"/>
          <c:showCatName val="0"/>
          <c:showSerName val="0"/>
          <c:showPercent val="0"/>
          <c:showBubbleSize val="0"/>
        </c:dLbls>
        <c:axId val="668692864"/>
        <c:axId val="668693256"/>
      </c:scatterChart>
      <c:valAx>
        <c:axId val="668692864"/>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8693256"/>
        <c:crosses val="autoZero"/>
        <c:crossBetween val="midCat"/>
        <c:majorUnit val="1"/>
      </c:valAx>
      <c:valAx>
        <c:axId val="66869325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692864"/>
        <c:crosses val="autoZero"/>
        <c:crossBetween val="midCat"/>
        <c:majorUnit val="25"/>
      </c:valAx>
      <c:spPr>
        <a:noFill/>
        <a:ln>
          <a:solidFill>
            <a:schemeClr val="bg2"/>
          </a:solidFill>
        </a:ln>
      </c:spPr>
    </c:plotArea>
    <c:legend>
      <c:legendPos val="r"/>
      <c:layout>
        <c:manualLayout>
          <c:xMode val="edge"/>
          <c:yMode val="edge"/>
          <c:x val="0.10602501567834996"/>
          <c:y val="0.62151822210748242"/>
          <c:w val="0.65651185747799912"/>
          <c:h val="0.22820855384880168"/>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7930496845789109"/>
        </c:manualLayout>
      </c:layout>
      <c:scatterChart>
        <c:scatterStyle val="lineMarker"/>
        <c:varyColors val="0"/>
        <c:ser>
          <c:idx val="0"/>
          <c:order val="0"/>
          <c:tx>
            <c:strRef>
              <c:f>Sheet1!$B$1</c:f>
              <c:strCache>
                <c:ptCount val="1"/>
                <c:pt idx="0">
                  <c:v>Free from Rejection during 1 year (N = 2,855)</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100</c:v>
                </c:pt>
                <c:pt idx="3">
                  <c:v>100</c:v>
                </c:pt>
                <c:pt idx="4">
                  <c:v>100</c:v>
                </c:pt>
                <c:pt idx="5">
                  <c:v>99.576999999999998</c:v>
                </c:pt>
                <c:pt idx="6">
                  <c:v>99.013000000000005</c:v>
                </c:pt>
                <c:pt idx="7">
                  <c:v>98.305999999999997</c:v>
                </c:pt>
                <c:pt idx="8">
                  <c:v>97.765000000000001</c:v>
                </c:pt>
                <c:pt idx="9">
                  <c:v>97.224000000000004</c:v>
                </c:pt>
                <c:pt idx="10">
                  <c:v>96.796999999999997</c:v>
                </c:pt>
                <c:pt idx="11">
                  <c:v>96.289000000000001</c:v>
                </c:pt>
                <c:pt idx="12">
                  <c:v>95.727999999999994</c:v>
                </c:pt>
                <c:pt idx="13">
                  <c:v>94.977000000000004</c:v>
                </c:pt>
                <c:pt idx="14">
                  <c:v>94.484999999999999</c:v>
                </c:pt>
                <c:pt idx="15">
                  <c:v>93.808999999999997</c:v>
                </c:pt>
                <c:pt idx="16">
                  <c:v>93.197000000000003</c:v>
                </c:pt>
                <c:pt idx="17">
                  <c:v>92.838999999999999</c:v>
                </c:pt>
                <c:pt idx="18">
                  <c:v>92.423000000000002</c:v>
                </c:pt>
                <c:pt idx="19">
                  <c:v>92.004000000000005</c:v>
                </c:pt>
                <c:pt idx="20">
                  <c:v>91.465999999999994</c:v>
                </c:pt>
                <c:pt idx="21">
                  <c:v>90.677999999999997</c:v>
                </c:pt>
                <c:pt idx="22">
                  <c:v>89.751000000000005</c:v>
                </c:pt>
                <c:pt idx="23">
                  <c:v>89.126999999999995</c:v>
                </c:pt>
                <c:pt idx="24">
                  <c:v>88.350999999999999</c:v>
                </c:pt>
                <c:pt idx="25">
                  <c:v>87.849000000000004</c:v>
                </c:pt>
                <c:pt idx="26">
                  <c:v>87.188000000000002</c:v>
                </c:pt>
                <c:pt idx="27">
                  <c:v>86.741</c:v>
                </c:pt>
                <c:pt idx="28">
                  <c:v>86.281000000000006</c:v>
                </c:pt>
                <c:pt idx="29">
                  <c:v>85.84</c:v>
                </c:pt>
                <c:pt idx="30">
                  <c:v>85.570999999999998</c:v>
                </c:pt>
                <c:pt idx="31">
                  <c:v>85.210999999999999</c:v>
                </c:pt>
                <c:pt idx="32">
                  <c:v>84.915999999999997</c:v>
                </c:pt>
                <c:pt idx="33">
                  <c:v>84.486000000000004</c:v>
                </c:pt>
                <c:pt idx="34">
                  <c:v>83.593000000000004</c:v>
                </c:pt>
                <c:pt idx="35">
                  <c:v>83.253</c:v>
                </c:pt>
                <c:pt idx="36">
                  <c:v>82.399000000000001</c:v>
                </c:pt>
                <c:pt idx="37">
                  <c:v>81.834999999999994</c:v>
                </c:pt>
                <c:pt idx="38">
                  <c:v>81.400999999999996</c:v>
                </c:pt>
                <c:pt idx="39">
                  <c:v>80.959000000000003</c:v>
                </c:pt>
                <c:pt idx="40">
                  <c:v>80.317999999999998</c:v>
                </c:pt>
                <c:pt idx="41">
                  <c:v>80.114000000000004</c:v>
                </c:pt>
                <c:pt idx="42">
                  <c:v>79.909000000000006</c:v>
                </c:pt>
                <c:pt idx="43">
                  <c:v>79.287000000000006</c:v>
                </c:pt>
                <c:pt idx="44">
                  <c:v>78.629000000000005</c:v>
                </c:pt>
                <c:pt idx="45">
                  <c:v>77.459000000000003</c:v>
                </c:pt>
                <c:pt idx="46">
                  <c:v>77.459000000000003</c:v>
                </c:pt>
                <c:pt idx="47">
                  <c:v>77.459000000000003</c:v>
                </c:pt>
                <c:pt idx="48">
                  <c:v>77.459000000000003</c:v>
                </c:pt>
              </c:numCache>
            </c:numRef>
          </c:yVal>
          <c:smooth val="0"/>
          <c:extLst>
            <c:ext xmlns:c16="http://schemas.microsoft.com/office/drawing/2014/chart" uri="{C3380CC4-5D6E-409C-BE32-E72D297353CC}">
              <c16:uniqueId val="{00000000-6977-4D34-9C17-57E95E8DC73D}"/>
            </c:ext>
          </c:extLst>
        </c:ser>
        <c:ser>
          <c:idx val="1"/>
          <c:order val="1"/>
          <c:tx>
            <c:strRef>
              <c:f>Sheet1!$C$1</c:f>
              <c:strCache>
                <c:ptCount val="1"/>
                <c:pt idx="0">
                  <c:v>Treated Rejection within 1st Year (N = 1,002)</c:v>
                </c:pt>
              </c:strCache>
            </c:strRef>
          </c:tx>
          <c:spPr>
            <a:ln w="41275">
              <a:solidFill>
                <a:srgbClr val="FF9933"/>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100</c:v>
                </c:pt>
                <c:pt idx="2">
                  <c:v>100</c:v>
                </c:pt>
                <c:pt idx="3">
                  <c:v>100</c:v>
                </c:pt>
                <c:pt idx="4">
                  <c:v>100</c:v>
                </c:pt>
                <c:pt idx="5">
                  <c:v>98.697000000000003</c:v>
                </c:pt>
                <c:pt idx="6">
                  <c:v>97.183999999999997</c:v>
                </c:pt>
                <c:pt idx="7">
                  <c:v>95.465000000000003</c:v>
                </c:pt>
                <c:pt idx="8">
                  <c:v>94.225999999999999</c:v>
                </c:pt>
                <c:pt idx="9">
                  <c:v>93.259</c:v>
                </c:pt>
                <c:pt idx="10">
                  <c:v>92.28</c:v>
                </c:pt>
                <c:pt idx="11">
                  <c:v>91.841999999999999</c:v>
                </c:pt>
                <c:pt idx="12">
                  <c:v>90.721999999999994</c:v>
                </c:pt>
                <c:pt idx="13">
                  <c:v>89.983000000000004</c:v>
                </c:pt>
                <c:pt idx="14">
                  <c:v>88.620999999999995</c:v>
                </c:pt>
                <c:pt idx="15">
                  <c:v>87.37</c:v>
                </c:pt>
                <c:pt idx="16">
                  <c:v>86.215999999999994</c:v>
                </c:pt>
                <c:pt idx="17">
                  <c:v>84.852999999999994</c:v>
                </c:pt>
                <c:pt idx="18">
                  <c:v>84.164000000000001</c:v>
                </c:pt>
                <c:pt idx="19">
                  <c:v>83.47</c:v>
                </c:pt>
                <c:pt idx="20">
                  <c:v>82.61</c:v>
                </c:pt>
                <c:pt idx="21">
                  <c:v>80.754000000000005</c:v>
                </c:pt>
                <c:pt idx="22">
                  <c:v>80.278000000000006</c:v>
                </c:pt>
                <c:pt idx="23">
                  <c:v>79.801000000000002</c:v>
                </c:pt>
                <c:pt idx="24">
                  <c:v>78.313999999999993</c:v>
                </c:pt>
                <c:pt idx="25">
                  <c:v>78.137</c:v>
                </c:pt>
                <c:pt idx="26">
                  <c:v>77.046999999999997</c:v>
                </c:pt>
                <c:pt idx="27">
                  <c:v>76.495000000000005</c:v>
                </c:pt>
                <c:pt idx="28">
                  <c:v>75.174000000000007</c:v>
                </c:pt>
                <c:pt idx="29">
                  <c:v>74.753</c:v>
                </c:pt>
                <c:pt idx="30">
                  <c:v>74.102999999999994</c:v>
                </c:pt>
                <c:pt idx="31">
                  <c:v>73.884</c:v>
                </c:pt>
                <c:pt idx="32">
                  <c:v>73.433000000000007</c:v>
                </c:pt>
                <c:pt idx="33">
                  <c:v>72.942999999999998</c:v>
                </c:pt>
                <c:pt idx="34">
                  <c:v>71.953000000000003</c:v>
                </c:pt>
                <c:pt idx="35">
                  <c:v>70.956000000000003</c:v>
                </c:pt>
                <c:pt idx="36">
                  <c:v>70.7</c:v>
                </c:pt>
                <c:pt idx="37">
                  <c:v>70.084999999999994</c:v>
                </c:pt>
                <c:pt idx="38">
                  <c:v>69.462000000000003</c:v>
                </c:pt>
                <c:pt idx="39">
                  <c:v>68.822999999999993</c:v>
                </c:pt>
                <c:pt idx="40">
                  <c:v>68.492000000000004</c:v>
                </c:pt>
                <c:pt idx="41">
                  <c:v>68.084000000000003</c:v>
                </c:pt>
                <c:pt idx="42">
                  <c:v>67.674000000000007</c:v>
                </c:pt>
                <c:pt idx="43">
                  <c:v>66.838999999999999</c:v>
                </c:pt>
                <c:pt idx="44">
                  <c:v>66.838999999999999</c:v>
                </c:pt>
                <c:pt idx="45">
                  <c:v>65.183999999999997</c:v>
                </c:pt>
                <c:pt idx="46">
                  <c:v>64.040999999999997</c:v>
                </c:pt>
                <c:pt idx="47">
                  <c:v>63.463999999999999</c:v>
                </c:pt>
                <c:pt idx="48">
                  <c:v>63.463999999999999</c:v>
                </c:pt>
              </c:numCache>
            </c:numRef>
          </c:yVal>
          <c:smooth val="0"/>
          <c:extLst>
            <c:ext xmlns:c16="http://schemas.microsoft.com/office/drawing/2014/chart" uri="{C3380CC4-5D6E-409C-BE32-E72D297353CC}">
              <c16:uniqueId val="{00000001-6977-4D34-9C17-57E95E8DC73D}"/>
            </c:ext>
          </c:extLst>
        </c:ser>
        <c:dLbls>
          <c:showLegendKey val="0"/>
          <c:showVal val="0"/>
          <c:showCatName val="0"/>
          <c:showSerName val="0"/>
          <c:showPercent val="0"/>
          <c:showBubbleSize val="0"/>
        </c:dLbls>
        <c:axId val="668694824"/>
        <c:axId val="666869984"/>
      </c:scatterChart>
      <c:valAx>
        <c:axId val="668694824"/>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6072503658281655"/>
              <c:y val="0.92991066906110431"/>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869984"/>
        <c:crosses val="autoZero"/>
        <c:crossBetween val="midCat"/>
        <c:majorUnit val="1"/>
      </c:valAx>
      <c:valAx>
        <c:axId val="666869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694824"/>
        <c:crosses val="autoZero"/>
        <c:crossBetween val="midCat"/>
        <c:majorUnit val="25"/>
      </c:valAx>
      <c:spPr>
        <a:noFill/>
        <a:ln>
          <a:solidFill>
            <a:schemeClr val="bg2"/>
          </a:solidFill>
        </a:ln>
      </c:spPr>
    </c:plotArea>
    <c:legend>
      <c:legendPos val="r"/>
      <c:layout>
        <c:manualLayout>
          <c:xMode val="edge"/>
          <c:yMode val="edge"/>
          <c:x val="0.10602501567834996"/>
          <c:y val="0.60902801084290692"/>
          <c:w val="0.51221238938052183"/>
          <c:h val="0.1623527386945484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49146400947675E-2"/>
          <c:y val="5.2922888949226178E-2"/>
          <c:w val="0.87737962511323264"/>
          <c:h val="0.78984636618698523"/>
        </c:manualLayout>
      </c:layout>
      <c:scatterChart>
        <c:scatterStyle val="lineMarker"/>
        <c:varyColors val="0"/>
        <c:ser>
          <c:idx val="0"/>
          <c:order val="0"/>
          <c:tx>
            <c:strRef>
              <c:f>Sheet1!$B$1</c:f>
              <c:strCache>
                <c:ptCount val="1"/>
                <c:pt idx="0">
                  <c:v>Free from Rejection during 1 year (N = 893)</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100</c:v>
                </c:pt>
                <c:pt idx="3">
                  <c:v>100</c:v>
                </c:pt>
                <c:pt idx="4">
                  <c:v>100</c:v>
                </c:pt>
                <c:pt idx="5">
                  <c:v>99.322999999999993</c:v>
                </c:pt>
                <c:pt idx="6">
                  <c:v>98.757999999999996</c:v>
                </c:pt>
                <c:pt idx="7">
                  <c:v>98.078000000000003</c:v>
                </c:pt>
                <c:pt idx="8">
                  <c:v>97.734999999999999</c:v>
                </c:pt>
                <c:pt idx="9">
                  <c:v>97.126000000000005</c:v>
                </c:pt>
                <c:pt idx="10">
                  <c:v>96.635000000000005</c:v>
                </c:pt>
                <c:pt idx="11">
                  <c:v>95.897000000000006</c:v>
                </c:pt>
                <c:pt idx="12">
                  <c:v>95.391999999999996</c:v>
                </c:pt>
                <c:pt idx="13">
                  <c:v>94.421000000000006</c:v>
                </c:pt>
                <c:pt idx="14">
                  <c:v>94.001999999999995</c:v>
                </c:pt>
                <c:pt idx="15">
                  <c:v>93.72</c:v>
                </c:pt>
                <c:pt idx="16">
                  <c:v>93.132999999999996</c:v>
                </c:pt>
                <c:pt idx="17">
                  <c:v>92.972999999999999</c:v>
                </c:pt>
                <c:pt idx="18">
                  <c:v>92.328000000000003</c:v>
                </c:pt>
                <c:pt idx="19">
                  <c:v>92.001999999999995</c:v>
                </c:pt>
                <c:pt idx="20">
                  <c:v>91.67</c:v>
                </c:pt>
                <c:pt idx="21">
                  <c:v>91.481999999999999</c:v>
                </c:pt>
                <c:pt idx="22">
                  <c:v>90.915999999999997</c:v>
                </c:pt>
                <c:pt idx="23">
                  <c:v>90.915999999999997</c:v>
                </c:pt>
                <c:pt idx="24">
                  <c:v>90.126000000000005</c:v>
                </c:pt>
                <c:pt idx="25">
                  <c:v>89.905000000000001</c:v>
                </c:pt>
                <c:pt idx="26">
                  <c:v>89.68</c:v>
                </c:pt>
                <c:pt idx="27">
                  <c:v>89.221999999999994</c:v>
                </c:pt>
                <c:pt idx="28">
                  <c:v>88.986000000000004</c:v>
                </c:pt>
                <c:pt idx="29">
                  <c:v>88.715000000000003</c:v>
                </c:pt>
                <c:pt idx="30">
                  <c:v>88.715000000000003</c:v>
                </c:pt>
                <c:pt idx="31">
                  <c:v>88.715000000000003</c:v>
                </c:pt>
                <c:pt idx="32">
                  <c:v>88.100999999999999</c:v>
                </c:pt>
                <c:pt idx="33">
                  <c:v>87.754999999999995</c:v>
                </c:pt>
                <c:pt idx="34">
                  <c:v>86.69</c:v>
                </c:pt>
                <c:pt idx="35">
                  <c:v>86.69</c:v>
                </c:pt>
                <c:pt idx="36">
                  <c:v>86.69</c:v>
                </c:pt>
                <c:pt idx="37">
                  <c:v>86.69</c:v>
                </c:pt>
                <c:pt idx="38">
                  <c:v>86.69</c:v>
                </c:pt>
                <c:pt idx="39">
                  <c:v>85.715999999999994</c:v>
                </c:pt>
                <c:pt idx="40">
                  <c:v>85.715999999999994</c:v>
                </c:pt>
                <c:pt idx="41">
                  <c:v>85.715999999999994</c:v>
                </c:pt>
                <c:pt idx="42">
                  <c:v>85.715999999999994</c:v>
                </c:pt>
                <c:pt idx="43">
                  <c:v>84.454999999999998</c:v>
                </c:pt>
                <c:pt idx="44">
                  <c:v>84.454999999999998</c:v>
                </c:pt>
                <c:pt idx="45">
                  <c:v>84.454999999999998</c:v>
                </c:pt>
                <c:pt idx="46">
                  <c:v>84.454999999999998</c:v>
                </c:pt>
                <c:pt idx="47">
                  <c:v>84.454999999999998</c:v>
                </c:pt>
                <c:pt idx="48">
                  <c:v>84.454999999999998</c:v>
                </c:pt>
              </c:numCache>
            </c:numRef>
          </c:yVal>
          <c:smooth val="0"/>
          <c:extLst>
            <c:ext xmlns:c16="http://schemas.microsoft.com/office/drawing/2014/chart" uri="{C3380CC4-5D6E-409C-BE32-E72D297353CC}">
              <c16:uniqueId val="{00000000-F192-452F-8AE3-A4789D7D3826}"/>
            </c:ext>
          </c:extLst>
        </c:ser>
        <c:ser>
          <c:idx val="1"/>
          <c:order val="1"/>
          <c:tx>
            <c:strRef>
              <c:f>Sheet1!$C$1</c:f>
              <c:strCache>
                <c:ptCount val="1"/>
                <c:pt idx="0">
                  <c:v>Treated Rejection within 1st Year (N = 167)</c:v>
                </c:pt>
              </c:strCache>
            </c:strRef>
          </c:tx>
          <c:spPr>
            <a:ln w="41275">
              <a:solidFill>
                <a:srgbClr val="FF9933"/>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100</c:v>
                </c:pt>
                <c:pt idx="2">
                  <c:v>100</c:v>
                </c:pt>
                <c:pt idx="3">
                  <c:v>100</c:v>
                </c:pt>
                <c:pt idx="4">
                  <c:v>100</c:v>
                </c:pt>
                <c:pt idx="5">
                  <c:v>97.605000000000004</c:v>
                </c:pt>
                <c:pt idx="6">
                  <c:v>95.796999999999997</c:v>
                </c:pt>
                <c:pt idx="7">
                  <c:v>93.99</c:v>
                </c:pt>
                <c:pt idx="8">
                  <c:v>92.757000000000005</c:v>
                </c:pt>
                <c:pt idx="9">
                  <c:v>89.605000000000004</c:v>
                </c:pt>
                <c:pt idx="10">
                  <c:v>89.605000000000004</c:v>
                </c:pt>
                <c:pt idx="11">
                  <c:v>88.956000000000003</c:v>
                </c:pt>
                <c:pt idx="12">
                  <c:v>87.652000000000001</c:v>
                </c:pt>
                <c:pt idx="13">
                  <c:v>86.903000000000006</c:v>
                </c:pt>
                <c:pt idx="14">
                  <c:v>86.147000000000006</c:v>
                </c:pt>
                <c:pt idx="15">
                  <c:v>85.385000000000005</c:v>
                </c:pt>
                <c:pt idx="16">
                  <c:v>85.385000000000005</c:v>
                </c:pt>
                <c:pt idx="17">
                  <c:v>85.385000000000005</c:v>
                </c:pt>
                <c:pt idx="18">
                  <c:v>85.385000000000005</c:v>
                </c:pt>
                <c:pt idx="19">
                  <c:v>84.486000000000004</c:v>
                </c:pt>
                <c:pt idx="20">
                  <c:v>84.486000000000004</c:v>
                </c:pt>
                <c:pt idx="21">
                  <c:v>83.515000000000001</c:v>
                </c:pt>
                <c:pt idx="22">
                  <c:v>83.515000000000001</c:v>
                </c:pt>
                <c:pt idx="23">
                  <c:v>83.515000000000001</c:v>
                </c:pt>
                <c:pt idx="24">
                  <c:v>82.483999999999995</c:v>
                </c:pt>
                <c:pt idx="25">
                  <c:v>82.483999999999995</c:v>
                </c:pt>
                <c:pt idx="26">
                  <c:v>82.483999999999995</c:v>
                </c:pt>
                <c:pt idx="27">
                  <c:v>81.369</c:v>
                </c:pt>
                <c:pt idx="28">
                  <c:v>81.369</c:v>
                </c:pt>
                <c:pt idx="29">
                  <c:v>81.369</c:v>
                </c:pt>
                <c:pt idx="30">
                  <c:v>81.369</c:v>
                </c:pt>
                <c:pt idx="31">
                  <c:v>81.369</c:v>
                </c:pt>
                <c:pt idx="32">
                  <c:v>81.369</c:v>
                </c:pt>
                <c:pt idx="33">
                  <c:v>81.369</c:v>
                </c:pt>
                <c:pt idx="34">
                  <c:v>81.369</c:v>
                </c:pt>
                <c:pt idx="35">
                  <c:v>81.369</c:v>
                </c:pt>
                <c:pt idx="36">
                  <c:v>81.369</c:v>
                </c:pt>
                <c:pt idx="37">
                  <c:v>81.369</c:v>
                </c:pt>
                <c:pt idx="38">
                  <c:v>81.369</c:v>
                </c:pt>
                <c:pt idx="39">
                  <c:v>81.369</c:v>
                </c:pt>
                <c:pt idx="40">
                  <c:v>81.369</c:v>
                </c:pt>
                <c:pt idx="41">
                  <c:v>81.369</c:v>
                </c:pt>
                <c:pt idx="42">
                  <c:v>81.369</c:v>
                </c:pt>
                <c:pt idx="43">
                  <c:v>81.369</c:v>
                </c:pt>
                <c:pt idx="44">
                  <c:v>81.369</c:v>
                </c:pt>
                <c:pt idx="45">
                  <c:v>81.369</c:v>
                </c:pt>
                <c:pt idx="46">
                  <c:v>78.355999999999995</c:v>
                </c:pt>
                <c:pt idx="47">
                  <c:v>78.355999999999995</c:v>
                </c:pt>
                <c:pt idx="48">
                  <c:v>78.355999999999995</c:v>
                </c:pt>
              </c:numCache>
            </c:numRef>
          </c:yVal>
          <c:smooth val="0"/>
          <c:extLst>
            <c:ext xmlns:c16="http://schemas.microsoft.com/office/drawing/2014/chart" uri="{C3380CC4-5D6E-409C-BE32-E72D297353CC}">
              <c16:uniqueId val="{00000001-F192-452F-8AE3-A4789D7D3826}"/>
            </c:ext>
          </c:extLst>
        </c:ser>
        <c:dLbls>
          <c:showLegendKey val="0"/>
          <c:showVal val="0"/>
          <c:showCatName val="0"/>
          <c:showSerName val="0"/>
          <c:showPercent val="0"/>
          <c:showBubbleSize val="0"/>
        </c:dLbls>
        <c:axId val="666480512"/>
        <c:axId val="666480904"/>
      </c:scatterChart>
      <c:valAx>
        <c:axId val="666480512"/>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6072503658281655"/>
              <c:y val="0.92991066906110431"/>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480904"/>
        <c:crosses val="autoZero"/>
        <c:crossBetween val="midCat"/>
        <c:majorUnit val="1"/>
      </c:valAx>
      <c:valAx>
        <c:axId val="66648090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480512"/>
        <c:crosses val="autoZero"/>
        <c:crossBetween val="midCat"/>
        <c:majorUnit val="25"/>
      </c:valAx>
      <c:spPr>
        <a:noFill/>
        <a:ln>
          <a:solidFill>
            <a:schemeClr val="bg2"/>
          </a:solidFill>
        </a:ln>
      </c:spPr>
    </c:plotArea>
    <c:legend>
      <c:legendPos val="r"/>
      <c:layout>
        <c:manualLayout>
          <c:xMode val="edge"/>
          <c:yMode val="edge"/>
          <c:x val="0.11487457320047392"/>
          <c:y val="0.61449256342957936"/>
          <c:w val="0.51221238938052138"/>
          <c:h val="0.18694294792098554"/>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066E-2"/>
          <c:w val="0.87737962511323264"/>
          <c:h val="0.78984636618698523"/>
        </c:manualLayout>
      </c:layout>
      <c:scatterChart>
        <c:scatterStyle val="lineMarker"/>
        <c:varyColors val="0"/>
        <c:ser>
          <c:idx val="0"/>
          <c:order val="0"/>
          <c:tx>
            <c:strRef>
              <c:f>Sheet1!$B$1</c:f>
              <c:strCache>
                <c:ptCount val="1"/>
                <c:pt idx="0">
                  <c:v>Free from Rejection during 1 year (N = 641)</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100</c:v>
                </c:pt>
                <c:pt idx="3">
                  <c:v>100</c:v>
                </c:pt>
                <c:pt idx="4">
                  <c:v>100</c:v>
                </c:pt>
                <c:pt idx="5">
                  <c:v>99.686000000000007</c:v>
                </c:pt>
                <c:pt idx="6">
                  <c:v>99.213999999999999</c:v>
                </c:pt>
                <c:pt idx="7">
                  <c:v>97.795000000000002</c:v>
                </c:pt>
                <c:pt idx="8">
                  <c:v>96.991</c:v>
                </c:pt>
                <c:pt idx="9">
                  <c:v>96.126000000000005</c:v>
                </c:pt>
                <c:pt idx="10">
                  <c:v>96.126000000000005</c:v>
                </c:pt>
                <c:pt idx="11">
                  <c:v>95.775000000000006</c:v>
                </c:pt>
                <c:pt idx="12">
                  <c:v>95.596000000000004</c:v>
                </c:pt>
                <c:pt idx="13">
                  <c:v>95.201999999999998</c:v>
                </c:pt>
                <c:pt idx="14">
                  <c:v>94.605000000000004</c:v>
                </c:pt>
                <c:pt idx="15">
                  <c:v>93.206000000000003</c:v>
                </c:pt>
                <c:pt idx="16">
                  <c:v>92.793999999999997</c:v>
                </c:pt>
                <c:pt idx="17">
                  <c:v>92.569000000000003</c:v>
                </c:pt>
                <c:pt idx="18">
                  <c:v>92.338999999999999</c:v>
                </c:pt>
                <c:pt idx="19">
                  <c:v>92.106999999999999</c:v>
                </c:pt>
                <c:pt idx="20">
                  <c:v>91.632999999999996</c:v>
                </c:pt>
                <c:pt idx="21">
                  <c:v>91.099000000000004</c:v>
                </c:pt>
                <c:pt idx="22">
                  <c:v>90.543999999999997</c:v>
                </c:pt>
                <c:pt idx="23">
                  <c:v>89.986999999999995</c:v>
                </c:pt>
                <c:pt idx="24">
                  <c:v>89.986999999999995</c:v>
                </c:pt>
                <c:pt idx="25">
                  <c:v>89.986999999999995</c:v>
                </c:pt>
                <c:pt idx="26">
                  <c:v>89.986999999999995</c:v>
                </c:pt>
                <c:pt idx="27">
                  <c:v>89.986999999999995</c:v>
                </c:pt>
                <c:pt idx="28">
                  <c:v>89.986999999999995</c:v>
                </c:pt>
                <c:pt idx="29">
                  <c:v>89.212999999999994</c:v>
                </c:pt>
                <c:pt idx="30">
                  <c:v>88.823999999999998</c:v>
                </c:pt>
                <c:pt idx="31">
                  <c:v>88.433999999999997</c:v>
                </c:pt>
                <c:pt idx="32">
                  <c:v>88.433999999999997</c:v>
                </c:pt>
                <c:pt idx="33">
                  <c:v>87.994</c:v>
                </c:pt>
                <c:pt idx="34">
                  <c:v>87.531000000000006</c:v>
                </c:pt>
                <c:pt idx="35">
                  <c:v>87.531000000000006</c:v>
                </c:pt>
                <c:pt idx="36">
                  <c:v>87.531000000000006</c:v>
                </c:pt>
                <c:pt idx="37">
                  <c:v>87.531000000000006</c:v>
                </c:pt>
                <c:pt idx="38">
                  <c:v>86.936000000000007</c:v>
                </c:pt>
                <c:pt idx="39">
                  <c:v>86.936000000000007</c:v>
                </c:pt>
                <c:pt idx="40">
                  <c:v>85.611999999999995</c:v>
                </c:pt>
                <c:pt idx="41">
                  <c:v>84.661000000000001</c:v>
                </c:pt>
                <c:pt idx="42">
                  <c:v>84.661000000000001</c:v>
                </c:pt>
                <c:pt idx="43">
                  <c:v>84.661000000000001</c:v>
                </c:pt>
                <c:pt idx="44">
                  <c:v>84.661000000000001</c:v>
                </c:pt>
                <c:pt idx="45">
                  <c:v>83.200999999999993</c:v>
                </c:pt>
                <c:pt idx="46">
                  <c:v>83.200999999999993</c:v>
                </c:pt>
                <c:pt idx="47">
                  <c:v>83.200999999999993</c:v>
                </c:pt>
                <c:pt idx="48">
                  <c:v>83.200999999999993</c:v>
                </c:pt>
              </c:numCache>
            </c:numRef>
          </c:yVal>
          <c:smooth val="0"/>
          <c:extLst>
            <c:ext xmlns:c16="http://schemas.microsoft.com/office/drawing/2014/chart" uri="{C3380CC4-5D6E-409C-BE32-E72D297353CC}">
              <c16:uniqueId val="{00000000-9391-4CB6-A221-CB354F19AB09}"/>
            </c:ext>
          </c:extLst>
        </c:ser>
        <c:ser>
          <c:idx val="1"/>
          <c:order val="1"/>
          <c:tx>
            <c:strRef>
              <c:f>Sheet1!$C$1</c:f>
              <c:strCache>
                <c:ptCount val="1"/>
                <c:pt idx="0">
                  <c:v>Treated Rejection within 1st Year (N = 245)</c:v>
                </c:pt>
              </c:strCache>
            </c:strRef>
          </c:tx>
          <c:spPr>
            <a:ln w="41275">
              <a:solidFill>
                <a:srgbClr val="FF9933"/>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100</c:v>
                </c:pt>
                <c:pt idx="2">
                  <c:v>100</c:v>
                </c:pt>
                <c:pt idx="3">
                  <c:v>100</c:v>
                </c:pt>
                <c:pt idx="4">
                  <c:v>100</c:v>
                </c:pt>
                <c:pt idx="5">
                  <c:v>98.361999999999995</c:v>
                </c:pt>
                <c:pt idx="6">
                  <c:v>95.872</c:v>
                </c:pt>
                <c:pt idx="7">
                  <c:v>94.62</c:v>
                </c:pt>
                <c:pt idx="8">
                  <c:v>94.18</c:v>
                </c:pt>
                <c:pt idx="9">
                  <c:v>93.730999999999995</c:v>
                </c:pt>
                <c:pt idx="10">
                  <c:v>93.730999999999995</c:v>
                </c:pt>
                <c:pt idx="11">
                  <c:v>92.802999999999997</c:v>
                </c:pt>
                <c:pt idx="12">
                  <c:v>92.32</c:v>
                </c:pt>
                <c:pt idx="13">
                  <c:v>91.786000000000001</c:v>
                </c:pt>
                <c:pt idx="14">
                  <c:v>89.07</c:v>
                </c:pt>
                <c:pt idx="15">
                  <c:v>88.527000000000001</c:v>
                </c:pt>
                <c:pt idx="16">
                  <c:v>87.41</c:v>
                </c:pt>
                <c:pt idx="17">
                  <c:v>86.212999999999994</c:v>
                </c:pt>
                <c:pt idx="18">
                  <c:v>85.605999999999995</c:v>
                </c:pt>
                <c:pt idx="19">
                  <c:v>85.605999999999995</c:v>
                </c:pt>
                <c:pt idx="20">
                  <c:v>85.605999999999995</c:v>
                </c:pt>
                <c:pt idx="21">
                  <c:v>84.956999999999994</c:v>
                </c:pt>
                <c:pt idx="22">
                  <c:v>84.254999999999995</c:v>
                </c:pt>
                <c:pt idx="23">
                  <c:v>83.552999999999997</c:v>
                </c:pt>
                <c:pt idx="24">
                  <c:v>82.091999999999999</c:v>
                </c:pt>
                <c:pt idx="25">
                  <c:v>82.091999999999999</c:v>
                </c:pt>
                <c:pt idx="26">
                  <c:v>82.091999999999999</c:v>
                </c:pt>
                <c:pt idx="27">
                  <c:v>82.091999999999999</c:v>
                </c:pt>
                <c:pt idx="28">
                  <c:v>82.091999999999999</c:v>
                </c:pt>
                <c:pt idx="29">
                  <c:v>81.138000000000005</c:v>
                </c:pt>
                <c:pt idx="30">
                  <c:v>80.171999999999997</c:v>
                </c:pt>
                <c:pt idx="31">
                  <c:v>80.171999999999997</c:v>
                </c:pt>
                <c:pt idx="32">
                  <c:v>79.182000000000002</c:v>
                </c:pt>
                <c:pt idx="33">
                  <c:v>79.182000000000002</c:v>
                </c:pt>
                <c:pt idx="34">
                  <c:v>78.081999999999994</c:v>
                </c:pt>
                <c:pt idx="35">
                  <c:v>76.983000000000004</c:v>
                </c:pt>
                <c:pt idx="36">
                  <c:v>76.983000000000004</c:v>
                </c:pt>
                <c:pt idx="37">
                  <c:v>76.983000000000004</c:v>
                </c:pt>
                <c:pt idx="38">
                  <c:v>76.983000000000004</c:v>
                </c:pt>
                <c:pt idx="39">
                  <c:v>75.655000000000001</c:v>
                </c:pt>
                <c:pt idx="40">
                  <c:v>75.655000000000001</c:v>
                </c:pt>
                <c:pt idx="41">
                  <c:v>75.655000000000001</c:v>
                </c:pt>
                <c:pt idx="42">
                  <c:v>73.974000000000004</c:v>
                </c:pt>
                <c:pt idx="43">
                  <c:v>73.974000000000004</c:v>
                </c:pt>
                <c:pt idx="44">
                  <c:v>73.974000000000004</c:v>
                </c:pt>
                <c:pt idx="45">
                  <c:v>73.974000000000004</c:v>
                </c:pt>
                <c:pt idx="46">
                  <c:v>73.974000000000004</c:v>
                </c:pt>
                <c:pt idx="47">
                  <c:v>73.974000000000004</c:v>
                </c:pt>
                <c:pt idx="48">
                  <c:v>73.974000000000004</c:v>
                </c:pt>
              </c:numCache>
            </c:numRef>
          </c:yVal>
          <c:smooth val="0"/>
          <c:extLst>
            <c:ext xmlns:c16="http://schemas.microsoft.com/office/drawing/2014/chart" uri="{C3380CC4-5D6E-409C-BE32-E72D297353CC}">
              <c16:uniqueId val="{00000001-9391-4CB6-A221-CB354F19AB09}"/>
            </c:ext>
          </c:extLst>
        </c:ser>
        <c:dLbls>
          <c:showLegendKey val="0"/>
          <c:showVal val="0"/>
          <c:showCatName val="0"/>
          <c:showSerName val="0"/>
          <c:showPercent val="0"/>
          <c:showBubbleSize val="0"/>
        </c:dLbls>
        <c:axId val="666483648"/>
        <c:axId val="666484040"/>
      </c:scatterChart>
      <c:valAx>
        <c:axId val="666483648"/>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6072503658281655"/>
              <c:y val="0.92991066906110431"/>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484040"/>
        <c:crosses val="autoZero"/>
        <c:crossBetween val="midCat"/>
        <c:majorUnit val="1"/>
      </c:valAx>
      <c:valAx>
        <c:axId val="66648404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483648"/>
        <c:crosses val="autoZero"/>
        <c:crossBetween val="midCat"/>
        <c:majorUnit val="25"/>
      </c:valAx>
      <c:spPr>
        <a:noFill/>
        <a:ln>
          <a:solidFill>
            <a:schemeClr val="bg2"/>
          </a:solidFill>
        </a:ln>
      </c:spPr>
    </c:plotArea>
    <c:legend>
      <c:legendPos val="r"/>
      <c:layout>
        <c:manualLayout>
          <c:xMode val="edge"/>
          <c:yMode val="edge"/>
          <c:x val="0.11487457320047392"/>
          <c:y val="0.61449256342957981"/>
          <c:w val="0.51221238938052116"/>
          <c:h val="0.18694294792098559"/>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094E-2"/>
          <c:w val="0.87737962511323264"/>
          <c:h val="0.78984636618698523"/>
        </c:manualLayout>
      </c:layout>
      <c:scatterChart>
        <c:scatterStyle val="lineMarker"/>
        <c:varyColors val="0"/>
        <c:ser>
          <c:idx val="0"/>
          <c:order val="0"/>
          <c:tx>
            <c:strRef>
              <c:f>Sheet1!$B$1</c:f>
              <c:strCache>
                <c:ptCount val="1"/>
                <c:pt idx="0">
                  <c:v>Free from Rejection during 1 year (N = 374)</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100</c:v>
                </c:pt>
                <c:pt idx="3">
                  <c:v>100</c:v>
                </c:pt>
                <c:pt idx="4">
                  <c:v>100</c:v>
                </c:pt>
                <c:pt idx="5">
                  <c:v>99.460999999999999</c:v>
                </c:pt>
                <c:pt idx="6">
                  <c:v>99.191000000000003</c:v>
                </c:pt>
                <c:pt idx="7">
                  <c:v>98.921999999999997</c:v>
                </c:pt>
                <c:pt idx="8">
                  <c:v>98.921999999999997</c:v>
                </c:pt>
                <c:pt idx="9">
                  <c:v>98.619</c:v>
                </c:pt>
                <c:pt idx="10">
                  <c:v>98.314999999999998</c:v>
                </c:pt>
                <c:pt idx="11">
                  <c:v>98.314999999999998</c:v>
                </c:pt>
                <c:pt idx="12">
                  <c:v>98.004999999999995</c:v>
                </c:pt>
                <c:pt idx="13">
                  <c:v>97.278999999999996</c:v>
                </c:pt>
                <c:pt idx="14">
                  <c:v>96.915999999999997</c:v>
                </c:pt>
                <c:pt idx="15">
                  <c:v>96.549000000000007</c:v>
                </c:pt>
                <c:pt idx="16">
                  <c:v>96.153000000000006</c:v>
                </c:pt>
                <c:pt idx="17">
                  <c:v>96.153000000000006</c:v>
                </c:pt>
                <c:pt idx="18">
                  <c:v>96.153000000000006</c:v>
                </c:pt>
                <c:pt idx="19">
                  <c:v>96.153000000000006</c:v>
                </c:pt>
                <c:pt idx="20">
                  <c:v>95.281000000000006</c:v>
                </c:pt>
                <c:pt idx="21">
                  <c:v>94.272999999999996</c:v>
                </c:pt>
                <c:pt idx="22">
                  <c:v>93.259</c:v>
                </c:pt>
                <c:pt idx="23">
                  <c:v>92.751999999999995</c:v>
                </c:pt>
                <c:pt idx="24">
                  <c:v>92.751999999999995</c:v>
                </c:pt>
                <c:pt idx="25">
                  <c:v>92.171999999999997</c:v>
                </c:pt>
                <c:pt idx="26">
                  <c:v>91.573999999999998</c:v>
                </c:pt>
                <c:pt idx="27">
                  <c:v>91.573999999999998</c:v>
                </c:pt>
                <c:pt idx="28">
                  <c:v>90.950999999999993</c:v>
                </c:pt>
                <c:pt idx="29">
                  <c:v>90.251000000000005</c:v>
                </c:pt>
                <c:pt idx="30">
                  <c:v>90.251000000000005</c:v>
                </c:pt>
                <c:pt idx="31">
                  <c:v>89.522999999999996</c:v>
                </c:pt>
                <c:pt idx="32">
                  <c:v>89.522999999999996</c:v>
                </c:pt>
                <c:pt idx="33">
                  <c:v>89.522999999999996</c:v>
                </c:pt>
                <c:pt idx="34">
                  <c:v>87.784999999999997</c:v>
                </c:pt>
                <c:pt idx="35">
                  <c:v>87.784999999999997</c:v>
                </c:pt>
                <c:pt idx="36">
                  <c:v>85.876999999999995</c:v>
                </c:pt>
                <c:pt idx="37">
                  <c:v>85.876999999999995</c:v>
                </c:pt>
                <c:pt idx="38">
                  <c:v>85.876999999999995</c:v>
                </c:pt>
                <c:pt idx="39">
                  <c:v>84.683999999999997</c:v>
                </c:pt>
                <c:pt idx="40">
                  <c:v>84.683999999999997</c:v>
                </c:pt>
                <c:pt idx="41">
                  <c:v>84.683999999999997</c:v>
                </c:pt>
                <c:pt idx="42">
                  <c:v>84.683999999999997</c:v>
                </c:pt>
                <c:pt idx="43">
                  <c:v>84.683999999999997</c:v>
                </c:pt>
                <c:pt idx="44">
                  <c:v>84.683999999999997</c:v>
                </c:pt>
                <c:pt idx="45">
                  <c:v>82.263999999999996</c:v>
                </c:pt>
                <c:pt idx="46">
                  <c:v>82.263999999999996</c:v>
                </c:pt>
                <c:pt idx="47">
                  <c:v>82.263999999999996</c:v>
                </c:pt>
                <c:pt idx="48">
                  <c:v>82.263999999999996</c:v>
                </c:pt>
              </c:numCache>
            </c:numRef>
          </c:yVal>
          <c:smooth val="0"/>
          <c:extLst>
            <c:ext xmlns:c16="http://schemas.microsoft.com/office/drawing/2014/chart" uri="{C3380CC4-5D6E-409C-BE32-E72D297353CC}">
              <c16:uniqueId val="{00000000-D8E7-4298-9052-0DF283441967}"/>
            </c:ext>
          </c:extLst>
        </c:ser>
        <c:ser>
          <c:idx val="1"/>
          <c:order val="1"/>
          <c:tx>
            <c:strRef>
              <c:f>Sheet1!$C$1</c:f>
              <c:strCache>
                <c:ptCount val="1"/>
                <c:pt idx="0">
                  <c:v>Treated Rejection within 1st Year (N = 183)</c:v>
                </c:pt>
              </c:strCache>
            </c:strRef>
          </c:tx>
          <c:spPr>
            <a:ln w="41275">
              <a:solidFill>
                <a:srgbClr val="FF9933"/>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100</c:v>
                </c:pt>
                <c:pt idx="2">
                  <c:v>100</c:v>
                </c:pt>
                <c:pt idx="3">
                  <c:v>100</c:v>
                </c:pt>
                <c:pt idx="4">
                  <c:v>100</c:v>
                </c:pt>
                <c:pt idx="5">
                  <c:v>98.894999999999996</c:v>
                </c:pt>
                <c:pt idx="6">
                  <c:v>97.784000000000006</c:v>
                </c:pt>
                <c:pt idx="7">
                  <c:v>97.227999999999994</c:v>
                </c:pt>
                <c:pt idx="8">
                  <c:v>96.665999999999997</c:v>
                </c:pt>
                <c:pt idx="9">
                  <c:v>96.084000000000003</c:v>
                </c:pt>
                <c:pt idx="10">
                  <c:v>95.494</c:v>
                </c:pt>
                <c:pt idx="11">
                  <c:v>95.494</c:v>
                </c:pt>
                <c:pt idx="12">
                  <c:v>94.885999999999996</c:v>
                </c:pt>
                <c:pt idx="13">
                  <c:v>94.236000000000004</c:v>
                </c:pt>
                <c:pt idx="14">
                  <c:v>94.236000000000004</c:v>
                </c:pt>
                <c:pt idx="15">
                  <c:v>93.567999999999998</c:v>
                </c:pt>
                <c:pt idx="16">
                  <c:v>92.9</c:v>
                </c:pt>
                <c:pt idx="17">
                  <c:v>91.513000000000005</c:v>
                </c:pt>
                <c:pt idx="18">
                  <c:v>90.813999999999993</c:v>
                </c:pt>
                <c:pt idx="19">
                  <c:v>90.813999999999993</c:v>
                </c:pt>
                <c:pt idx="20">
                  <c:v>89.394999999999996</c:v>
                </c:pt>
                <c:pt idx="21">
                  <c:v>87.777000000000001</c:v>
                </c:pt>
                <c:pt idx="22">
                  <c:v>87.777000000000001</c:v>
                </c:pt>
                <c:pt idx="23">
                  <c:v>87.777000000000001</c:v>
                </c:pt>
                <c:pt idx="24">
                  <c:v>87.777000000000001</c:v>
                </c:pt>
                <c:pt idx="25">
                  <c:v>86.863</c:v>
                </c:pt>
                <c:pt idx="26">
                  <c:v>85.918999999999997</c:v>
                </c:pt>
                <c:pt idx="27">
                  <c:v>84.963999999999999</c:v>
                </c:pt>
                <c:pt idx="28">
                  <c:v>81.046000000000006</c:v>
                </c:pt>
                <c:pt idx="29">
                  <c:v>81.046000000000006</c:v>
                </c:pt>
                <c:pt idx="30">
                  <c:v>81.046000000000006</c:v>
                </c:pt>
                <c:pt idx="31">
                  <c:v>81.046000000000006</c:v>
                </c:pt>
                <c:pt idx="32">
                  <c:v>81.046000000000006</c:v>
                </c:pt>
                <c:pt idx="33">
                  <c:v>81.046000000000006</c:v>
                </c:pt>
                <c:pt idx="34">
                  <c:v>81.046000000000006</c:v>
                </c:pt>
                <c:pt idx="35">
                  <c:v>79.78</c:v>
                </c:pt>
                <c:pt idx="36">
                  <c:v>79.78</c:v>
                </c:pt>
                <c:pt idx="37">
                  <c:v>79.78</c:v>
                </c:pt>
                <c:pt idx="38">
                  <c:v>79.78</c:v>
                </c:pt>
                <c:pt idx="39">
                  <c:v>79.78</c:v>
                </c:pt>
                <c:pt idx="40">
                  <c:v>77.924000000000007</c:v>
                </c:pt>
                <c:pt idx="41">
                  <c:v>75.817999999999998</c:v>
                </c:pt>
                <c:pt idx="42">
                  <c:v>75.817999999999998</c:v>
                </c:pt>
                <c:pt idx="43">
                  <c:v>71.605999999999995</c:v>
                </c:pt>
                <c:pt idx="44">
                  <c:v>71.605999999999995</c:v>
                </c:pt>
                <c:pt idx="45">
                  <c:v>68.742000000000004</c:v>
                </c:pt>
                <c:pt idx="46">
                  <c:v>65.617000000000004</c:v>
                </c:pt>
                <c:pt idx="47">
                  <c:v>62.335999999999999</c:v>
                </c:pt>
                <c:pt idx="48">
                  <c:v>62.335999999999999</c:v>
                </c:pt>
              </c:numCache>
            </c:numRef>
          </c:yVal>
          <c:smooth val="0"/>
          <c:extLst>
            <c:ext xmlns:c16="http://schemas.microsoft.com/office/drawing/2014/chart" uri="{C3380CC4-5D6E-409C-BE32-E72D297353CC}">
              <c16:uniqueId val="{00000001-D8E7-4298-9052-0DF283441967}"/>
            </c:ext>
          </c:extLst>
        </c:ser>
        <c:dLbls>
          <c:showLegendKey val="0"/>
          <c:showVal val="0"/>
          <c:showCatName val="0"/>
          <c:showSerName val="0"/>
          <c:showPercent val="0"/>
          <c:showBubbleSize val="0"/>
        </c:dLbls>
        <c:axId val="666486000"/>
        <c:axId val="666486392"/>
      </c:scatterChart>
      <c:valAx>
        <c:axId val="666486000"/>
        <c:scaling>
          <c:orientation val="minMax"/>
          <c:max val="10"/>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manualLayout>
              <c:xMode val="edge"/>
              <c:yMode val="edge"/>
              <c:x val="0.46072503658281655"/>
              <c:y val="0.92991066906110431"/>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486392"/>
        <c:crosses val="autoZero"/>
        <c:crossBetween val="midCat"/>
        <c:majorUnit val="1"/>
      </c:valAx>
      <c:valAx>
        <c:axId val="6664863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486000"/>
        <c:crosses val="autoZero"/>
        <c:crossBetween val="midCat"/>
        <c:majorUnit val="25"/>
      </c:valAx>
      <c:spPr>
        <a:noFill/>
        <a:ln>
          <a:solidFill>
            <a:schemeClr val="bg2"/>
          </a:solidFill>
        </a:ln>
      </c:spPr>
    </c:plotArea>
    <c:legend>
      <c:legendPos val="r"/>
      <c:layout>
        <c:manualLayout>
          <c:xMode val="edge"/>
          <c:yMode val="edge"/>
          <c:x val="0.11487457320047392"/>
          <c:y val="0.61449256342958003"/>
          <c:w val="0.51221238938052083"/>
          <c:h val="0.18694294792098567"/>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5.2922888949227108E-2"/>
          <c:w val="0.87737962511323264"/>
          <c:h val="0.78984636618698523"/>
        </c:manualLayout>
      </c:layout>
      <c:scatterChart>
        <c:scatterStyle val="lineMarker"/>
        <c:varyColors val="0"/>
        <c:ser>
          <c:idx val="0"/>
          <c:order val="0"/>
          <c:tx>
            <c:strRef>
              <c:f>Sheet1!$B$1</c:f>
              <c:strCache>
                <c:ptCount val="1"/>
                <c:pt idx="0">
                  <c:v>Free from Rejection during 1 year (N = 947)</c:v>
                </c:pt>
              </c:strCache>
            </c:strRef>
          </c:tx>
          <c:spPr>
            <a:ln w="41275">
              <a:solidFill>
                <a:srgbClr val="00B0F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100</c:v>
                </c:pt>
                <c:pt idx="2">
                  <c:v>100</c:v>
                </c:pt>
                <c:pt idx="3">
                  <c:v>100</c:v>
                </c:pt>
                <c:pt idx="4">
                  <c:v>100</c:v>
                </c:pt>
                <c:pt idx="5">
                  <c:v>99.787999999999997</c:v>
                </c:pt>
                <c:pt idx="6">
                  <c:v>99.045000000000002</c:v>
                </c:pt>
                <c:pt idx="7">
                  <c:v>98.62</c:v>
                </c:pt>
                <c:pt idx="8">
                  <c:v>97.858999999999995</c:v>
                </c:pt>
                <c:pt idx="9">
                  <c:v>97.51</c:v>
                </c:pt>
                <c:pt idx="10">
                  <c:v>96.808000000000007</c:v>
                </c:pt>
                <c:pt idx="11">
                  <c:v>96.221000000000004</c:v>
                </c:pt>
                <c:pt idx="12">
                  <c:v>95.259</c:v>
                </c:pt>
                <c:pt idx="13">
                  <c:v>94.468000000000004</c:v>
                </c:pt>
                <c:pt idx="14">
                  <c:v>93.927999999999997</c:v>
                </c:pt>
                <c:pt idx="15">
                  <c:v>93.248000000000005</c:v>
                </c:pt>
                <c:pt idx="16">
                  <c:v>92.391000000000005</c:v>
                </c:pt>
                <c:pt idx="17">
                  <c:v>91.611999999999995</c:v>
                </c:pt>
                <c:pt idx="18">
                  <c:v>91.138999999999996</c:v>
                </c:pt>
                <c:pt idx="19">
                  <c:v>90.343999999999994</c:v>
                </c:pt>
                <c:pt idx="20">
                  <c:v>89.683999999999997</c:v>
                </c:pt>
                <c:pt idx="21">
                  <c:v>88.212999999999994</c:v>
                </c:pt>
                <c:pt idx="22">
                  <c:v>86.700999999999993</c:v>
                </c:pt>
                <c:pt idx="23">
                  <c:v>85.353999999999999</c:v>
                </c:pt>
                <c:pt idx="24">
                  <c:v>83.754000000000005</c:v>
                </c:pt>
                <c:pt idx="25">
                  <c:v>82.644999999999996</c:v>
                </c:pt>
                <c:pt idx="26">
                  <c:v>81.054000000000002</c:v>
                </c:pt>
                <c:pt idx="27">
                  <c:v>80.126999999999995</c:v>
                </c:pt>
                <c:pt idx="28">
                  <c:v>79.168999999999997</c:v>
                </c:pt>
                <c:pt idx="29">
                  <c:v>78.894999999999996</c:v>
                </c:pt>
                <c:pt idx="30">
                  <c:v>78.343999999999994</c:v>
                </c:pt>
                <c:pt idx="31">
                  <c:v>77.784999999999997</c:v>
                </c:pt>
                <c:pt idx="32">
                  <c:v>77.459999999999994</c:v>
                </c:pt>
                <c:pt idx="33">
                  <c:v>76.771000000000001</c:v>
                </c:pt>
                <c:pt idx="34">
                  <c:v>76.066999999999993</c:v>
                </c:pt>
                <c:pt idx="35">
                  <c:v>74.98</c:v>
                </c:pt>
                <c:pt idx="36">
                  <c:v>73.061000000000007</c:v>
                </c:pt>
                <c:pt idx="37">
                  <c:v>71.352000000000004</c:v>
                </c:pt>
                <c:pt idx="38">
                  <c:v>70.475999999999999</c:v>
                </c:pt>
                <c:pt idx="39">
                  <c:v>70.475999999999999</c:v>
                </c:pt>
                <c:pt idx="40">
                  <c:v>69.47</c:v>
                </c:pt>
                <c:pt idx="41">
                  <c:v>69.47</c:v>
                </c:pt>
                <c:pt idx="42">
                  <c:v>68.86</c:v>
                </c:pt>
                <c:pt idx="43">
                  <c:v>68.251000000000005</c:v>
                </c:pt>
                <c:pt idx="44">
                  <c:v>66.319000000000003</c:v>
                </c:pt>
                <c:pt idx="45">
                  <c:v>64.748000000000005</c:v>
                </c:pt>
                <c:pt idx="46">
                  <c:v>64.748000000000005</c:v>
                </c:pt>
                <c:pt idx="47">
                  <c:v>64.748000000000005</c:v>
                </c:pt>
                <c:pt idx="48">
                  <c:v>64.748000000000005</c:v>
                </c:pt>
              </c:numCache>
            </c:numRef>
          </c:yVal>
          <c:smooth val="0"/>
          <c:extLst>
            <c:ext xmlns:c16="http://schemas.microsoft.com/office/drawing/2014/chart" uri="{C3380CC4-5D6E-409C-BE32-E72D297353CC}">
              <c16:uniqueId val="{00000000-B0C4-42AC-B01F-D2FA4BC10E1F}"/>
            </c:ext>
          </c:extLst>
        </c:ser>
        <c:ser>
          <c:idx val="1"/>
          <c:order val="1"/>
          <c:tx>
            <c:strRef>
              <c:f>Sheet1!$C$1</c:f>
              <c:strCache>
                <c:ptCount val="1"/>
                <c:pt idx="0">
                  <c:v>Treated Rejection within 1st Year (N = 407)</c:v>
                </c:pt>
              </c:strCache>
            </c:strRef>
          </c:tx>
          <c:spPr>
            <a:ln w="41275">
              <a:solidFill>
                <a:srgbClr val="FF9933"/>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100</c:v>
                </c:pt>
                <c:pt idx="2">
                  <c:v>100</c:v>
                </c:pt>
                <c:pt idx="3">
                  <c:v>100</c:v>
                </c:pt>
                <c:pt idx="4">
                  <c:v>100</c:v>
                </c:pt>
                <c:pt idx="5">
                  <c:v>99.260999999999996</c:v>
                </c:pt>
                <c:pt idx="6">
                  <c:v>98.271000000000001</c:v>
                </c:pt>
                <c:pt idx="7">
                  <c:v>95.787999999999997</c:v>
                </c:pt>
                <c:pt idx="8">
                  <c:v>93.772999999999996</c:v>
                </c:pt>
                <c:pt idx="9">
                  <c:v>93.242999999999995</c:v>
                </c:pt>
                <c:pt idx="10">
                  <c:v>91.113</c:v>
                </c:pt>
                <c:pt idx="11">
                  <c:v>90.846000000000004</c:v>
                </c:pt>
                <c:pt idx="12">
                  <c:v>89.212000000000003</c:v>
                </c:pt>
                <c:pt idx="13">
                  <c:v>88.323999999999998</c:v>
                </c:pt>
                <c:pt idx="14">
                  <c:v>86.841999999999999</c:v>
                </c:pt>
                <c:pt idx="15">
                  <c:v>84.75</c:v>
                </c:pt>
                <c:pt idx="16">
                  <c:v>82.906000000000006</c:v>
                </c:pt>
                <c:pt idx="17">
                  <c:v>80.956000000000003</c:v>
                </c:pt>
                <c:pt idx="18">
                  <c:v>79.968999999999994</c:v>
                </c:pt>
                <c:pt idx="19">
                  <c:v>78.64</c:v>
                </c:pt>
                <c:pt idx="20">
                  <c:v>77.245999999999995</c:v>
                </c:pt>
                <c:pt idx="21">
                  <c:v>74.262</c:v>
                </c:pt>
                <c:pt idx="22">
                  <c:v>73.5</c:v>
                </c:pt>
                <c:pt idx="23">
                  <c:v>72.733000000000004</c:v>
                </c:pt>
                <c:pt idx="24">
                  <c:v>70.367000000000004</c:v>
                </c:pt>
                <c:pt idx="25">
                  <c:v>70.367000000000004</c:v>
                </c:pt>
                <c:pt idx="26">
                  <c:v>68.207999999999998</c:v>
                </c:pt>
                <c:pt idx="27">
                  <c:v>67.774000000000001</c:v>
                </c:pt>
                <c:pt idx="28">
                  <c:v>66.427000000000007</c:v>
                </c:pt>
                <c:pt idx="29">
                  <c:v>65.92</c:v>
                </c:pt>
                <c:pt idx="30">
                  <c:v>64.838999999999999</c:v>
                </c:pt>
                <c:pt idx="31">
                  <c:v>64.293999999999997</c:v>
                </c:pt>
                <c:pt idx="32">
                  <c:v>63.73</c:v>
                </c:pt>
                <c:pt idx="33">
                  <c:v>62.533000000000001</c:v>
                </c:pt>
                <c:pt idx="34">
                  <c:v>60.706000000000003</c:v>
                </c:pt>
                <c:pt idx="35">
                  <c:v>59.460999999999999</c:v>
                </c:pt>
                <c:pt idx="36">
                  <c:v>58.8</c:v>
                </c:pt>
                <c:pt idx="37">
                  <c:v>57.262</c:v>
                </c:pt>
                <c:pt idx="38">
                  <c:v>55.671999999999997</c:v>
                </c:pt>
                <c:pt idx="39">
                  <c:v>54.865000000000002</c:v>
                </c:pt>
                <c:pt idx="40">
                  <c:v>54.865000000000002</c:v>
                </c:pt>
                <c:pt idx="41">
                  <c:v>54.865000000000002</c:v>
                </c:pt>
                <c:pt idx="42">
                  <c:v>54.865000000000002</c:v>
                </c:pt>
                <c:pt idx="43">
                  <c:v>54.865000000000002</c:v>
                </c:pt>
                <c:pt idx="44">
                  <c:v>54.865000000000002</c:v>
                </c:pt>
                <c:pt idx="45">
                  <c:v>51.54</c:v>
                </c:pt>
                <c:pt idx="46">
                  <c:v>51.54</c:v>
                </c:pt>
                <c:pt idx="47">
                  <c:v>51.54</c:v>
                </c:pt>
                <c:pt idx="48">
                  <c:v>51.54</c:v>
                </c:pt>
              </c:numCache>
            </c:numRef>
          </c:yVal>
          <c:smooth val="0"/>
          <c:extLst>
            <c:ext xmlns:c16="http://schemas.microsoft.com/office/drawing/2014/chart" uri="{C3380CC4-5D6E-409C-BE32-E72D297353CC}">
              <c16:uniqueId val="{00000001-B0C4-42AC-B01F-D2FA4BC10E1F}"/>
            </c:ext>
          </c:extLst>
        </c:ser>
        <c:dLbls>
          <c:showLegendKey val="0"/>
          <c:showVal val="0"/>
          <c:showCatName val="0"/>
          <c:showSerName val="0"/>
          <c:showPercent val="0"/>
          <c:showBubbleSize val="0"/>
        </c:dLbls>
        <c:axId val="579638192"/>
        <c:axId val="666482472"/>
      </c:scatterChart>
      <c:valAx>
        <c:axId val="579638192"/>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6072503658281655"/>
              <c:y val="0.92991066906110431"/>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482472"/>
        <c:crosses val="autoZero"/>
        <c:crossBetween val="midCat"/>
        <c:majorUnit val="1"/>
      </c:valAx>
      <c:valAx>
        <c:axId val="66648247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79638192"/>
        <c:crosses val="autoZero"/>
        <c:crossBetween val="midCat"/>
        <c:majorUnit val="25"/>
      </c:valAx>
      <c:spPr>
        <a:noFill/>
        <a:ln>
          <a:solidFill>
            <a:schemeClr val="bg2"/>
          </a:solidFill>
        </a:ln>
      </c:spPr>
    </c:plotArea>
    <c:legend>
      <c:legendPos val="r"/>
      <c:layout>
        <c:manualLayout>
          <c:xMode val="edge"/>
          <c:yMode val="edge"/>
          <c:x val="0.11487457320047392"/>
          <c:y val="0.61449256342958025"/>
          <c:w val="0.51221238938052038"/>
          <c:h val="0.18694294792098576"/>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4.9719541105749124E-2"/>
          <c:w val="0.87737962511323264"/>
          <c:h val="0.7930496845789109"/>
        </c:manualLayout>
      </c:layout>
      <c:scatterChart>
        <c:scatterStyle val="lineMarker"/>
        <c:varyColors val="0"/>
        <c:ser>
          <c:idx val="0"/>
          <c:order val="0"/>
          <c:tx>
            <c:strRef>
              <c:f>Sheet1!$B$1</c:f>
              <c:strCache>
                <c:ptCount val="1"/>
                <c:pt idx="0">
                  <c:v>CyA: Free from Rejection during 1 year (N =484)</c:v>
                </c:pt>
              </c:strCache>
            </c:strRef>
          </c:tx>
          <c:spPr>
            <a:ln w="41275">
              <a:solidFill>
                <a:srgbClr val="00B0F0"/>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Sheet1!$B$2:$B$42</c:f>
              <c:numCache>
                <c:formatCode>General</c:formatCode>
                <c:ptCount val="41"/>
                <c:pt idx="0">
                  <c:v>100</c:v>
                </c:pt>
                <c:pt idx="1">
                  <c:v>100</c:v>
                </c:pt>
                <c:pt idx="2">
                  <c:v>100</c:v>
                </c:pt>
                <c:pt idx="3">
                  <c:v>100</c:v>
                </c:pt>
                <c:pt idx="4">
                  <c:v>100</c:v>
                </c:pt>
                <c:pt idx="5">
                  <c:v>99.793000000000006</c:v>
                </c:pt>
                <c:pt idx="6">
                  <c:v>99.173000000000002</c:v>
                </c:pt>
                <c:pt idx="7">
                  <c:v>99.173000000000002</c:v>
                </c:pt>
                <c:pt idx="8">
                  <c:v>98.549000000000007</c:v>
                </c:pt>
                <c:pt idx="9">
                  <c:v>98.128</c:v>
                </c:pt>
                <c:pt idx="10">
                  <c:v>97.706000000000003</c:v>
                </c:pt>
                <c:pt idx="11">
                  <c:v>97.070999999999998</c:v>
                </c:pt>
                <c:pt idx="12">
                  <c:v>96.203000000000003</c:v>
                </c:pt>
                <c:pt idx="13">
                  <c:v>95.266999999999996</c:v>
                </c:pt>
                <c:pt idx="14">
                  <c:v>95.033000000000001</c:v>
                </c:pt>
                <c:pt idx="15">
                  <c:v>95.033000000000001</c:v>
                </c:pt>
                <c:pt idx="16">
                  <c:v>93.838999999999999</c:v>
                </c:pt>
                <c:pt idx="17">
                  <c:v>93.331000000000003</c:v>
                </c:pt>
                <c:pt idx="18">
                  <c:v>93.075000000000003</c:v>
                </c:pt>
                <c:pt idx="19">
                  <c:v>93.075000000000003</c:v>
                </c:pt>
                <c:pt idx="20">
                  <c:v>92.037000000000006</c:v>
                </c:pt>
                <c:pt idx="21">
                  <c:v>91.483000000000004</c:v>
                </c:pt>
                <c:pt idx="22">
                  <c:v>90.364999999999995</c:v>
                </c:pt>
                <c:pt idx="23">
                  <c:v>89.52</c:v>
                </c:pt>
                <c:pt idx="24">
                  <c:v>88.921999999999997</c:v>
                </c:pt>
                <c:pt idx="25">
                  <c:v>88.272999999999996</c:v>
                </c:pt>
                <c:pt idx="26">
                  <c:v>87.293999999999997</c:v>
                </c:pt>
                <c:pt idx="27">
                  <c:v>86.637</c:v>
                </c:pt>
                <c:pt idx="28">
                  <c:v>86.290999999999997</c:v>
                </c:pt>
                <c:pt idx="29">
                  <c:v>85.917000000000002</c:v>
                </c:pt>
                <c:pt idx="30">
                  <c:v>85.164000000000001</c:v>
                </c:pt>
                <c:pt idx="31">
                  <c:v>84.41</c:v>
                </c:pt>
                <c:pt idx="32">
                  <c:v>84.41</c:v>
                </c:pt>
                <c:pt idx="33">
                  <c:v>83.549000000000007</c:v>
                </c:pt>
                <c:pt idx="34">
                  <c:v>82.215000000000003</c:v>
                </c:pt>
                <c:pt idx="35">
                  <c:v>82.215000000000003</c:v>
                </c:pt>
                <c:pt idx="36">
                  <c:v>81.739999999999995</c:v>
                </c:pt>
                <c:pt idx="37">
                  <c:v>81.218999999999994</c:v>
                </c:pt>
                <c:pt idx="38">
                  <c:v>81.218999999999994</c:v>
                </c:pt>
                <c:pt idx="39">
                  <c:v>79.608999999999995</c:v>
                </c:pt>
                <c:pt idx="40">
                  <c:v>79.608999999999995</c:v>
                </c:pt>
              </c:numCache>
            </c:numRef>
          </c:yVal>
          <c:smooth val="0"/>
          <c:extLst>
            <c:ext xmlns:c16="http://schemas.microsoft.com/office/drawing/2014/chart" uri="{C3380CC4-5D6E-409C-BE32-E72D297353CC}">
              <c16:uniqueId val="{00000000-679D-4117-B2BB-746F06470F02}"/>
            </c:ext>
          </c:extLst>
        </c:ser>
        <c:ser>
          <c:idx val="1"/>
          <c:order val="1"/>
          <c:tx>
            <c:strRef>
              <c:f>Sheet1!$C$1</c:f>
              <c:strCache>
                <c:ptCount val="1"/>
                <c:pt idx="0">
                  <c:v>CyA: Treated Rejection within 1st Year (N= 214)</c:v>
                </c:pt>
              </c:strCache>
            </c:strRef>
          </c:tx>
          <c:spPr>
            <a:ln w="41275">
              <a:solidFill>
                <a:srgbClr val="FF9933"/>
              </a:solidFill>
              <a:prstDash val="solid"/>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Sheet1!$C$2:$C$42</c:f>
              <c:numCache>
                <c:formatCode>General</c:formatCode>
                <c:ptCount val="41"/>
                <c:pt idx="0">
                  <c:v>100</c:v>
                </c:pt>
                <c:pt idx="1">
                  <c:v>100</c:v>
                </c:pt>
                <c:pt idx="2">
                  <c:v>100</c:v>
                </c:pt>
                <c:pt idx="3">
                  <c:v>100</c:v>
                </c:pt>
                <c:pt idx="4">
                  <c:v>100</c:v>
                </c:pt>
                <c:pt idx="5">
                  <c:v>99.061000000000007</c:v>
                </c:pt>
                <c:pt idx="6">
                  <c:v>97.17</c:v>
                </c:pt>
                <c:pt idx="7">
                  <c:v>96.221999999999994</c:v>
                </c:pt>
                <c:pt idx="8">
                  <c:v>94.8</c:v>
                </c:pt>
                <c:pt idx="9">
                  <c:v>94.322999999999993</c:v>
                </c:pt>
                <c:pt idx="10">
                  <c:v>93.838999999999999</c:v>
                </c:pt>
                <c:pt idx="11">
                  <c:v>93.350999999999999</c:v>
                </c:pt>
                <c:pt idx="12">
                  <c:v>93.350999999999999</c:v>
                </c:pt>
                <c:pt idx="13">
                  <c:v>93.350999999999999</c:v>
                </c:pt>
                <c:pt idx="14">
                  <c:v>92.825999999999993</c:v>
                </c:pt>
                <c:pt idx="15">
                  <c:v>91.777000000000001</c:v>
                </c:pt>
                <c:pt idx="16">
                  <c:v>89.658000000000001</c:v>
                </c:pt>
                <c:pt idx="17">
                  <c:v>88.028000000000006</c:v>
                </c:pt>
                <c:pt idx="18">
                  <c:v>87.484999999999999</c:v>
                </c:pt>
                <c:pt idx="19">
                  <c:v>87.484999999999999</c:v>
                </c:pt>
                <c:pt idx="20">
                  <c:v>86.376999999999995</c:v>
                </c:pt>
                <c:pt idx="21">
                  <c:v>84.119</c:v>
                </c:pt>
                <c:pt idx="22">
                  <c:v>83.55</c:v>
                </c:pt>
                <c:pt idx="23">
                  <c:v>83.55</c:v>
                </c:pt>
                <c:pt idx="24">
                  <c:v>82.373000000000005</c:v>
                </c:pt>
                <c:pt idx="25">
                  <c:v>82.373000000000005</c:v>
                </c:pt>
                <c:pt idx="26">
                  <c:v>81.116</c:v>
                </c:pt>
                <c:pt idx="27">
                  <c:v>80.481999999999999</c:v>
                </c:pt>
                <c:pt idx="28">
                  <c:v>78.540000000000006</c:v>
                </c:pt>
                <c:pt idx="29">
                  <c:v>77.180000000000007</c:v>
                </c:pt>
                <c:pt idx="30">
                  <c:v>76.491</c:v>
                </c:pt>
                <c:pt idx="31">
                  <c:v>76.491</c:v>
                </c:pt>
                <c:pt idx="32">
                  <c:v>76.491</c:v>
                </c:pt>
                <c:pt idx="33">
                  <c:v>75.034000000000006</c:v>
                </c:pt>
                <c:pt idx="34">
                  <c:v>75.034000000000006</c:v>
                </c:pt>
                <c:pt idx="35">
                  <c:v>74.298000000000002</c:v>
                </c:pt>
                <c:pt idx="36">
                  <c:v>73.555000000000007</c:v>
                </c:pt>
                <c:pt idx="37">
                  <c:v>72.756</c:v>
                </c:pt>
                <c:pt idx="38">
                  <c:v>72.756</c:v>
                </c:pt>
                <c:pt idx="39">
                  <c:v>71.938000000000002</c:v>
                </c:pt>
                <c:pt idx="40">
                  <c:v>71.111000000000004</c:v>
                </c:pt>
              </c:numCache>
            </c:numRef>
          </c:yVal>
          <c:smooth val="0"/>
          <c:extLst>
            <c:ext xmlns:c16="http://schemas.microsoft.com/office/drawing/2014/chart" uri="{C3380CC4-5D6E-409C-BE32-E72D297353CC}">
              <c16:uniqueId val="{00000001-679D-4117-B2BB-746F06470F02}"/>
            </c:ext>
          </c:extLst>
        </c:ser>
        <c:ser>
          <c:idx val="2"/>
          <c:order val="2"/>
          <c:tx>
            <c:strRef>
              <c:f>Sheet1!$D$1</c:f>
              <c:strCache>
                <c:ptCount val="1"/>
                <c:pt idx="0">
                  <c:v>TAC: Free from Rejection during 1 year (N =2,195)</c:v>
                </c:pt>
              </c:strCache>
            </c:strRef>
          </c:tx>
          <c:spPr>
            <a:ln w="41275">
              <a:solidFill>
                <a:srgbClr val="FF00FF"/>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Sheet1!$D$2:$D$42</c:f>
              <c:numCache>
                <c:formatCode>General</c:formatCode>
                <c:ptCount val="41"/>
                <c:pt idx="0">
                  <c:v>100</c:v>
                </c:pt>
                <c:pt idx="1">
                  <c:v>100</c:v>
                </c:pt>
                <c:pt idx="2">
                  <c:v>100</c:v>
                </c:pt>
                <c:pt idx="3">
                  <c:v>100</c:v>
                </c:pt>
                <c:pt idx="4">
                  <c:v>100</c:v>
                </c:pt>
                <c:pt idx="5">
                  <c:v>99.542000000000002</c:v>
                </c:pt>
                <c:pt idx="6">
                  <c:v>98.992000000000004</c:v>
                </c:pt>
                <c:pt idx="7">
                  <c:v>98.12</c:v>
                </c:pt>
                <c:pt idx="8">
                  <c:v>97.602999999999994</c:v>
                </c:pt>
                <c:pt idx="9">
                  <c:v>96.99</c:v>
                </c:pt>
                <c:pt idx="10">
                  <c:v>96.631</c:v>
                </c:pt>
                <c:pt idx="11">
                  <c:v>96.114000000000004</c:v>
                </c:pt>
                <c:pt idx="12">
                  <c:v>95.584000000000003</c:v>
                </c:pt>
                <c:pt idx="13">
                  <c:v>94.882999999999996</c:v>
                </c:pt>
                <c:pt idx="14">
                  <c:v>94.287999999999997</c:v>
                </c:pt>
                <c:pt idx="15">
                  <c:v>93.448999999999998</c:v>
                </c:pt>
                <c:pt idx="16">
                  <c:v>92.944999999999993</c:v>
                </c:pt>
                <c:pt idx="17">
                  <c:v>92.602000000000004</c:v>
                </c:pt>
                <c:pt idx="18">
                  <c:v>92.116</c:v>
                </c:pt>
                <c:pt idx="19">
                  <c:v>91.555999999999997</c:v>
                </c:pt>
                <c:pt idx="20">
                  <c:v>91.120999999999995</c:v>
                </c:pt>
                <c:pt idx="21">
                  <c:v>90.298000000000002</c:v>
                </c:pt>
                <c:pt idx="22">
                  <c:v>89.457999999999998</c:v>
                </c:pt>
                <c:pt idx="23">
                  <c:v>88.864000000000004</c:v>
                </c:pt>
                <c:pt idx="24">
                  <c:v>87.988</c:v>
                </c:pt>
                <c:pt idx="25">
                  <c:v>87.599000000000004</c:v>
                </c:pt>
                <c:pt idx="26">
                  <c:v>87.096000000000004</c:v>
                </c:pt>
                <c:pt idx="27">
                  <c:v>86.686000000000007</c:v>
                </c:pt>
                <c:pt idx="28">
                  <c:v>86.162000000000006</c:v>
                </c:pt>
                <c:pt idx="29">
                  <c:v>85.668000000000006</c:v>
                </c:pt>
                <c:pt idx="30">
                  <c:v>85.542000000000002</c:v>
                </c:pt>
                <c:pt idx="31">
                  <c:v>85.287999999999997</c:v>
                </c:pt>
                <c:pt idx="32">
                  <c:v>85.007999999999996</c:v>
                </c:pt>
                <c:pt idx="33">
                  <c:v>84.694999999999993</c:v>
                </c:pt>
                <c:pt idx="34">
                  <c:v>83.891000000000005</c:v>
                </c:pt>
                <c:pt idx="35">
                  <c:v>83.397999999999996</c:v>
                </c:pt>
                <c:pt idx="36">
                  <c:v>82.322999999999993</c:v>
                </c:pt>
                <c:pt idx="37">
                  <c:v>81.897000000000006</c:v>
                </c:pt>
                <c:pt idx="38">
                  <c:v>81.242000000000004</c:v>
                </c:pt>
                <c:pt idx="39">
                  <c:v>81.242000000000004</c:v>
                </c:pt>
                <c:pt idx="40">
                  <c:v>80.257000000000005</c:v>
                </c:pt>
              </c:numCache>
            </c:numRef>
          </c:yVal>
          <c:smooth val="0"/>
          <c:extLst>
            <c:ext xmlns:c16="http://schemas.microsoft.com/office/drawing/2014/chart" uri="{C3380CC4-5D6E-409C-BE32-E72D297353CC}">
              <c16:uniqueId val="{00000002-679D-4117-B2BB-746F06470F02}"/>
            </c:ext>
          </c:extLst>
        </c:ser>
        <c:ser>
          <c:idx val="3"/>
          <c:order val="3"/>
          <c:tx>
            <c:strRef>
              <c:f>Sheet1!$E$1</c:f>
              <c:strCache>
                <c:ptCount val="1"/>
                <c:pt idx="0">
                  <c:v>TAC: Treated Rejection within 1st Year (N= 701)</c:v>
                </c:pt>
              </c:strCache>
            </c:strRef>
          </c:tx>
          <c:spPr>
            <a:ln w="41275">
              <a:solidFill>
                <a:srgbClr val="339933"/>
              </a:solidFill>
            </a:ln>
          </c:spPr>
          <c:marker>
            <c:symbol val="none"/>
          </c:marker>
          <c:xVal>
            <c:numRef>
              <c:f>Sheet1!$A$2:$A$42</c:f>
              <c:numCache>
                <c:formatCode>General</c:formatCode>
                <c:ptCount val="41"/>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numCache>
            </c:numRef>
          </c:xVal>
          <c:yVal>
            <c:numRef>
              <c:f>Sheet1!$E$2:$E$42</c:f>
              <c:numCache>
                <c:formatCode>General</c:formatCode>
                <c:ptCount val="41"/>
                <c:pt idx="0">
                  <c:v>100</c:v>
                </c:pt>
                <c:pt idx="1">
                  <c:v>100</c:v>
                </c:pt>
                <c:pt idx="2">
                  <c:v>100</c:v>
                </c:pt>
                <c:pt idx="3">
                  <c:v>100</c:v>
                </c:pt>
                <c:pt idx="4">
                  <c:v>100</c:v>
                </c:pt>
                <c:pt idx="5">
                  <c:v>98.427000000000007</c:v>
                </c:pt>
                <c:pt idx="6">
                  <c:v>97.132000000000005</c:v>
                </c:pt>
                <c:pt idx="7">
                  <c:v>94.968999999999994</c:v>
                </c:pt>
                <c:pt idx="8">
                  <c:v>93.786000000000001</c:v>
                </c:pt>
                <c:pt idx="9">
                  <c:v>92.536000000000001</c:v>
                </c:pt>
                <c:pt idx="10">
                  <c:v>91.427000000000007</c:v>
                </c:pt>
                <c:pt idx="11">
                  <c:v>91.108999999999995</c:v>
                </c:pt>
                <c:pt idx="12">
                  <c:v>89.471999999999994</c:v>
                </c:pt>
                <c:pt idx="13">
                  <c:v>88.736000000000004</c:v>
                </c:pt>
                <c:pt idx="14">
                  <c:v>87.072999999999993</c:v>
                </c:pt>
                <c:pt idx="15">
                  <c:v>85.575999999999993</c:v>
                </c:pt>
                <c:pt idx="16">
                  <c:v>84.611999999999995</c:v>
                </c:pt>
                <c:pt idx="17">
                  <c:v>83.572999999999993</c:v>
                </c:pt>
                <c:pt idx="18">
                  <c:v>82.938999999999993</c:v>
                </c:pt>
                <c:pt idx="19">
                  <c:v>82.085999999999999</c:v>
                </c:pt>
                <c:pt idx="20">
                  <c:v>81.203000000000003</c:v>
                </c:pt>
                <c:pt idx="21">
                  <c:v>79.231999999999999</c:v>
                </c:pt>
                <c:pt idx="22">
                  <c:v>78.724000000000004</c:v>
                </c:pt>
                <c:pt idx="23">
                  <c:v>78.215000000000003</c:v>
                </c:pt>
                <c:pt idx="24">
                  <c:v>76.616</c:v>
                </c:pt>
                <c:pt idx="25">
                  <c:v>76.328000000000003</c:v>
                </c:pt>
                <c:pt idx="26">
                  <c:v>75.144999999999996</c:v>
                </c:pt>
                <c:pt idx="27">
                  <c:v>74.841999999999999</c:v>
                </c:pt>
                <c:pt idx="28">
                  <c:v>73.606999999999999</c:v>
                </c:pt>
                <c:pt idx="29">
                  <c:v>73.606999999999999</c:v>
                </c:pt>
                <c:pt idx="30">
                  <c:v>72.864000000000004</c:v>
                </c:pt>
                <c:pt idx="31">
                  <c:v>72.486000000000004</c:v>
                </c:pt>
                <c:pt idx="32">
                  <c:v>71.703999999999994</c:v>
                </c:pt>
                <c:pt idx="33">
                  <c:v>71.703999999999994</c:v>
                </c:pt>
                <c:pt idx="34">
                  <c:v>69.933999999999997</c:v>
                </c:pt>
                <c:pt idx="35">
                  <c:v>68.596999999999994</c:v>
                </c:pt>
                <c:pt idx="36">
                  <c:v>68.596999999999994</c:v>
                </c:pt>
                <c:pt idx="37">
                  <c:v>67.989999999999995</c:v>
                </c:pt>
                <c:pt idx="38">
                  <c:v>67.372</c:v>
                </c:pt>
                <c:pt idx="39">
                  <c:v>66.742000000000004</c:v>
                </c:pt>
                <c:pt idx="40">
                  <c:v>66.742000000000004</c:v>
                </c:pt>
              </c:numCache>
            </c:numRef>
          </c:yVal>
          <c:smooth val="0"/>
          <c:extLst>
            <c:ext xmlns:c16="http://schemas.microsoft.com/office/drawing/2014/chart" uri="{C3380CC4-5D6E-409C-BE32-E72D297353CC}">
              <c16:uniqueId val="{00000003-679D-4117-B2BB-746F06470F02}"/>
            </c:ext>
          </c:extLst>
        </c:ser>
        <c:dLbls>
          <c:showLegendKey val="0"/>
          <c:showVal val="0"/>
          <c:showCatName val="0"/>
          <c:showSerName val="0"/>
          <c:showPercent val="0"/>
          <c:showBubbleSize val="0"/>
        </c:dLbls>
        <c:axId val="666482864"/>
        <c:axId val="666481296"/>
      </c:scatterChart>
      <c:valAx>
        <c:axId val="666482864"/>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5187547906069897"/>
              <c:y val="0.92991066906110431"/>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6481296"/>
        <c:crosses val="autoZero"/>
        <c:crossBetween val="midCat"/>
        <c:majorUnit val="1"/>
      </c:valAx>
      <c:valAx>
        <c:axId val="6664812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482864"/>
        <c:crosses val="autoZero"/>
        <c:crossBetween val="midCat"/>
        <c:majorUnit val="25"/>
      </c:valAx>
      <c:spPr>
        <a:noFill/>
        <a:ln>
          <a:solidFill>
            <a:schemeClr val="bg2"/>
          </a:solidFill>
        </a:ln>
      </c:spPr>
    </c:plotArea>
    <c:legend>
      <c:legendPos val="r"/>
      <c:layout>
        <c:manualLayout>
          <c:xMode val="edge"/>
          <c:yMode val="edge"/>
          <c:x val="0.10602501567834996"/>
          <c:y val="0.61211375061168205"/>
          <c:w val="0.53876106194689999"/>
          <c:h val="0.21586725388140093"/>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07"/>
          <c:h val="0.77965202591863503"/>
        </c:manualLayout>
      </c:layout>
      <c:barChart>
        <c:barDir val="col"/>
        <c:grouping val="clustered"/>
        <c:varyColors val="0"/>
        <c:ser>
          <c:idx val="0"/>
          <c:order val="0"/>
          <c:tx>
            <c:strRef>
              <c:f>Sheet1!$B$1</c:f>
              <c:strCache>
                <c:ptCount val="1"/>
                <c:pt idx="0">
                  <c:v>2005-2009</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Sheet1!$B$2:$B$10</c:f>
              <c:numCache>
                <c:formatCode>General</c:formatCode>
                <c:ptCount val="9"/>
                <c:pt idx="0">
                  <c:v>24.219799999999999</c:v>
                </c:pt>
                <c:pt idx="1">
                  <c:v>0</c:v>
                </c:pt>
                <c:pt idx="2">
                  <c:v>16.621300000000002</c:v>
                </c:pt>
                <c:pt idx="3">
                  <c:v>23.428599999999999</c:v>
                </c:pt>
                <c:pt idx="4">
                  <c:v>28.7805</c:v>
                </c:pt>
                <c:pt idx="5">
                  <c:v>28.079699999999999</c:v>
                </c:pt>
                <c:pt idx="6">
                  <c:v>0</c:v>
                </c:pt>
                <c:pt idx="7">
                  <c:v>25.6934</c:v>
                </c:pt>
                <c:pt idx="8">
                  <c:v>22.9404</c:v>
                </c:pt>
              </c:numCache>
            </c:numRef>
          </c:val>
          <c:extLst>
            <c:ext xmlns:c16="http://schemas.microsoft.com/office/drawing/2014/chart" uri="{C3380CC4-5D6E-409C-BE32-E72D297353CC}">
              <c16:uniqueId val="{00000000-61F6-490A-BD6C-BCCB5F963798}"/>
            </c:ext>
          </c:extLst>
        </c:ser>
        <c:ser>
          <c:idx val="1"/>
          <c:order val="1"/>
          <c:tx>
            <c:strRef>
              <c:f>Sheet1!$C$1</c:f>
              <c:strCache>
                <c:ptCount val="1"/>
                <c:pt idx="0">
                  <c:v>2010-6/2018</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Sheet1!$C$2:$C$10</c:f>
              <c:numCache>
                <c:formatCode>General</c:formatCode>
                <c:ptCount val="9"/>
                <c:pt idx="0">
                  <c:v>13.3977</c:v>
                </c:pt>
                <c:pt idx="1">
                  <c:v>0</c:v>
                </c:pt>
                <c:pt idx="2">
                  <c:v>7.5640000000000001</c:v>
                </c:pt>
                <c:pt idx="3">
                  <c:v>14.5861</c:v>
                </c:pt>
                <c:pt idx="4">
                  <c:v>18.987300000000001</c:v>
                </c:pt>
                <c:pt idx="5">
                  <c:v>14.830500000000001</c:v>
                </c:pt>
                <c:pt idx="6">
                  <c:v>0</c:v>
                </c:pt>
                <c:pt idx="7">
                  <c:v>13.694100000000001</c:v>
                </c:pt>
                <c:pt idx="8">
                  <c:v>13.153499999999999</c:v>
                </c:pt>
              </c:numCache>
            </c:numRef>
          </c:val>
          <c:extLst>
            <c:ext xmlns:c16="http://schemas.microsoft.com/office/drawing/2014/chart" uri="{C3380CC4-5D6E-409C-BE32-E72D297353CC}">
              <c16:uniqueId val="{00000001-61F6-490A-BD6C-BCCB5F963798}"/>
            </c:ext>
          </c:extLst>
        </c:ser>
        <c:dLbls>
          <c:showLegendKey val="0"/>
          <c:showVal val="0"/>
          <c:showCatName val="0"/>
          <c:showSerName val="0"/>
          <c:showPercent val="0"/>
          <c:showBubbleSize val="0"/>
        </c:dLbls>
        <c:gapWidth val="50"/>
        <c:axId val="666487176"/>
        <c:axId val="666487568"/>
      </c:barChart>
      <c:catAx>
        <c:axId val="666487176"/>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487568"/>
        <c:crosses val="autoZero"/>
        <c:auto val="1"/>
        <c:lblAlgn val="ctr"/>
        <c:lblOffset val="100"/>
        <c:tickLblSkip val="1"/>
        <c:noMultiLvlLbl val="0"/>
      </c:catAx>
      <c:valAx>
        <c:axId val="666487568"/>
        <c:scaling>
          <c:orientation val="minMax"/>
          <c:max val="4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66487176"/>
        <c:crosses val="autoZero"/>
        <c:crossBetween val="between"/>
        <c:majorUnit val="10"/>
      </c:valAx>
      <c:spPr>
        <a:noFill/>
        <a:ln>
          <a:solidFill>
            <a:schemeClr val="bg2"/>
          </a:solidFill>
        </a:ln>
      </c:spPr>
    </c:plotArea>
    <c:legend>
      <c:legendPos val="b"/>
      <c:layout>
        <c:manualLayout>
          <c:xMode val="edge"/>
          <c:yMode val="edge"/>
          <c:x val="0.12815200273878807"/>
          <c:y val="6.2136441929133861E-2"/>
          <c:w val="0.36301232454638821"/>
          <c:h val="9.5009432414698225E-2"/>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14"/>
          <c:h val="0.77965202591863503"/>
        </c:manualLayout>
      </c:layout>
      <c:barChart>
        <c:barDir val="col"/>
        <c:grouping val="clustered"/>
        <c:varyColors val="0"/>
        <c:ser>
          <c:idx val="0"/>
          <c:order val="0"/>
          <c:tx>
            <c:strRef>
              <c:f>Sheet1!$B$1</c:f>
              <c:strCache>
                <c:ptCount val="1"/>
                <c:pt idx="0">
                  <c:v>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Sheet1!$B$2:$B$10</c:f>
              <c:numCache>
                <c:formatCode>General</c:formatCode>
                <c:ptCount val="9"/>
                <c:pt idx="0">
                  <c:v>16.3782</c:v>
                </c:pt>
                <c:pt idx="2">
                  <c:v>11.358000000000001</c:v>
                </c:pt>
                <c:pt idx="3">
                  <c:v>15.3392</c:v>
                </c:pt>
                <c:pt idx="4">
                  <c:v>22.009599999999999</c:v>
                </c:pt>
                <c:pt idx="5">
                  <c:v>18.5792</c:v>
                </c:pt>
                <c:pt idx="7">
                  <c:v>18.552</c:v>
                </c:pt>
                <c:pt idx="8">
                  <c:v>14.660299999999999</c:v>
                </c:pt>
              </c:numCache>
            </c:numRef>
          </c:val>
          <c:extLst>
            <c:ext xmlns:c16="http://schemas.microsoft.com/office/drawing/2014/chart" uri="{C3380CC4-5D6E-409C-BE32-E72D297353CC}">
              <c16:uniqueId val="{00000000-C8C6-4F72-92F0-31402118ABDE}"/>
            </c:ext>
          </c:extLst>
        </c:ser>
        <c:ser>
          <c:idx val="1"/>
          <c:order val="1"/>
          <c:tx>
            <c:strRef>
              <c:f>Sheet1!$C$1</c:f>
              <c:strCache>
                <c:ptCount val="1"/>
                <c:pt idx="0">
                  <c:v>Induction</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Sheet1!$C$2:$C$10</c:f>
              <c:numCache>
                <c:formatCode>General</c:formatCode>
                <c:ptCount val="9"/>
                <c:pt idx="0">
                  <c:v>18.113700000000001</c:v>
                </c:pt>
                <c:pt idx="2">
                  <c:v>10.4598</c:v>
                </c:pt>
                <c:pt idx="3">
                  <c:v>19.319700000000001</c:v>
                </c:pt>
                <c:pt idx="4">
                  <c:v>23.851199999999999</c:v>
                </c:pt>
                <c:pt idx="5">
                  <c:v>20.877199999999998</c:v>
                </c:pt>
                <c:pt idx="7">
                  <c:v>18.218599999999999</c:v>
                </c:pt>
                <c:pt idx="8">
                  <c:v>18.023299999999999</c:v>
                </c:pt>
              </c:numCache>
            </c:numRef>
          </c:val>
          <c:extLst>
            <c:ext xmlns:c16="http://schemas.microsoft.com/office/drawing/2014/chart" uri="{C3380CC4-5D6E-409C-BE32-E72D297353CC}">
              <c16:uniqueId val="{00000001-C8C6-4F72-92F0-31402118ABDE}"/>
            </c:ext>
          </c:extLst>
        </c:ser>
        <c:dLbls>
          <c:showLegendKey val="0"/>
          <c:showVal val="0"/>
          <c:showCatName val="0"/>
          <c:showSerName val="0"/>
          <c:showPercent val="0"/>
          <c:showBubbleSize val="0"/>
        </c:dLbls>
        <c:gapWidth val="50"/>
        <c:axId val="668163088"/>
        <c:axId val="674078496"/>
      </c:barChart>
      <c:catAx>
        <c:axId val="668163088"/>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4078496"/>
        <c:crosses val="autoZero"/>
        <c:auto val="1"/>
        <c:lblAlgn val="ctr"/>
        <c:lblOffset val="100"/>
        <c:tickLblSkip val="1"/>
        <c:noMultiLvlLbl val="0"/>
      </c:catAx>
      <c:valAx>
        <c:axId val="674078496"/>
        <c:scaling>
          <c:orientation val="minMax"/>
          <c:max val="4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68163088"/>
        <c:crosses val="autoZero"/>
        <c:crossBetween val="between"/>
        <c:majorUnit val="10"/>
      </c:valAx>
      <c:spPr>
        <a:noFill/>
        <a:ln>
          <a:solidFill>
            <a:schemeClr val="bg2"/>
          </a:solidFill>
        </a:ln>
      </c:spPr>
    </c:plotArea>
    <c:legend>
      <c:legendPos val="b"/>
      <c:layout>
        <c:manualLayout>
          <c:xMode val="edge"/>
          <c:yMode val="edge"/>
          <c:x val="0.12815200273878616"/>
          <c:y val="6.2136441929134985E-2"/>
          <c:w val="0.36301232454638821"/>
          <c:h val="9.5009432414698225E-2"/>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318"/>
          <c:y val="0.1442028617390568"/>
          <c:w val="0.85181045796000165"/>
          <c:h val="0.75766834473559663"/>
        </c:manualLayout>
      </c:layout>
      <c:barChart>
        <c:barDir val="col"/>
        <c:grouping val="percentStacked"/>
        <c:varyColors val="0"/>
        <c:ser>
          <c:idx val="0"/>
          <c:order val="0"/>
          <c:tx>
            <c:strRef>
              <c:f>Sheet1!$A$2</c:f>
              <c:strCache>
                <c:ptCount val="1"/>
                <c:pt idx="0">
                  <c:v>&lt;1</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225</c:v>
                </c:pt>
                <c:pt idx="1">
                  <c:v>1552</c:v>
                </c:pt>
                <c:pt idx="2">
                  <c:v>22</c:v>
                </c:pt>
              </c:numCache>
            </c:numRef>
          </c:val>
          <c:extLst>
            <c:ext xmlns:c16="http://schemas.microsoft.com/office/drawing/2014/chart" uri="{C3380CC4-5D6E-409C-BE32-E72D297353CC}">
              <c16:uniqueId val="{00000000-76F6-43B6-8664-484AEC9C2445}"/>
            </c:ext>
          </c:extLst>
        </c:ser>
        <c:ser>
          <c:idx val="1"/>
          <c:order val="1"/>
          <c:tx>
            <c:strRef>
              <c:f>Sheet1!$A$3</c:f>
              <c:strCache>
                <c:ptCount val="1"/>
                <c:pt idx="0">
                  <c:v>1-5</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481</c:v>
                </c:pt>
                <c:pt idx="1">
                  <c:v>1277</c:v>
                </c:pt>
                <c:pt idx="2">
                  <c:v>101</c:v>
                </c:pt>
              </c:numCache>
            </c:numRef>
          </c:val>
          <c:extLst>
            <c:ext xmlns:c16="http://schemas.microsoft.com/office/drawing/2014/chart" uri="{C3380CC4-5D6E-409C-BE32-E72D297353CC}">
              <c16:uniqueId val="{00000001-76F6-43B6-8664-484AEC9C2445}"/>
            </c:ext>
          </c:extLst>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355</c:v>
                </c:pt>
                <c:pt idx="1">
                  <c:v>736</c:v>
                </c:pt>
                <c:pt idx="2">
                  <c:v>99</c:v>
                </c:pt>
              </c:numCache>
            </c:numRef>
          </c:val>
          <c:extLst>
            <c:ext xmlns:c16="http://schemas.microsoft.com/office/drawing/2014/chart" uri="{C3380CC4-5D6E-409C-BE32-E72D297353CC}">
              <c16:uniqueId val="{00000002-76F6-43B6-8664-484AEC9C2445}"/>
            </c:ext>
          </c:extLst>
        </c:ser>
        <c:ser>
          <c:idx val="3"/>
          <c:order val="3"/>
          <c:tx>
            <c:strRef>
              <c:f>Sheet1!$A$5</c:f>
              <c:strCache>
                <c:ptCount val="1"/>
                <c:pt idx="0">
                  <c:v>11-17</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963</c:v>
                </c:pt>
                <c:pt idx="1">
                  <c:v>1854</c:v>
                </c:pt>
                <c:pt idx="2">
                  <c:v>328</c:v>
                </c:pt>
              </c:numCache>
            </c:numRef>
          </c:val>
          <c:extLst>
            <c:ext xmlns:c16="http://schemas.microsoft.com/office/drawing/2014/chart" uri="{C3380CC4-5D6E-409C-BE32-E72D297353CC}">
              <c16:uniqueId val="{00000003-76F6-43B6-8664-484AEC9C2445}"/>
            </c:ext>
          </c:extLst>
        </c:ser>
        <c:dLbls>
          <c:showLegendKey val="0"/>
          <c:showVal val="0"/>
          <c:showCatName val="0"/>
          <c:showSerName val="0"/>
          <c:showPercent val="0"/>
          <c:showBubbleSize val="0"/>
        </c:dLbls>
        <c:gapWidth val="45"/>
        <c:overlap val="100"/>
        <c:axId val="581204664"/>
        <c:axId val="581205056"/>
      </c:barChart>
      <c:catAx>
        <c:axId val="58120466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1205056"/>
        <c:crosses val="autoZero"/>
        <c:auto val="1"/>
        <c:lblAlgn val="ctr"/>
        <c:lblOffset val="100"/>
        <c:noMultiLvlLbl val="0"/>
      </c:catAx>
      <c:valAx>
        <c:axId val="581205056"/>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9.2878314779618106E-3"/>
              <c:y val="0.31176160597112862"/>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1204664"/>
        <c:crosses val="autoZero"/>
        <c:crossBetween val="between"/>
        <c:majorUnit val="0.2"/>
      </c:valAx>
      <c:spPr>
        <a:noFill/>
        <a:ln w="12700">
          <a:solidFill>
            <a:schemeClr val="bg2"/>
          </a:solidFill>
        </a:ln>
      </c:spPr>
    </c:plotArea>
    <c:legend>
      <c:legendPos val="t"/>
      <c:layout>
        <c:manualLayout>
          <c:xMode val="edge"/>
          <c:yMode val="edge"/>
          <c:x val="0.36862826952665406"/>
          <c:y val="4.6874919323609147E-2"/>
          <c:w val="0.58636347180739012"/>
          <c:h val="6.1727550449636834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7"/>
          <c:h val="0.79527702591863458"/>
        </c:manualLayout>
      </c:layout>
      <c:barChart>
        <c:barDir val="col"/>
        <c:grouping val="clustered"/>
        <c:varyColors val="0"/>
        <c:ser>
          <c:idx val="0"/>
          <c:order val="0"/>
          <c:tx>
            <c:strRef>
              <c:f>Sheet1!$B$1</c:f>
              <c:strCache>
                <c:ptCount val="1"/>
                <c:pt idx="0">
                  <c:v>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Sheet1!$B$2:$B$10</c:f>
              <c:numCache>
                <c:formatCode>General</c:formatCode>
                <c:ptCount val="9"/>
                <c:pt idx="0">
                  <c:v>16.3782</c:v>
                </c:pt>
                <c:pt idx="1">
                  <c:v>0</c:v>
                </c:pt>
                <c:pt idx="2">
                  <c:v>11.358000000000001</c:v>
                </c:pt>
                <c:pt idx="3">
                  <c:v>15.3392</c:v>
                </c:pt>
                <c:pt idx="4">
                  <c:v>22.009599999999999</c:v>
                </c:pt>
                <c:pt idx="5">
                  <c:v>18.5792</c:v>
                </c:pt>
                <c:pt idx="6">
                  <c:v>0</c:v>
                </c:pt>
                <c:pt idx="7">
                  <c:v>18.552</c:v>
                </c:pt>
                <c:pt idx="8">
                  <c:v>14.660299999999999</c:v>
                </c:pt>
              </c:numCache>
            </c:numRef>
          </c:val>
          <c:extLst>
            <c:ext xmlns:c16="http://schemas.microsoft.com/office/drawing/2014/chart" uri="{C3380CC4-5D6E-409C-BE32-E72D297353CC}">
              <c16:uniqueId val="{00000000-CC5B-4837-B302-CCE07B91934E}"/>
            </c:ext>
          </c:extLst>
        </c:ser>
        <c:ser>
          <c:idx val="1"/>
          <c:order val="1"/>
          <c:tx>
            <c:strRef>
              <c:f>Sheet1!$C$1</c:f>
              <c:strCache>
                <c:ptCount val="1"/>
                <c:pt idx="0">
                  <c:v>Polyclonal</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Sheet1!$C$2:$C$10</c:f>
              <c:numCache>
                <c:formatCode>General</c:formatCode>
                <c:ptCount val="9"/>
                <c:pt idx="0">
                  <c:v>16.844799999999999</c:v>
                </c:pt>
                <c:pt idx="1">
                  <c:v>0</c:v>
                </c:pt>
                <c:pt idx="2">
                  <c:v>11.5274</c:v>
                </c:pt>
                <c:pt idx="3">
                  <c:v>17.333300000000001</c:v>
                </c:pt>
                <c:pt idx="4">
                  <c:v>22.8125</c:v>
                </c:pt>
                <c:pt idx="5">
                  <c:v>18.75</c:v>
                </c:pt>
                <c:pt idx="6">
                  <c:v>0</c:v>
                </c:pt>
                <c:pt idx="7">
                  <c:v>16.791</c:v>
                </c:pt>
                <c:pt idx="8">
                  <c:v>16.8903</c:v>
                </c:pt>
              </c:numCache>
            </c:numRef>
          </c:val>
          <c:extLst>
            <c:ext xmlns:c16="http://schemas.microsoft.com/office/drawing/2014/chart" uri="{C3380CC4-5D6E-409C-BE32-E72D297353CC}">
              <c16:uniqueId val="{00000001-CC5B-4837-B302-CCE07B91934E}"/>
            </c:ext>
          </c:extLst>
        </c:ser>
        <c:ser>
          <c:idx val="2"/>
          <c:order val="2"/>
          <c:tx>
            <c:strRef>
              <c:f>Sheet1!$D$1</c:f>
              <c:strCache>
                <c:ptCount val="1"/>
                <c:pt idx="0">
                  <c:v>IL-2R antagonist</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Sheet1!$A$2:$A$10</c:f>
              <c:strCache>
                <c:ptCount val="9"/>
                <c:pt idx="0">
                  <c:v>Overall</c:v>
                </c:pt>
                <c:pt idx="2">
                  <c:v>&lt;1</c:v>
                </c:pt>
                <c:pt idx="3">
                  <c:v>1-5</c:v>
                </c:pt>
                <c:pt idx="4">
                  <c:v>6-10</c:v>
                </c:pt>
                <c:pt idx="5">
                  <c:v>11-17</c:v>
                </c:pt>
                <c:pt idx="7">
                  <c:v>Female</c:v>
                </c:pt>
                <c:pt idx="8">
                  <c:v>Male</c:v>
                </c:pt>
              </c:strCache>
            </c:strRef>
          </c:cat>
          <c:val>
            <c:numRef>
              <c:f>Sheet1!$D$2:$D$10</c:f>
              <c:numCache>
                <c:formatCode>General</c:formatCode>
                <c:ptCount val="9"/>
                <c:pt idx="0">
                  <c:v>21.386600000000001</c:v>
                </c:pt>
                <c:pt idx="1">
                  <c:v>0</c:v>
                </c:pt>
                <c:pt idx="2">
                  <c:v>6.25</c:v>
                </c:pt>
                <c:pt idx="3">
                  <c:v>24.401900000000001</c:v>
                </c:pt>
                <c:pt idx="4">
                  <c:v>25.5639</c:v>
                </c:pt>
                <c:pt idx="5">
                  <c:v>25.825800000000001</c:v>
                </c:pt>
                <c:pt idx="6">
                  <c:v>0</c:v>
                </c:pt>
                <c:pt idx="7">
                  <c:v>21.728400000000001</c:v>
                </c:pt>
                <c:pt idx="8">
                  <c:v>21.0762</c:v>
                </c:pt>
              </c:numCache>
            </c:numRef>
          </c:val>
          <c:extLst>
            <c:ext xmlns:c16="http://schemas.microsoft.com/office/drawing/2014/chart" uri="{C3380CC4-5D6E-409C-BE32-E72D297353CC}">
              <c16:uniqueId val="{00000002-CC5B-4837-B302-CCE07B91934E}"/>
            </c:ext>
          </c:extLst>
        </c:ser>
        <c:dLbls>
          <c:showLegendKey val="0"/>
          <c:showVal val="0"/>
          <c:showCatName val="0"/>
          <c:showSerName val="0"/>
          <c:showPercent val="0"/>
          <c:showBubbleSize val="0"/>
        </c:dLbls>
        <c:gapWidth val="50"/>
        <c:axId val="674079280"/>
        <c:axId val="674079672"/>
      </c:barChart>
      <c:catAx>
        <c:axId val="674079280"/>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4079672"/>
        <c:crosses val="autoZero"/>
        <c:auto val="1"/>
        <c:lblAlgn val="ctr"/>
        <c:lblOffset val="100"/>
        <c:tickLblSkip val="1"/>
        <c:noMultiLvlLbl val="0"/>
      </c:catAx>
      <c:valAx>
        <c:axId val="674079672"/>
        <c:scaling>
          <c:orientation val="minMax"/>
          <c:max val="4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74079280"/>
        <c:crosses val="autoZero"/>
        <c:crossBetween val="between"/>
        <c:majorUnit val="10"/>
      </c:valAx>
      <c:spPr>
        <a:noFill/>
        <a:ln>
          <a:solidFill>
            <a:schemeClr val="bg2"/>
          </a:solidFill>
        </a:ln>
      </c:spPr>
    </c:plotArea>
    <c:legend>
      <c:legendPos val="b"/>
      <c:layout>
        <c:manualLayout>
          <c:xMode val="edge"/>
          <c:yMode val="edge"/>
          <c:x val="0.12090562592719388"/>
          <c:y val="5.9532275262467189E-2"/>
          <c:w val="0.53464041994751266"/>
          <c:h val="6.3759432414698156E-2"/>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7038091977633236"/>
          <c:h val="0.66784645669292431"/>
        </c:manualLayout>
      </c:layout>
      <c:barChart>
        <c:barDir val="col"/>
        <c:grouping val="clustered"/>
        <c:varyColors val="0"/>
        <c:ser>
          <c:idx val="0"/>
          <c:order val="0"/>
          <c:tx>
            <c:strRef>
              <c:f>Sheet1!$B$1</c:f>
              <c:strCache>
                <c:ptCount val="1"/>
                <c:pt idx="0">
                  <c:v>CyA+No induction</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Sheet1!$B$2:$B$7</c:f>
              <c:numCache>
                <c:formatCode>General</c:formatCode>
                <c:ptCount val="6"/>
                <c:pt idx="0">
                  <c:v>26.744199999999999</c:v>
                </c:pt>
                <c:pt idx="1">
                  <c:v>0</c:v>
                </c:pt>
                <c:pt idx="2">
                  <c:v>19.277100000000001</c:v>
                </c:pt>
                <c:pt idx="3">
                  <c:v>27.586200000000002</c:v>
                </c:pt>
                <c:pt idx="4">
                  <c:v>42.424199999999999</c:v>
                </c:pt>
                <c:pt idx="5">
                  <c:v>27.381</c:v>
                </c:pt>
              </c:numCache>
            </c:numRef>
          </c:val>
          <c:extLst>
            <c:ext xmlns:c16="http://schemas.microsoft.com/office/drawing/2014/chart" uri="{C3380CC4-5D6E-409C-BE32-E72D297353CC}">
              <c16:uniqueId val="{00000000-05C9-491D-8A80-253B2E6C19AC}"/>
            </c:ext>
          </c:extLst>
        </c:ser>
        <c:ser>
          <c:idx val="1"/>
          <c:order val="1"/>
          <c:tx>
            <c:strRef>
              <c:f>Sheet1!$C$1</c:f>
              <c:strCache>
                <c:ptCount val="1"/>
                <c:pt idx="0">
                  <c:v>CyA+Induction (no OKT3)</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Sheet1!$C$2:$C$7</c:f>
              <c:numCache>
                <c:formatCode>General</c:formatCode>
                <c:ptCount val="6"/>
                <c:pt idx="0">
                  <c:v>26.016300000000001</c:v>
                </c:pt>
                <c:pt idx="1">
                  <c:v>0</c:v>
                </c:pt>
                <c:pt idx="2">
                  <c:v>16.666699999999999</c:v>
                </c:pt>
                <c:pt idx="3">
                  <c:v>24.503299999999999</c:v>
                </c:pt>
                <c:pt idx="4">
                  <c:v>34.615400000000001</c:v>
                </c:pt>
                <c:pt idx="5">
                  <c:v>35.2941</c:v>
                </c:pt>
              </c:numCache>
            </c:numRef>
          </c:val>
          <c:extLst>
            <c:ext xmlns:c16="http://schemas.microsoft.com/office/drawing/2014/chart" uri="{C3380CC4-5D6E-409C-BE32-E72D297353CC}">
              <c16:uniqueId val="{00000001-05C9-491D-8A80-253B2E6C19AC}"/>
            </c:ext>
          </c:extLst>
        </c:ser>
        <c:ser>
          <c:idx val="2"/>
          <c:order val="2"/>
          <c:tx>
            <c:strRef>
              <c:f>Sheet1!$D$1</c:f>
              <c:strCache>
                <c:ptCount val="1"/>
                <c:pt idx="0">
                  <c:v>TAC+No induction</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Sheet1!$A$2:$A$7</c:f>
              <c:strCache>
                <c:ptCount val="6"/>
                <c:pt idx="0">
                  <c:v>Overall</c:v>
                </c:pt>
                <c:pt idx="2">
                  <c:v>&lt;1</c:v>
                </c:pt>
                <c:pt idx="3">
                  <c:v>1-5</c:v>
                </c:pt>
                <c:pt idx="4">
                  <c:v>6-10</c:v>
                </c:pt>
                <c:pt idx="5">
                  <c:v>11-17</c:v>
                </c:pt>
              </c:strCache>
            </c:strRef>
          </c:cat>
          <c:val>
            <c:numRef>
              <c:f>Sheet1!$D$2:$D$7</c:f>
              <c:numCache>
                <c:formatCode>General</c:formatCode>
                <c:ptCount val="6"/>
                <c:pt idx="0">
                  <c:v>13.6709</c:v>
                </c:pt>
                <c:pt idx="1">
                  <c:v>0</c:v>
                </c:pt>
                <c:pt idx="2">
                  <c:v>8.7948000000000004</c:v>
                </c:pt>
                <c:pt idx="3">
                  <c:v>12.962999999999999</c:v>
                </c:pt>
                <c:pt idx="4">
                  <c:v>17.365300000000001</c:v>
                </c:pt>
                <c:pt idx="5">
                  <c:v>16.099799999999998</c:v>
                </c:pt>
              </c:numCache>
            </c:numRef>
          </c:val>
          <c:extLst>
            <c:ext xmlns:c16="http://schemas.microsoft.com/office/drawing/2014/chart" uri="{C3380CC4-5D6E-409C-BE32-E72D297353CC}">
              <c16:uniqueId val="{00000002-05C9-491D-8A80-253B2E6C19AC}"/>
            </c:ext>
          </c:extLst>
        </c:ser>
        <c:ser>
          <c:idx val="3"/>
          <c:order val="3"/>
          <c:tx>
            <c:strRef>
              <c:f>Sheet1!$E$1</c:f>
              <c:strCache>
                <c:ptCount val="1"/>
                <c:pt idx="0">
                  <c:v>TAC+Induction (no OKT3)</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0" scaled="1"/>
            </a:gradFill>
            <a:ln>
              <a:solidFill>
                <a:srgbClr val="000000"/>
              </a:solidFill>
            </a:ln>
          </c:spPr>
          <c:invertIfNegative val="0"/>
          <c:cat>
            <c:strRef>
              <c:f>Sheet1!$A$2:$A$7</c:f>
              <c:strCache>
                <c:ptCount val="6"/>
                <c:pt idx="0">
                  <c:v>Overall</c:v>
                </c:pt>
                <c:pt idx="2">
                  <c:v>&lt;1</c:v>
                </c:pt>
                <c:pt idx="3">
                  <c:v>1-5</c:v>
                </c:pt>
                <c:pt idx="4">
                  <c:v>6-10</c:v>
                </c:pt>
                <c:pt idx="5">
                  <c:v>11-17</c:v>
                </c:pt>
              </c:strCache>
            </c:strRef>
          </c:cat>
          <c:val>
            <c:numRef>
              <c:f>Sheet1!$E$2:$E$7</c:f>
              <c:numCache>
                <c:formatCode>General</c:formatCode>
                <c:ptCount val="6"/>
                <c:pt idx="0">
                  <c:v>15.948399999999999</c:v>
                </c:pt>
                <c:pt idx="1">
                  <c:v>0</c:v>
                </c:pt>
                <c:pt idx="2">
                  <c:v>8.1210000000000004</c:v>
                </c:pt>
                <c:pt idx="3">
                  <c:v>17.5</c:v>
                </c:pt>
                <c:pt idx="4">
                  <c:v>21.643799999999999</c:v>
                </c:pt>
                <c:pt idx="5">
                  <c:v>18.064499999999999</c:v>
                </c:pt>
              </c:numCache>
            </c:numRef>
          </c:val>
          <c:extLst>
            <c:ext xmlns:c16="http://schemas.microsoft.com/office/drawing/2014/chart" uri="{C3380CC4-5D6E-409C-BE32-E72D297353CC}">
              <c16:uniqueId val="{00000003-05C9-491D-8A80-253B2E6C19AC}"/>
            </c:ext>
          </c:extLst>
        </c:ser>
        <c:dLbls>
          <c:showLegendKey val="0"/>
          <c:showVal val="0"/>
          <c:showCatName val="0"/>
          <c:showSerName val="0"/>
          <c:showPercent val="0"/>
          <c:showBubbleSize val="0"/>
        </c:dLbls>
        <c:gapWidth val="50"/>
        <c:axId val="674080848"/>
        <c:axId val="674081240"/>
      </c:barChart>
      <c:catAx>
        <c:axId val="674080848"/>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4081240"/>
        <c:crosses val="autoZero"/>
        <c:auto val="1"/>
        <c:lblAlgn val="ctr"/>
        <c:lblOffset val="100"/>
        <c:tickLblSkip val="1"/>
        <c:noMultiLvlLbl val="0"/>
      </c:catAx>
      <c:valAx>
        <c:axId val="674081240"/>
        <c:scaling>
          <c:orientation val="minMax"/>
          <c:max val="5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74080848"/>
        <c:crosses val="autoZero"/>
        <c:crossBetween val="between"/>
        <c:majorUnit val="10"/>
      </c:valAx>
      <c:spPr>
        <a:noFill/>
        <a:ln>
          <a:solidFill>
            <a:schemeClr val="bg2"/>
          </a:solidFill>
        </a:ln>
      </c:spPr>
    </c:plotArea>
    <c:legend>
      <c:legendPos val="b"/>
      <c:layout>
        <c:manualLayout>
          <c:xMode val="edge"/>
          <c:yMode val="edge"/>
          <c:x val="0.12090562592719388"/>
          <c:y val="5.1025371828521432E-2"/>
          <c:w val="0.56453931302065508"/>
          <c:h val="0.13185345581802274"/>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7038091977633236"/>
          <c:h val="0.71784645669292035"/>
        </c:manualLayout>
      </c:layout>
      <c:barChart>
        <c:barDir val="col"/>
        <c:grouping val="clustered"/>
        <c:varyColors val="0"/>
        <c:ser>
          <c:idx val="0"/>
          <c:order val="0"/>
          <c:tx>
            <c:strRef>
              <c:f>Sheet1!$B$1</c:f>
              <c:strCache>
                <c:ptCount val="1"/>
                <c:pt idx="0">
                  <c:v>Cyclosporine + MMF/MPA</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Sheet1!$B$2:$B$7</c:f>
              <c:numCache>
                <c:formatCode>General</c:formatCode>
                <c:ptCount val="6"/>
                <c:pt idx="0">
                  <c:v>26.597300000000001</c:v>
                </c:pt>
                <c:pt idx="1">
                  <c:v>0</c:v>
                </c:pt>
                <c:pt idx="2">
                  <c:v>18.636399999999998</c:v>
                </c:pt>
                <c:pt idx="3">
                  <c:v>26.162800000000001</c:v>
                </c:pt>
                <c:pt idx="4">
                  <c:v>32.9268</c:v>
                </c:pt>
                <c:pt idx="5">
                  <c:v>33.165799999999997</c:v>
                </c:pt>
              </c:numCache>
            </c:numRef>
          </c:val>
          <c:extLst>
            <c:ext xmlns:c16="http://schemas.microsoft.com/office/drawing/2014/chart" uri="{C3380CC4-5D6E-409C-BE32-E72D297353CC}">
              <c16:uniqueId val="{00000000-1DB1-4B8C-B6FE-F48CB046B77E}"/>
            </c:ext>
          </c:extLst>
        </c:ser>
        <c:ser>
          <c:idx val="1"/>
          <c:order val="1"/>
          <c:tx>
            <c:strRef>
              <c:f>Sheet1!$C$1</c:f>
              <c:strCache>
                <c:ptCount val="1"/>
                <c:pt idx="0">
                  <c:v>Cyclosporine + AZA</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Sheet1!$C$2:$C$7</c:f>
              <c:numCache>
                <c:formatCode>General</c:formatCode>
                <c:ptCount val="6"/>
                <c:pt idx="0">
                  <c:v>25.688099999999999</c:v>
                </c:pt>
                <c:pt idx="1">
                  <c:v>0</c:v>
                </c:pt>
                <c:pt idx="2">
                  <c:v>13.8889</c:v>
                </c:pt>
                <c:pt idx="3">
                  <c:v>15</c:v>
                </c:pt>
                <c:pt idx="4">
                  <c:v>50</c:v>
                </c:pt>
                <c:pt idx="5">
                  <c:v>30.303000000000001</c:v>
                </c:pt>
              </c:numCache>
            </c:numRef>
          </c:val>
          <c:extLst>
            <c:ext xmlns:c16="http://schemas.microsoft.com/office/drawing/2014/chart" uri="{C3380CC4-5D6E-409C-BE32-E72D297353CC}">
              <c16:uniqueId val="{00000001-1DB1-4B8C-B6FE-F48CB046B77E}"/>
            </c:ext>
          </c:extLst>
        </c:ser>
        <c:ser>
          <c:idx val="2"/>
          <c:order val="2"/>
          <c:tx>
            <c:strRef>
              <c:f>Sheet1!$D$1</c:f>
              <c:strCache>
                <c:ptCount val="1"/>
                <c:pt idx="0">
                  <c:v>Tacrolimus + MMF/MPA</c:v>
                </c:pt>
              </c:strCache>
            </c:strRef>
          </c:tx>
          <c:spPr>
            <a:gradFill>
              <a:gsLst>
                <a:gs pos="0">
                  <a:srgbClr val="CCCC00"/>
                </a:gs>
                <a:gs pos="50000">
                  <a:srgbClr val="FFFF00"/>
                </a:gs>
                <a:gs pos="100000">
                  <a:srgbClr val="CCCC00"/>
                </a:gs>
              </a:gsLst>
              <a:lin ang="0" scaled="1"/>
            </a:gradFill>
            <a:ln>
              <a:solidFill>
                <a:srgbClr val="000000"/>
              </a:solidFill>
            </a:ln>
          </c:spPr>
          <c:invertIfNegative val="0"/>
          <c:cat>
            <c:strRef>
              <c:f>Sheet1!$A$2:$A$7</c:f>
              <c:strCache>
                <c:ptCount val="6"/>
                <c:pt idx="0">
                  <c:v>Overall</c:v>
                </c:pt>
                <c:pt idx="2">
                  <c:v>&lt;1</c:v>
                </c:pt>
                <c:pt idx="3">
                  <c:v>1-5</c:v>
                </c:pt>
                <c:pt idx="4">
                  <c:v>6-10</c:v>
                </c:pt>
                <c:pt idx="5">
                  <c:v>11-17</c:v>
                </c:pt>
              </c:strCache>
            </c:strRef>
          </c:cat>
          <c:val>
            <c:numRef>
              <c:f>Sheet1!$D$2:$D$7</c:f>
              <c:numCache>
                <c:formatCode>General</c:formatCode>
                <c:ptCount val="6"/>
                <c:pt idx="0">
                  <c:v>14.7651</c:v>
                </c:pt>
                <c:pt idx="1">
                  <c:v>0</c:v>
                </c:pt>
                <c:pt idx="2">
                  <c:v>7.0796000000000001</c:v>
                </c:pt>
                <c:pt idx="3">
                  <c:v>15.8254</c:v>
                </c:pt>
                <c:pt idx="4">
                  <c:v>19.334700000000002</c:v>
                </c:pt>
                <c:pt idx="5">
                  <c:v>17.203499999999998</c:v>
                </c:pt>
              </c:numCache>
            </c:numRef>
          </c:val>
          <c:extLst>
            <c:ext xmlns:c16="http://schemas.microsoft.com/office/drawing/2014/chart" uri="{C3380CC4-5D6E-409C-BE32-E72D297353CC}">
              <c16:uniqueId val="{00000002-1DB1-4B8C-B6FE-F48CB046B77E}"/>
            </c:ext>
          </c:extLst>
        </c:ser>
        <c:ser>
          <c:idx val="3"/>
          <c:order val="3"/>
          <c:tx>
            <c:strRef>
              <c:f>Sheet1!$E$1</c:f>
              <c:strCache>
                <c:ptCount val="1"/>
                <c:pt idx="0">
                  <c:v>Tacrolimus +</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0" scaled="1"/>
            </a:gradFill>
            <a:ln>
              <a:solidFill>
                <a:srgbClr val="000000"/>
              </a:solidFill>
            </a:ln>
          </c:spPr>
          <c:invertIfNegative val="0"/>
          <c:cat>
            <c:strRef>
              <c:f>Sheet1!$A$2:$A$7</c:f>
              <c:strCache>
                <c:ptCount val="6"/>
                <c:pt idx="0">
                  <c:v>Overall</c:v>
                </c:pt>
                <c:pt idx="2">
                  <c:v>&lt;1</c:v>
                </c:pt>
                <c:pt idx="3">
                  <c:v>1-5</c:v>
                </c:pt>
                <c:pt idx="4">
                  <c:v>6-10</c:v>
                </c:pt>
                <c:pt idx="5">
                  <c:v>11-17</c:v>
                </c:pt>
              </c:strCache>
            </c:strRef>
          </c:cat>
          <c:val>
            <c:numRef>
              <c:f>Sheet1!$E$2:$E$7</c:f>
              <c:numCache>
                <c:formatCode>General</c:formatCode>
                <c:ptCount val="6"/>
                <c:pt idx="0">
                  <c:v>19.047599999999999</c:v>
                </c:pt>
                <c:pt idx="1">
                  <c:v>0</c:v>
                </c:pt>
                <c:pt idx="2">
                  <c:v>13.9535</c:v>
                </c:pt>
                <c:pt idx="3">
                  <c:v>26.315799999999999</c:v>
                </c:pt>
                <c:pt idx="4">
                  <c:v>18.181799999999999</c:v>
                </c:pt>
                <c:pt idx="5">
                  <c:v>23.255800000000001</c:v>
                </c:pt>
              </c:numCache>
            </c:numRef>
          </c:val>
          <c:extLst>
            <c:ext xmlns:c16="http://schemas.microsoft.com/office/drawing/2014/chart" uri="{C3380CC4-5D6E-409C-BE32-E72D297353CC}">
              <c16:uniqueId val="{00000003-1DB1-4B8C-B6FE-F48CB046B77E}"/>
            </c:ext>
          </c:extLst>
        </c:ser>
        <c:dLbls>
          <c:showLegendKey val="0"/>
          <c:showVal val="0"/>
          <c:showCatName val="0"/>
          <c:showSerName val="0"/>
          <c:showPercent val="0"/>
          <c:showBubbleSize val="0"/>
        </c:dLbls>
        <c:gapWidth val="50"/>
        <c:axId val="674082416"/>
        <c:axId val="674083200"/>
      </c:barChart>
      <c:catAx>
        <c:axId val="674082416"/>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4083200"/>
        <c:crosses val="autoZero"/>
        <c:auto val="1"/>
        <c:lblAlgn val="ctr"/>
        <c:lblOffset val="100"/>
        <c:tickLblSkip val="1"/>
        <c:noMultiLvlLbl val="0"/>
      </c:catAx>
      <c:valAx>
        <c:axId val="674083200"/>
        <c:scaling>
          <c:orientation val="minMax"/>
          <c:max val="6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74082416"/>
        <c:crosses val="autoZero"/>
        <c:crossBetween val="between"/>
        <c:majorUnit val="10"/>
      </c:valAx>
      <c:spPr>
        <a:noFill/>
        <a:ln>
          <a:solidFill>
            <a:schemeClr val="bg2"/>
          </a:solidFill>
        </a:ln>
      </c:spPr>
    </c:plotArea>
    <c:legend>
      <c:legendPos val="b"/>
      <c:layout>
        <c:manualLayout>
          <c:xMode val="edge"/>
          <c:yMode val="edge"/>
          <c:x val="0.12090562592719388"/>
          <c:y val="5.1025371828521432E-2"/>
          <c:w val="0.54859728403514774"/>
          <c:h val="0.1374090113735783"/>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3972383886795"/>
          <c:y val="3.1852034120734896E-2"/>
          <c:w val="0.8529896154285217"/>
          <c:h val="0.7702598855470999"/>
        </c:manualLayout>
      </c:layout>
      <c:barChart>
        <c:barDir val="col"/>
        <c:grouping val="clustered"/>
        <c:varyColors val="0"/>
        <c:ser>
          <c:idx val="0"/>
          <c:order val="0"/>
          <c:tx>
            <c:strRef>
              <c:f>Sheet1!$B$1</c:f>
              <c:strCache>
                <c:ptCount val="1"/>
                <c:pt idx="0">
                  <c:v>Cyclosporine</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Sheet1!$B$2:$B$7</c:f>
              <c:numCache>
                <c:formatCode>General</c:formatCode>
                <c:ptCount val="6"/>
                <c:pt idx="0">
                  <c:v>25.8065</c:v>
                </c:pt>
                <c:pt idx="1">
                  <c:v>0</c:v>
                </c:pt>
                <c:pt idx="2">
                  <c:v>17.1053</c:v>
                </c:pt>
                <c:pt idx="3">
                  <c:v>25</c:v>
                </c:pt>
                <c:pt idx="4">
                  <c:v>36.752099999999999</c:v>
                </c:pt>
                <c:pt idx="5">
                  <c:v>31.679400000000001</c:v>
                </c:pt>
              </c:numCache>
            </c:numRef>
          </c:val>
          <c:extLst>
            <c:ext xmlns:c16="http://schemas.microsoft.com/office/drawing/2014/chart" uri="{C3380CC4-5D6E-409C-BE32-E72D297353CC}">
              <c16:uniqueId val="{00000000-8B3D-4556-AC7F-2B6649095082}"/>
            </c:ext>
          </c:extLst>
        </c:ser>
        <c:ser>
          <c:idx val="1"/>
          <c:order val="1"/>
          <c:tx>
            <c:strRef>
              <c:f>Sheet1!$C$1</c:f>
              <c:strCache>
                <c:ptCount val="1"/>
                <c:pt idx="0">
                  <c:v>Tacrolimus</c:v>
                </c:pt>
              </c:strCache>
            </c:strRef>
          </c:tx>
          <c:spPr>
            <a:gradFill>
              <a:gsLst>
                <a:gs pos="0">
                  <a:srgbClr val="7030A0"/>
                </a:gs>
                <a:gs pos="50000">
                  <a:srgbClr val="9933FF"/>
                </a:gs>
                <a:gs pos="100000">
                  <a:srgbClr val="7030A0"/>
                </a:gs>
              </a:gsLst>
              <a:lin ang="0" scaled="1"/>
            </a:gradFill>
            <a:ln>
              <a:solidFill>
                <a:schemeClr val="bg2"/>
              </a:solidFill>
            </a:ln>
          </c:spPr>
          <c:invertIfNegative val="0"/>
          <c:cat>
            <c:strRef>
              <c:f>Sheet1!$A$2:$A$7</c:f>
              <c:strCache>
                <c:ptCount val="6"/>
                <c:pt idx="0">
                  <c:v>Overall</c:v>
                </c:pt>
                <c:pt idx="2">
                  <c:v>&lt;1</c:v>
                </c:pt>
                <c:pt idx="3">
                  <c:v>1-5</c:v>
                </c:pt>
                <c:pt idx="4">
                  <c:v>6-10</c:v>
                </c:pt>
                <c:pt idx="5">
                  <c:v>11-17</c:v>
                </c:pt>
              </c:strCache>
            </c:strRef>
          </c:cat>
          <c:val>
            <c:numRef>
              <c:f>Sheet1!$C$2:$C$7</c:f>
              <c:numCache>
                <c:formatCode>General</c:formatCode>
                <c:ptCount val="6"/>
                <c:pt idx="0">
                  <c:v>15.1754</c:v>
                </c:pt>
                <c:pt idx="1">
                  <c:v>0</c:v>
                </c:pt>
                <c:pt idx="2">
                  <c:v>8.3244000000000007</c:v>
                </c:pt>
                <c:pt idx="3">
                  <c:v>15.9856</c:v>
                </c:pt>
                <c:pt idx="4">
                  <c:v>20.224699999999999</c:v>
                </c:pt>
                <c:pt idx="5">
                  <c:v>17.394500000000001</c:v>
                </c:pt>
              </c:numCache>
            </c:numRef>
          </c:val>
          <c:extLst>
            <c:ext xmlns:c16="http://schemas.microsoft.com/office/drawing/2014/chart" uri="{C3380CC4-5D6E-409C-BE32-E72D297353CC}">
              <c16:uniqueId val="{00000001-8B3D-4556-AC7F-2B6649095082}"/>
            </c:ext>
          </c:extLst>
        </c:ser>
        <c:dLbls>
          <c:showLegendKey val="0"/>
          <c:showVal val="0"/>
          <c:showCatName val="0"/>
          <c:showSerName val="0"/>
          <c:showPercent val="0"/>
          <c:showBubbleSize val="0"/>
        </c:dLbls>
        <c:gapWidth val="50"/>
        <c:axId val="674084768"/>
        <c:axId val="674085160"/>
      </c:barChart>
      <c:catAx>
        <c:axId val="674084768"/>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4085160"/>
        <c:crosses val="autoZero"/>
        <c:auto val="1"/>
        <c:lblAlgn val="ctr"/>
        <c:lblOffset val="100"/>
        <c:tickLblSkip val="1"/>
        <c:noMultiLvlLbl val="0"/>
      </c:catAx>
      <c:valAx>
        <c:axId val="674085160"/>
        <c:scaling>
          <c:orientation val="minMax"/>
          <c:max val="5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74084768"/>
        <c:crosses val="autoZero"/>
        <c:crossBetween val="between"/>
        <c:majorUnit val="10"/>
      </c:valAx>
      <c:spPr>
        <a:noFill/>
        <a:ln>
          <a:solidFill>
            <a:schemeClr val="bg2"/>
          </a:solidFill>
        </a:ln>
      </c:spPr>
    </c:plotArea>
    <c:legend>
      <c:legendPos val="b"/>
      <c:layout>
        <c:manualLayout>
          <c:xMode val="edge"/>
          <c:yMode val="edge"/>
          <c:x val="0.1281520027387861"/>
          <c:y val="6.2136441929135033E-2"/>
          <c:w val="0.31373696222754838"/>
          <c:h val="9.5009432414698225E-2"/>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5114858430306"/>
          <c:h val="0.8056887647108627"/>
        </c:manualLayout>
      </c:layout>
      <c:scatterChart>
        <c:scatterStyle val="lineMarker"/>
        <c:varyColors val="0"/>
        <c:ser>
          <c:idx val="0"/>
          <c:order val="0"/>
          <c:tx>
            <c:strRef>
              <c:f>Sheet1!$B$1</c:f>
              <c:strCache>
                <c:ptCount val="1"/>
                <c:pt idx="0">
                  <c:v>Freedom from CAV</c:v>
                </c:pt>
              </c:strCache>
            </c:strRef>
          </c:tx>
          <c:spPr>
            <a:ln w="41275">
              <a:solidFill>
                <a:srgbClr val="339933"/>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100</c:v>
                </c:pt>
                <c:pt idx="3">
                  <c:v>99.951999999999998</c:v>
                </c:pt>
                <c:pt idx="4">
                  <c:v>99.822999999999993</c:v>
                </c:pt>
                <c:pt idx="5">
                  <c:v>99.727000000000004</c:v>
                </c:pt>
                <c:pt idx="6">
                  <c:v>99.111000000000004</c:v>
                </c:pt>
                <c:pt idx="7">
                  <c:v>97.991</c:v>
                </c:pt>
                <c:pt idx="8">
                  <c:v>97.876999999999995</c:v>
                </c:pt>
                <c:pt idx="9">
                  <c:v>97.861000000000004</c:v>
                </c:pt>
                <c:pt idx="10">
                  <c:v>97.861000000000004</c:v>
                </c:pt>
                <c:pt idx="11">
                  <c:v>97.828000000000003</c:v>
                </c:pt>
                <c:pt idx="12">
                  <c:v>97.828000000000003</c:v>
                </c:pt>
                <c:pt idx="13">
                  <c:v>97.81</c:v>
                </c:pt>
                <c:pt idx="14">
                  <c:v>97.790999999999997</c:v>
                </c:pt>
                <c:pt idx="15">
                  <c:v>97.754000000000005</c:v>
                </c:pt>
                <c:pt idx="16">
                  <c:v>97.679000000000002</c:v>
                </c:pt>
                <c:pt idx="17">
                  <c:v>97.453999999999994</c:v>
                </c:pt>
                <c:pt idx="18">
                  <c:v>96.814999999999998</c:v>
                </c:pt>
                <c:pt idx="19">
                  <c:v>95.853999999999999</c:v>
                </c:pt>
                <c:pt idx="20">
                  <c:v>95.494</c:v>
                </c:pt>
                <c:pt idx="21">
                  <c:v>95.227999999999994</c:v>
                </c:pt>
                <c:pt idx="22">
                  <c:v>95.132000000000005</c:v>
                </c:pt>
                <c:pt idx="23">
                  <c:v>95.072999999999993</c:v>
                </c:pt>
                <c:pt idx="24">
                  <c:v>95.052999999999997</c:v>
                </c:pt>
                <c:pt idx="25">
                  <c:v>95.010999999999996</c:v>
                </c:pt>
                <c:pt idx="26">
                  <c:v>94.989000000000004</c:v>
                </c:pt>
                <c:pt idx="27">
                  <c:v>94.966999999999999</c:v>
                </c:pt>
                <c:pt idx="28">
                  <c:v>94.834999999999994</c:v>
                </c:pt>
                <c:pt idx="29">
                  <c:v>94.525999999999996</c:v>
                </c:pt>
                <c:pt idx="30">
                  <c:v>93.796000000000006</c:v>
                </c:pt>
                <c:pt idx="31">
                  <c:v>92.843999999999994</c:v>
                </c:pt>
                <c:pt idx="32">
                  <c:v>92.554000000000002</c:v>
                </c:pt>
                <c:pt idx="33">
                  <c:v>92.531999999999996</c:v>
                </c:pt>
                <c:pt idx="34">
                  <c:v>92.509</c:v>
                </c:pt>
                <c:pt idx="35">
                  <c:v>92.486999999999995</c:v>
                </c:pt>
                <c:pt idx="36">
                  <c:v>92.486999999999995</c:v>
                </c:pt>
                <c:pt idx="37">
                  <c:v>92.462000000000003</c:v>
                </c:pt>
                <c:pt idx="38">
                  <c:v>92.436999999999998</c:v>
                </c:pt>
                <c:pt idx="39">
                  <c:v>92.307000000000002</c:v>
                </c:pt>
                <c:pt idx="40">
                  <c:v>92.125</c:v>
                </c:pt>
                <c:pt idx="41">
                  <c:v>91.683000000000007</c:v>
                </c:pt>
                <c:pt idx="42">
                  <c:v>90.847999999999999</c:v>
                </c:pt>
                <c:pt idx="43">
                  <c:v>89.88</c:v>
                </c:pt>
                <c:pt idx="44">
                  <c:v>89.512</c:v>
                </c:pt>
                <c:pt idx="45">
                  <c:v>89.459000000000003</c:v>
                </c:pt>
                <c:pt idx="46">
                  <c:v>89.459000000000003</c:v>
                </c:pt>
                <c:pt idx="47">
                  <c:v>89.459000000000003</c:v>
                </c:pt>
                <c:pt idx="48">
                  <c:v>89.432000000000002</c:v>
                </c:pt>
                <c:pt idx="49">
                  <c:v>89.432000000000002</c:v>
                </c:pt>
                <c:pt idx="50">
                  <c:v>89.311000000000007</c:v>
                </c:pt>
                <c:pt idx="51">
                  <c:v>89.22</c:v>
                </c:pt>
                <c:pt idx="52">
                  <c:v>89.037999999999997</c:v>
                </c:pt>
                <c:pt idx="53">
                  <c:v>88.581000000000003</c:v>
                </c:pt>
                <c:pt idx="54">
                  <c:v>87.667000000000002</c:v>
                </c:pt>
                <c:pt idx="55">
                  <c:v>86.567999999999998</c:v>
                </c:pt>
                <c:pt idx="56">
                  <c:v>86.230999999999995</c:v>
                </c:pt>
                <c:pt idx="57">
                  <c:v>86.200999999999993</c:v>
                </c:pt>
                <c:pt idx="58">
                  <c:v>86.200999999999993</c:v>
                </c:pt>
                <c:pt idx="59">
                  <c:v>86.200999999999993</c:v>
                </c:pt>
                <c:pt idx="60">
                  <c:v>86.168000000000006</c:v>
                </c:pt>
                <c:pt idx="61">
                  <c:v>86.134</c:v>
                </c:pt>
                <c:pt idx="62">
                  <c:v>86.063000000000002</c:v>
                </c:pt>
                <c:pt idx="63">
                  <c:v>85.814999999999998</c:v>
                </c:pt>
                <c:pt idx="64">
                  <c:v>85.564999999999998</c:v>
                </c:pt>
                <c:pt idx="65">
                  <c:v>84.884</c:v>
                </c:pt>
                <c:pt idx="66">
                  <c:v>83.988</c:v>
                </c:pt>
                <c:pt idx="67">
                  <c:v>83.016999999999996</c:v>
                </c:pt>
                <c:pt idx="68">
                  <c:v>82.763999999999996</c:v>
                </c:pt>
                <c:pt idx="69">
                  <c:v>82.727999999999994</c:v>
                </c:pt>
                <c:pt idx="70">
                  <c:v>82.617999999999995</c:v>
                </c:pt>
                <c:pt idx="71">
                  <c:v>82.617999999999995</c:v>
                </c:pt>
                <c:pt idx="72">
                  <c:v>82.617999999999995</c:v>
                </c:pt>
                <c:pt idx="73">
                  <c:v>82.536000000000001</c:v>
                </c:pt>
                <c:pt idx="74">
                  <c:v>82.494</c:v>
                </c:pt>
                <c:pt idx="75">
                  <c:v>82.242000000000004</c:v>
                </c:pt>
                <c:pt idx="76">
                  <c:v>81.778000000000006</c:v>
                </c:pt>
                <c:pt idx="77">
                  <c:v>81.186999999999998</c:v>
                </c:pt>
                <c:pt idx="78">
                  <c:v>80.087000000000003</c:v>
                </c:pt>
                <c:pt idx="79">
                  <c:v>79.281999999999996</c:v>
                </c:pt>
                <c:pt idx="80">
                  <c:v>79.155000000000001</c:v>
                </c:pt>
                <c:pt idx="81">
                  <c:v>79.111999999999995</c:v>
                </c:pt>
                <c:pt idx="82">
                  <c:v>79.111999999999995</c:v>
                </c:pt>
                <c:pt idx="83">
                  <c:v>79.111999999999995</c:v>
                </c:pt>
                <c:pt idx="84">
                  <c:v>79.111999999999995</c:v>
                </c:pt>
                <c:pt idx="85">
                  <c:v>79.111999999999995</c:v>
                </c:pt>
                <c:pt idx="86">
                  <c:v>78.912999999999997</c:v>
                </c:pt>
                <c:pt idx="87">
                  <c:v>78.664000000000001</c:v>
                </c:pt>
                <c:pt idx="88">
                  <c:v>78.314999999999998</c:v>
                </c:pt>
                <c:pt idx="89">
                  <c:v>77.516999999999996</c:v>
                </c:pt>
                <c:pt idx="90">
                  <c:v>76.816000000000003</c:v>
                </c:pt>
                <c:pt idx="91">
                  <c:v>75.861999999999995</c:v>
                </c:pt>
                <c:pt idx="92">
                  <c:v>75.457999999999998</c:v>
                </c:pt>
                <c:pt idx="93">
                  <c:v>75.406999999999996</c:v>
                </c:pt>
                <c:pt idx="94">
                  <c:v>75.406999999999996</c:v>
                </c:pt>
                <c:pt idx="95">
                  <c:v>75.406999999999996</c:v>
                </c:pt>
                <c:pt idx="96">
                  <c:v>75.352999999999994</c:v>
                </c:pt>
                <c:pt idx="97">
                  <c:v>75.352999999999994</c:v>
                </c:pt>
                <c:pt idx="98">
                  <c:v>75.293999999999997</c:v>
                </c:pt>
                <c:pt idx="99">
                  <c:v>75.234999999999999</c:v>
                </c:pt>
                <c:pt idx="100">
                  <c:v>75.055999999999997</c:v>
                </c:pt>
                <c:pt idx="101">
                  <c:v>74.34</c:v>
                </c:pt>
                <c:pt idx="102">
                  <c:v>73.203000000000003</c:v>
                </c:pt>
                <c:pt idx="103">
                  <c:v>72.061000000000007</c:v>
                </c:pt>
                <c:pt idx="104">
                  <c:v>71.941000000000003</c:v>
                </c:pt>
                <c:pt idx="105">
                  <c:v>71.88</c:v>
                </c:pt>
                <c:pt idx="106">
                  <c:v>71.88</c:v>
                </c:pt>
                <c:pt idx="107">
                  <c:v>71.88</c:v>
                </c:pt>
                <c:pt idx="108">
                  <c:v>71.811999999999998</c:v>
                </c:pt>
                <c:pt idx="109">
                  <c:v>71.811999999999998</c:v>
                </c:pt>
                <c:pt idx="110">
                  <c:v>71.811999999999998</c:v>
                </c:pt>
                <c:pt idx="111">
                  <c:v>71.444999999999993</c:v>
                </c:pt>
                <c:pt idx="112">
                  <c:v>71.222999999999999</c:v>
                </c:pt>
                <c:pt idx="113">
                  <c:v>70.631</c:v>
                </c:pt>
                <c:pt idx="114">
                  <c:v>69.891000000000005</c:v>
                </c:pt>
                <c:pt idx="115">
                  <c:v>68.926000000000002</c:v>
                </c:pt>
                <c:pt idx="116">
                  <c:v>68.852000000000004</c:v>
                </c:pt>
                <c:pt idx="117">
                  <c:v>68.852000000000004</c:v>
                </c:pt>
                <c:pt idx="118">
                  <c:v>68.852000000000004</c:v>
                </c:pt>
                <c:pt idx="119">
                  <c:v>68.772999999999996</c:v>
                </c:pt>
                <c:pt idx="120">
                  <c:v>68.605999999999995</c:v>
                </c:pt>
                <c:pt idx="121">
                  <c:v>68.346000000000004</c:v>
                </c:pt>
                <c:pt idx="122">
                  <c:v>68.254999999999995</c:v>
                </c:pt>
                <c:pt idx="123">
                  <c:v>67.799000000000007</c:v>
                </c:pt>
                <c:pt idx="124">
                  <c:v>67.525000000000006</c:v>
                </c:pt>
                <c:pt idx="125">
                  <c:v>66.335999999999999</c:v>
                </c:pt>
                <c:pt idx="126">
                  <c:v>65.510000000000005</c:v>
                </c:pt>
                <c:pt idx="127">
                  <c:v>64.313999999999993</c:v>
                </c:pt>
                <c:pt idx="128">
                  <c:v>64.313999999999993</c:v>
                </c:pt>
                <c:pt idx="129">
                  <c:v>64.313999999999993</c:v>
                </c:pt>
                <c:pt idx="130">
                  <c:v>64.313999999999993</c:v>
                </c:pt>
                <c:pt idx="131">
                  <c:v>64.216999999999999</c:v>
                </c:pt>
                <c:pt idx="132">
                  <c:v>64.216999999999999</c:v>
                </c:pt>
                <c:pt idx="133">
                  <c:v>64.216999999999999</c:v>
                </c:pt>
                <c:pt idx="134">
                  <c:v>64.108000000000004</c:v>
                </c:pt>
                <c:pt idx="135">
                  <c:v>63.889000000000003</c:v>
                </c:pt>
                <c:pt idx="136">
                  <c:v>63.343000000000004</c:v>
                </c:pt>
                <c:pt idx="137">
                  <c:v>62.688000000000002</c:v>
                </c:pt>
                <c:pt idx="138">
                  <c:v>61.920999999999999</c:v>
                </c:pt>
                <c:pt idx="139">
                  <c:v>61.151000000000003</c:v>
                </c:pt>
                <c:pt idx="140">
                  <c:v>61.040999999999997</c:v>
                </c:pt>
                <c:pt idx="141">
                  <c:v>60.819000000000003</c:v>
                </c:pt>
                <c:pt idx="142">
                  <c:v>60.819000000000003</c:v>
                </c:pt>
                <c:pt idx="143">
                  <c:v>60.819000000000003</c:v>
                </c:pt>
                <c:pt idx="144">
                  <c:v>60.697000000000003</c:v>
                </c:pt>
                <c:pt idx="145">
                  <c:v>60.697000000000003</c:v>
                </c:pt>
                <c:pt idx="146">
                  <c:v>60.426000000000002</c:v>
                </c:pt>
                <c:pt idx="147">
                  <c:v>60.289000000000001</c:v>
                </c:pt>
                <c:pt idx="148">
                  <c:v>59.604999999999997</c:v>
                </c:pt>
                <c:pt idx="149">
                  <c:v>58.918999999999997</c:v>
                </c:pt>
                <c:pt idx="150">
                  <c:v>58.234000000000002</c:v>
                </c:pt>
                <c:pt idx="151">
                  <c:v>57.411000000000001</c:v>
                </c:pt>
                <c:pt idx="152">
                  <c:v>57.134999999999998</c:v>
                </c:pt>
                <c:pt idx="153">
                  <c:v>57.134999999999998</c:v>
                </c:pt>
                <c:pt idx="154">
                  <c:v>57.134999999999998</c:v>
                </c:pt>
                <c:pt idx="155">
                  <c:v>57.134999999999998</c:v>
                </c:pt>
                <c:pt idx="156">
                  <c:v>57.134999999999998</c:v>
                </c:pt>
                <c:pt idx="157">
                  <c:v>57.134999999999998</c:v>
                </c:pt>
                <c:pt idx="158">
                  <c:v>57.134999999999998</c:v>
                </c:pt>
                <c:pt idx="159">
                  <c:v>56.798000000000002</c:v>
                </c:pt>
                <c:pt idx="160">
                  <c:v>56.628999999999998</c:v>
                </c:pt>
                <c:pt idx="161">
                  <c:v>56.460999999999999</c:v>
                </c:pt>
                <c:pt idx="162">
                  <c:v>55.954000000000001</c:v>
                </c:pt>
                <c:pt idx="163">
                  <c:v>54.936999999999998</c:v>
                </c:pt>
                <c:pt idx="164">
                  <c:v>54.765999999999998</c:v>
                </c:pt>
                <c:pt idx="165">
                  <c:v>54.593000000000004</c:v>
                </c:pt>
                <c:pt idx="166">
                  <c:v>54.593000000000004</c:v>
                </c:pt>
                <c:pt idx="167">
                  <c:v>54.593000000000004</c:v>
                </c:pt>
                <c:pt idx="168">
                  <c:v>54.593000000000004</c:v>
                </c:pt>
                <c:pt idx="169">
                  <c:v>54.593000000000004</c:v>
                </c:pt>
                <c:pt idx="170">
                  <c:v>54.593000000000004</c:v>
                </c:pt>
                <c:pt idx="171">
                  <c:v>54.177999999999997</c:v>
                </c:pt>
                <c:pt idx="172">
                  <c:v>54.177999999999997</c:v>
                </c:pt>
                <c:pt idx="173">
                  <c:v>53.761000000000003</c:v>
                </c:pt>
                <c:pt idx="174">
                  <c:v>52.719000000000001</c:v>
                </c:pt>
                <c:pt idx="175">
                  <c:v>52.298999999999999</c:v>
                </c:pt>
                <c:pt idx="176">
                  <c:v>52.088000000000001</c:v>
                </c:pt>
                <c:pt idx="177">
                  <c:v>52.088000000000001</c:v>
                </c:pt>
                <c:pt idx="178">
                  <c:v>52.088000000000001</c:v>
                </c:pt>
                <c:pt idx="179">
                  <c:v>52.088000000000001</c:v>
                </c:pt>
                <c:pt idx="180">
                  <c:v>52.088000000000001</c:v>
                </c:pt>
                <c:pt idx="181">
                  <c:v>51.832000000000001</c:v>
                </c:pt>
                <c:pt idx="182">
                  <c:v>51.295000000000002</c:v>
                </c:pt>
                <c:pt idx="183">
                  <c:v>51.023000000000003</c:v>
                </c:pt>
                <c:pt idx="184">
                  <c:v>51.023000000000003</c:v>
                </c:pt>
                <c:pt idx="185">
                  <c:v>50.75</c:v>
                </c:pt>
                <c:pt idx="186">
                  <c:v>49.926000000000002</c:v>
                </c:pt>
                <c:pt idx="187">
                  <c:v>49.097999999999999</c:v>
                </c:pt>
                <c:pt idx="188">
                  <c:v>49.097999999999999</c:v>
                </c:pt>
                <c:pt idx="189">
                  <c:v>49.097999999999999</c:v>
                </c:pt>
                <c:pt idx="190">
                  <c:v>49.097999999999999</c:v>
                </c:pt>
                <c:pt idx="191">
                  <c:v>49.097999999999999</c:v>
                </c:pt>
                <c:pt idx="192">
                  <c:v>49.097999999999999</c:v>
                </c:pt>
                <c:pt idx="193">
                  <c:v>49.097999999999999</c:v>
                </c:pt>
                <c:pt idx="194">
                  <c:v>49.097999999999999</c:v>
                </c:pt>
                <c:pt idx="195">
                  <c:v>49.097999999999999</c:v>
                </c:pt>
                <c:pt idx="196">
                  <c:v>49.097999999999999</c:v>
                </c:pt>
                <c:pt idx="197">
                  <c:v>48.396999999999998</c:v>
                </c:pt>
                <c:pt idx="198">
                  <c:v>48.045999999999999</c:v>
                </c:pt>
                <c:pt idx="199">
                  <c:v>47.341999999999999</c:v>
                </c:pt>
                <c:pt idx="200">
                  <c:v>46.981000000000002</c:v>
                </c:pt>
                <c:pt idx="201">
                  <c:v>46.981000000000002</c:v>
                </c:pt>
                <c:pt idx="202">
                  <c:v>46.981000000000002</c:v>
                </c:pt>
                <c:pt idx="203">
                  <c:v>46.981000000000002</c:v>
                </c:pt>
                <c:pt idx="204">
                  <c:v>46.981000000000002</c:v>
                </c:pt>
                <c:pt idx="205">
                  <c:v>46.981000000000002</c:v>
                </c:pt>
                <c:pt idx="206">
                  <c:v>46.981000000000002</c:v>
                </c:pt>
                <c:pt idx="207">
                  <c:v>46.52</c:v>
                </c:pt>
                <c:pt idx="208">
                  <c:v>46.52</c:v>
                </c:pt>
                <c:pt idx="209">
                  <c:v>46.055</c:v>
                </c:pt>
                <c:pt idx="210">
                  <c:v>45.59</c:v>
                </c:pt>
                <c:pt idx="211">
                  <c:v>45.125</c:v>
                </c:pt>
                <c:pt idx="212">
                  <c:v>45.125</c:v>
                </c:pt>
                <c:pt idx="213">
                  <c:v>45.125</c:v>
                </c:pt>
                <c:pt idx="214">
                  <c:v>45.125</c:v>
                </c:pt>
                <c:pt idx="215">
                  <c:v>45.125</c:v>
                </c:pt>
                <c:pt idx="216">
                  <c:v>45.125</c:v>
                </c:pt>
                <c:pt idx="217">
                  <c:v>45.125</c:v>
                </c:pt>
                <c:pt idx="218">
                  <c:v>44.530999999999999</c:v>
                </c:pt>
                <c:pt idx="219">
                  <c:v>44.530999999999999</c:v>
                </c:pt>
                <c:pt idx="220">
                  <c:v>44.530999999999999</c:v>
                </c:pt>
                <c:pt idx="221">
                  <c:v>44.530999999999999</c:v>
                </c:pt>
                <c:pt idx="222">
                  <c:v>43.326999999999998</c:v>
                </c:pt>
                <c:pt idx="223">
                  <c:v>43.326999999999998</c:v>
                </c:pt>
                <c:pt idx="224">
                  <c:v>42.725999999999999</c:v>
                </c:pt>
                <c:pt idx="225">
                  <c:v>42.725999999999999</c:v>
                </c:pt>
                <c:pt idx="226">
                  <c:v>42.725999999999999</c:v>
                </c:pt>
                <c:pt idx="227">
                  <c:v>42.725999999999999</c:v>
                </c:pt>
                <c:pt idx="228">
                  <c:v>42.725999999999999</c:v>
                </c:pt>
                <c:pt idx="229">
                  <c:v>42.725999999999999</c:v>
                </c:pt>
                <c:pt idx="230">
                  <c:v>42.725999999999999</c:v>
                </c:pt>
                <c:pt idx="231">
                  <c:v>42.725999999999999</c:v>
                </c:pt>
                <c:pt idx="232">
                  <c:v>42.725999999999999</c:v>
                </c:pt>
                <c:pt idx="233">
                  <c:v>42.725999999999999</c:v>
                </c:pt>
                <c:pt idx="234">
                  <c:v>42.725999999999999</c:v>
                </c:pt>
                <c:pt idx="235">
                  <c:v>41.904000000000003</c:v>
                </c:pt>
                <c:pt idx="236">
                  <c:v>41.066000000000003</c:v>
                </c:pt>
                <c:pt idx="237">
                  <c:v>41.066000000000003</c:v>
                </c:pt>
                <c:pt idx="238">
                  <c:v>41.066000000000003</c:v>
                </c:pt>
                <c:pt idx="239">
                  <c:v>41.066000000000003</c:v>
                </c:pt>
                <c:pt idx="240">
                  <c:v>41.066000000000003</c:v>
                </c:pt>
              </c:numCache>
            </c:numRef>
          </c:yVal>
          <c:smooth val="0"/>
          <c:extLst>
            <c:ext xmlns:c16="http://schemas.microsoft.com/office/drawing/2014/chart" uri="{C3380CC4-5D6E-409C-BE32-E72D297353CC}">
              <c16:uniqueId val="{00000000-6F99-4490-8F95-12B839B26765}"/>
            </c:ext>
          </c:extLst>
        </c:ser>
        <c:dLbls>
          <c:showLegendKey val="0"/>
          <c:showVal val="0"/>
          <c:showCatName val="0"/>
          <c:showSerName val="0"/>
          <c:showPercent val="0"/>
          <c:showBubbleSize val="0"/>
        </c:dLbls>
        <c:axId val="668693648"/>
        <c:axId val="668694040"/>
      </c:scatterChart>
      <c:valAx>
        <c:axId val="668693648"/>
        <c:scaling>
          <c:orientation val="minMax"/>
          <c:max val="1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68694040"/>
        <c:crosses val="autoZero"/>
        <c:crossBetween val="midCat"/>
        <c:majorUnit val="1"/>
      </c:valAx>
      <c:valAx>
        <c:axId val="66869404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a:t>
                </a:r>
                <a:endParaRPr lang="en-US" sz="1700" b="1" i="0" baseline="0" dirty="0">
                  <a:solidFill>
                    <a:schemeClr val="bg2"/>
                  </a:solidFill>
                </a:endParaRPr>
              </a:p>
            </c:rich>
          </c:tx>
          <c:layout>
            <c:manualLayout>
              <c:xMode val="edge"/>
              <c:yMode val="edge"/>
              <c:x val="9.8131372958914585E-3"/>
              <c:y val="0.22594424688850073"/>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8693648"/>
        <c:crosses val="autoZero"/>
        <c:crossBetween val="midCat"/>
        <c:majorUnit val="2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6.4840469160104983E-2"/>
          <c:w val="0.88622918263535633"/>
          <c:h val="0.80980520013123369"/>
        </c:manualLayout>
      </c:layout>
      <c:scatterChart>
        <c:scatterStyle val="lineMarker"/>
        <c:varyColors val="0"/>
        <c:ser>
          <c:idx val="0"/>
          <c:order val="0"/>
          <c:tx>
            <c:strRef>
              <c:f>Sheet1!$B$1</c:f>
              <c:strCache>
                <c:ptCount val="1"/>
                <c:pt idx="0">
                  <c:v>1995-2004 (N = 2,087)</c:v>
                </c:pt>
              </c:strCache>
            </c:strRef>
          </c:tx>
          <c:spPr>
            <a:ln w="41275">
              <a:solidFill>
                <a:srgbClr val="339933"/>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100</c:v>
                </c:pt>
                <c:pt idx="3">
                  <c:v>99.855999999999995</c:v>
                </c:pt>
                <c:pt idx="4">
                  <c:v>99.567999999999998</c:v>
                </c:pt>
                <c:pt idx="5">
                  <c:v>99.567999999999998</c:v>
                </c:pt>
                <c:pt idx="6">
                  <c:v>98.837999999999994</c:v>
                </c:pt>
                <c:pt idx="7">
                  <c:v>97.52</c:v>
                </c:pt>
                <c:pt idx="8">
                  <c:v>97.372</c:v>
                </c:pt>
                <c:pt idx="9">
                  <c:v>97.372</c:v>
                </c:pt>
                <c:pt idx="10">
                  <c:v>97.372</c:v>
                </c:pt>
                <c:pt idx="11">
                  <c:v>97.272000000000006</c:v>
                </c:pt>
                <c:pt idx="12">
                  <c:v>97.272000000000006</c:v>
                </c:pt>
                <c:pt idx="13">
                  <c:v>97.218000000000004</c:v>
                </c:pt>
                <c:pt idx="14">
                  <c:v>97.162999999999997</c:v>
                </c:pt>
                <c:pt idx="15">
                  <c:v>97.108000000000004</c:v>
                </c:pt>
                <c:pt idx="16">
                  <c:v>96.997</c:v>
                </c:pt>
                <c:pt idx="17">
                  <c:v>96.605999999999995</c:v>
                </c:pt>
                <c:pt idx="18">
                  <c:v>95.878</c:v>
                </c:pt>
                <c:pt idx="19">
                  <c:v>95.090999999999994</c:v>
                </c:pt>
                <c:pt idx="20">
                  <c:v>94.695999999999998</c:v>
                </c:pt>
                <c:pt idx="21">
                  <c:v>94.072000000000003</c:v>
                </c:pt>
                <c:pt idx="22">
                  <c:v>93.843999999999994</c:v>
                </c:pt>
                <c:pt idx="23">
                  <c:v>93.671000000000006</c:v>
                </c:pt>
                <c:pt idx="24">
                  <c:v>93.611999999999995</c:v>
                </c:pt>
                <c:pt idx="25">
                  <c:v>93.491</c:v>
                </c:pt>
                <c:pt idx="26">
                  <c:v>93.43</c:v>
                </c:pt>
                <c:pt idx="27">
                  <c:v>93.43</c:v>
                </c:pt>
                <c:pt idx="28">
                  <c:v>93.367999999999995</c:v>
                </c:pt>
                <c:pt idx="29">
                  <c:v>93.055000000000007</c:v>
                </c:pt>
                <c:pt idx="30">
                  <c:v>92.429000000000002</c:v>
                </c:pt>
                <c:pt idx="31">
                  <c:v>91.111000000000004</c:v>
                </c:pt>
                <c:pt idx="32">
                  <c:v>90.731999999999999</c:v>
                </c:pt>
                <c:pt idx="33">
                  <c:v>90.731999999999999</c:v>
                </c:pt>
                <c:pt idx="34">
                  <c:v>90.668000000000006</c:v>
                </c:pt>
                <c:pt idx="35">
                  <c:v>90.602999999999994</c:v>
                </c:pt>
                <c:pt idx="36">
                  <c:v>90.602999999999994</c:v>
                </c:pt>
                <c:pt idx="37">
                  <c:v>90.602999999999994</c:v>
                </c:pt>
                <c:pt idx="38">
                  <c:v>90.602999999999994</c:v>
                </c:pt>
                <c:pt idx="39">
                  <c:v>90.397000000000006</c:v>
                </c:pt>
                <c:pt idx="40">
                  <c:v>90.052000000000007</c:v>
                </c:pt>
                <c:pt idx="41">
                  <c:v>89.566999999999993</c:v>
                </c:pt>
                <c:pt idx="42">
                  <c:v>88.802999999999997</c:v>
                </c:pt>
                <c:pt idx="43">
                  <c:v>88.036000000000001</c:v>
                </c:pt>
                <c:pt idx="44">
                  <c:v>87.825999999999993</c:v>
                </c:pt>
                <c:pt idx="45">
                  <c:v>87.685000000000002</c:v>
                </c:pt>
                <c:pt idx="46">
                  <c:v>87.685000000000002</c:v>
                </c:pt>
                <c:pt idx="47">
                  <c:v>87.685000000000002</c:v>
                </c:pt>
                <c:pt idx="48">
                  <c:v>87.613</c:v>
                </c:pt>
                <c:pt idx="49">
                  <c:v>87.613</c:v>
                </c:pt>
                <c:pt idx="50">
                  <c:v>87.462999999999994</c:v>
                </c:pt>
                <c:pt idx="51">
                  <c:v>87.236000000000004</c:v>
                </c:pt>
                <c:pt idx="52">
                  <c:v>87.16</c:v>
                </c:pt>
                <c:pt idx="53">
                  <c:v>86.626000000000005</c:v>
                </c:pt>
                <c:pt idx="54">
                  <c:v>85.632000000000005</c:v>
                </c:pt>
                <c:pt idx="55">
                  <c:v>84.942999999999998</c:v>
                </c:pt>
                <c:pt idx="56">
                  <c:v>84.56</c:v>
                </c:pt>
                <c:pt idx="57">
                  <c:v>84.56</c:v>
                </c:pt>
                <c:pt idx="58">
                  <c:v>84.56</c:v>
                </c:pt>
                <c:pt idx="59">
                  <c:v>84.56</c:v>
                </c:pt>
                <c:pt idx="60">
                  <c:v>84.480999999999995</c:v>
                </c:pt>
                <c:pt idx="61">
                  <c:v>84.480999999999995</c:v>
                </c:pt>
                <c:pt idx="62">
                  <c:v>84.480999999999995</c:v>
                </c:pt>
                <c:pt idx="63">
                  <c:v>84.4</c:v>
                </c:pt>
                <c:pt idx="64">
                  <c:v>84.153999999999996</c:v>
                </c:pt>
                <c:pt idx="65">
                  <c:v>83.251000000000005</c:v>
                </c:pt>
                <c:pt idx="66">
                  <c:v>82.593000000000004</c:v>
                </c:pt>
                <c:pt idx="67">
                  <c:v>81.275999999999996</c:v>
                </c:pt>
                <c:pt idx="68">
                  <c:v>80.944999999999993</c:v>
                </c:pt>
                <c:pt idx="69">
                  <c:v>80.944999999999993</c:v>
                </c:pt>
                <c:pt idx="70">
                  <c:v>80.694000000000003</c:v>
                </c:pt>
                <c:pt idx="71">
                  <c:v>80.694000000000003</c:v>
                </c:pt>
                <c:pt idx="72">
                  <c:v>80.694000000000003</c:v>
                </c:pt>
                <c:pt idx="73">
                  <c:v>80.519000000000005</c:v>
                </c:pt>
                <c:pt idx="74">
                  <c:v>80.430999999999997</c:v>
                </c:pt>
                <c:pt idx="75">
                  <c:v>79.986000000000004</c:v>
                </c:pt>
                <c:pt idx="76">
                  <c:v>79.448999999999998</c:v>
                </c:pt>
                <c:pt idx="77">
                  <c:v>78.820999999999998</c:v>
                </c:pt>
                <c:pt idx="78">
                  <c:v>77.744</c:v>
                </c:pt>
                <c:pt idx="79">
                  <c:v>76.662999999999997</c:v>
                </c:pt>
                <c:pt idx="80">
                  <c:v>76.481999999999999</c:v>
                </c:pt>
                <c:pt idx="81">
                  <c:v>76.391000000000005</c:v>
                </c:pt>
                <c:pt idx="82">
                  <c:v>76.391000000000005</c:v>
                </c:pt>
                <c:pt idx="83">
                  <c:v>76.391000000000005</c:v>
                </c:pt>
                <c:pt idx="84">
                  <c:v>76.391000000000005</c:v>
                </c:pt>
                <c:pt idx="85">
                  <c:v>76.391000000000005</c:v>
                </c:pt>
                <c:pt idx="86">
                  <c:v>76.195999999999998</c:v>
                </c:pt>
                <c:pt idx="87">
                  <c:v>75.998000000000005</c:v>
                </c:pt>
                <c:pt idx="88">
                  <c:v>75.504000000000005</c:v>
                </c:pt>
                <c:pt idx="89">
                  <c:v>74.119</c:v>
                </c:pt>
                <c:pt idx="90">
                  <c:v>73.424000000000007</c:v>
                </c:pt>
                <c:pt idx="91">
                  <c:v>72.028999999999996</c:v>
                </c:pt>
                <c:pt idx="92">
                  <c:v>71.725999999999999</c:v>
                </c:pt>
                <c:pt idx="93">
                  <c:v>71.725999999999999</c:v>
                </c:pt>
                <c:pt idx="94">
                  <c:v>71.725999999999999</c:v>
                </c:pt>
                <c:pt idx="95">
                  <c:v>71.725999999999999</c:v>
                </c:pt>
                <c:pt idx="96">
                  <c:v>71.623000000000005</c:v>
                </c:pt>
                <c:pt idx="97">
                  <c:v>71.623000000000005</c:v>
                </c:pt>
                <c:pt idx="98">
                  <c:v>71.623000000000005</c:v>
                </c:pt>
                <c:pt idx="99">
                  <c:v>71.623000000000005</c:v>
                </c:pt>
                <c:pt idx="100">
                  <c:v>71.515000000000001</c:v>
                </c:pt>
                <c:pt idx="101">
                  <c:v>70.653000000000006</c:v>
                </c:pt>
                <c:pt idx="102">
                  <c:v>69.468000000000004</c:v>
                </c:pt>
                <c:pt idx="103">
                  <c:v>68.385000000000005</c:v>
                </c:pt>
                <c:pt idx="104">
                  <c:v>68.168000000000006</c:v>
                </c:pt>
                <c:pt idx="105">
                  <c:v>68.058999999999997</c:v>
                </c:pt>
                <c:pt idx="106">
                  <c:v>68.058999999999997</c:v>
                </c:pt>
                <c:pt idx="107">
                  <c:v>68.058999999999997</c:v>
                </c:pt>
                <c:pt idx="108">
                  <c:v>67.945999999999998</c:v>
                </c:pt>
                <c:pt idx="109">
                  <c:v>67.945999999999998</c:v>
                </c:pt>
                <c:pt idx="110">
                  <c:v>67.945999999999998</c:v>
                </c:pt>
                <c:pt idx="111">
                  <c:v>67.709999999999994</c:v>
                </c:pt>
                <c:pt idx="112">
                  <c:v>67.352999999999994</c:v>
                </c:pt>
                <c:pt idx="113">
                  <c:v>66.757999999999996</c:v>
                </c:pt>
                <c:pt idx="114">
                  <c:v>65.924999999999997</c:v>
                </c:pt>
                <c:pt idx="115">
                  <c:v>64.734999999999999</c:v>
                </c:pt>
                <c:pt idx="116">
                  <c:v>64.614999999999995</c:v>
                </c:pt>
                <c:pt idx="117">
                  <c:v>64.614999999999995</c:v>
                </c:pt>
                <c:pt idx="118">
                  <c:v>64.614999999999995</c:v>
                </c:pt>
                <c:pt idx="119">
                  <c:v>64.494</c:v>
                </c:pt>
                <c:pt idx="120">
                  <c:v>64.247</c:v>
                </c:pt>
                <c:pt idx="121">
                  <c:v>63.997</c:v>
                </c:pt>
                <c:pt idx="122">
                  <c:v>63.997</c:v>
                </c:pt>
                <c:pt idx="123">
                  <c:v>63.609000000000002</c:v>
                </c:pt>
                <c:pt idx="124">
                  <c:v>63.348999999999997</c:v>
                </c:pt>
                <c:pt idx="125">
                  <c:v>62.180999999999997</c:v>
                </c:pt>
                <c:pt idx="126">
                  <c:v>61.66</c:v>
                </c:pt>
                <c:pt idx="127">
                  <c:v>60.746000000000002</c:v>
                </c:pt>
                <c:pt idx="128">
                  <c:v>60.746000000000002</c:v>
                </c:pt>
                <c:pt idx="129">
                  <c:v>60.746000000000002</c:v>
                </c:pt>
                <c:pt idx="130">
                  <c:v>60.746000000000002</c:v>
                </c:pt>
                <c:pt idx="131">
                  <c:v>60.612000000000002</c:v>
                </c:pt>
                <c:pt idx="132">
                  <c:v>60.612000000000002</c:v>
                </c:pt>
                <c:pt idx="133">
                  <c:v>60.612000000000002</c:v>
                </c:pt>
                <c:pt idx="134">
                  <c:v>60.612000000000002</c:v>
                </c:pt>
                <c:pt idx="135">
                  <c:v>60.473999999999997</c:v>
                </c:pt>
                <c:pt idx="136">
                  <c:v>59.921999999999997</c:v>
                </c:pt>
                <c:pt idx="137">
                  <c:v>59.231999999999999</c:v>
                </c:pt>
                <c:pt idx="138">
                  <c:v>58.679000000000002</c:v>
                </c:pt>
                <c:pt idx="139">
                  <c:v>57.848999999999997</c:v>
                </c:pt>
                <c:pt idx="140">
                  <c:v>57.848999999999997</c:v>
                </c:pt>
                <c:pt idx="141">
                  <c:v>57.572000000000003</c:v>
                </c:pt>
                <c:pt idx="142">
                  <c:v>57.572000000000003</c:v>
                </c:pt>
                <c:pt idx="143">
                  <c:v>57.572000000000003</c:v>
                </c:pt>
                <c:pt idx="144">
                  <c:v>57.429000000000002</c:v>
                </c:pt>
                <c:pt idx="145">
                  <c:v>57.429000000000002</c:v>
                </c:pt>
                <c:pt idx="146">
                  <c:v>57.136000000000003</c:v>
                </c:pt>
                <c:pt idx="147">
                  <c:v>56.99</c:v>
                </c:pt>
                <c:pt idx="148">
                  <c:v>56.253999999999998</c:v>
                </c:pt>
                <c:pt idx="149">
                  <c:v>55.517000000000003</c:v>
                </c:pt>
                <c:pt idx="150">
                  <c:v>54.927999999999997</c:v>
                </c:pt>
                <c:pt idx="151">
                  <c:v>54.043999999999997</c:v>
                </c:pt>
                <c:pt idx="152">
                  <c:v>53.749000000000002</c:v>
                </c:pt>
                <c:pt idx="153">
                  <c:v>53.749000000000002</c:v>
                </c:pt>
                <c:pt idx="154">
                  <c:v>53.749000000000002</c:v>
                </c:pt>
                <c:pt idx="155">
                  <c:v>53.749000000000002</c:v>
                </c:pt>
                <c:pt idx="156">
                  <c:v>53.749000000000002</c:v>
                </c:pt>
                <c:pt idx="157">
                  <c:v>53.749000000000002</c:v>
                </c:pt>
                <c:pt idx="158">
                  <c:v>53.749000000000002</c:v>
                </c:pt>
                <c:pt idx="159">
                  <c:v>53.432000000000002</c:v>
                </c:pt>
                <c:pt idx="160">
                  <c:v>53.273000000000003</c:v>
                </c:pt>
                <c:pt idx="161">
                  <c:v>53.115000000000002</c:v>
                </c:pt>
                <c:pt idx="162">
                  <c:v>52.637999999999998</c:v>
                </c:pt>
                <c:pt idx="163">
                  <c:v>51.680999999999997</c:v>
                </c:pt>
                <c:pt idx="164">
                  <c:v>51.521000000000001</c:v>
                </c:pt>
                <c:pt idx="165">
                  <c:v>51.357999999999997</c:v>
                </c:pt>
                <c:pt idx="166">
                  <c:v>51.357999999999997</c:v>
                </c:pt>
                <c:pt idx="167">
                  <c:v>51.357999999999997</c:v>
                </c:pt>
                <c:pt idx="168">
                  <c:v>51.357999999999997</c:v>
                </c:pt>
                <c:pt idx="169">
                  <c:v>51.357999999999997</c:v>
                </c:pt>
                <c:pt idx="170">
                  <c:v>51.357999999999997</c:v>
                </c:pt>
                <c:pt idx="171">
                  <c:v>50.966999999999999</c:v>
                </c:pt>
                <c:pt idx="172">
                  <c:v>50.966999999999999</c:v>
                </c:pt>
                <c:pt idx="173">
                  <c:v>50.575000000000003</c:v>
                </c:pt>
                <c:pt idx="174">
                  <c:v>49.594999999999999</c:v>
                </c:pt>
                <c:pt idx="175">
                  <c:v>49.2</c:v>
                </c:pt>
                <c:pt idx="176">
                  <c:v>49.000999999999998</c:v>
                </c:pt>
                <c:pt idx="177">
                  <c:v>49.000999999999998</c:v>
                </c:pt>
                <c:pt idx="178">
                  <c:v>49.000999999999998</c:v>
                </c:pt>
                <c:pt idx="179">
                  <c:v>49.000999999999998</c:v>
                </c:pt>
                <c:pt idx="180">
                  <c:v>49.000999999999998</c:v>
                </c:pt>
                <c:pt idx="181">
                  <c:v>48.76</c:v>
                </c:pt>
                <c:pt idx="182">
                  <c:v>48.255000000000003</c:v>
                </c:pt>
                <c:pt idx="183">
                  <c:v>47.999000000000002</c:v>
                </c:pt>
                <c:pt idx="184">
                  <c:v>47.999000000000002</c:v>
                </c:pt>
                <c:pt idx="185">
                  <c:v>47.743000000000002</c:v>
                </c:pt>
                <c:pt idx="186">
                  <c:v>46.966999999999999</c:v>
                </c:pt>
                <c:pt idx="187">
                  <c:v>46.189</c:v>
                </c:pt>
                <c:pt idx="188">
                  <c:v>46.189</c:v>
                </c:pt>
                <c:pt idx="189">
                  <c:v>46.189</c:v>
                </c:pt>
                <c:pt idx="190">
                  <c:v>46.189</c:v>
                </c:pt>
                <c:pt idx="191">
                  <c:v>46.189</c:v>
                </c:pt>
                <c:pt idx="192">
                  <c:v>46.189</c:v>
                </c:pt>
                <c:pt idx="193">
                  <c:v>46.189</c:v>
                </c:pt>
                <c:pt idx="194">
                  <c:v>46.189</c:v>
                </c:pt>
                <c:pt idx="195">
                  <c:v>46.189</c:v>
                </c:pt>
                <c:pt idx="196">
                  <c:v>46.189</c:v>
                </c:pt>
                <c:pt idx="197">
                  <c:v>45.529000000000003</c:v>
                </c:pt>
                <c:pt idx="198">
                  <c:v>45.198999999999998</c:v>
                </c:pt>
                <c:pt idx="199">
                  <c:v>44.536999999999999</c:v>
                </c:pt>
                <c:pt idx="200">
                  <c:v>44.197000000000003</c:v>
                </c:pt>
                <c:pt idx="201">
                  <c:v>44.197000000000003</c:v>
                </c:pt>
                <c:pt idx="202">
                  <c:v>44.197000000000003</c:v>
                </c:pt>
                <c:pt idx="203">
                  <c:v>44.197000000000003</c:v>
                </c:pt>
                <c:pt idx="204">
                  <c:v>44.197000000000003</c:v>
                </c:pt>
                <c:pt idx="205">
                  <c:v>44.197000000000003</c:v>
                </c:pt>
                <c:pt idx="206">
                  <c:v>44.197000000000003</c:v>
                </c:pt>
                <c:pt idx="207">
                  <c:v>43.762999999999998</c:v>
                </c:pt>
                <c:pt idx="208">
                  <c:v>43.762999999999998</c:v>
                </c:pt>
                <c:pt idx="209">
                  <c:v>43.326000000000001</c:v>
                </c:pt>
                <c:pt idx="210">
                  <c:v>42.887999999999998</c:v>
                </c:pt>
                <c:pt idx="211">
                  <c:v>42.45</c:v>
                </c:pt>
                <c:pt idx="212">
                  <c:v>42.45</c:v>
                </c:pt>
                <c:pt idx="213">
                  <c:v>42.45</c:v>
                </c:pt>
                <c:pt idx="214">
                  <c:v>42.45</c:v>
                </c:pt>
                <c:pt idx="215">
                  <c:v>42.45</c:v>
                </c:pt>
                <c:pt idx="216">
                  <c:v>42.45</c:v>
                </c:pt>
                <c:pt idx="217">
                  <c:v>42.45</c:v>
                </c:pt>
                <c:pt idx="218">
                  <c:v>41.892000000000003</c:v>
                </c:pt>
                <c:pt idx="219">
                  <c:v>41.892000000000003</c:v>
                </c:pt>
                <c:pt idx="220">
                  <c:v>41.892000000000003</c:v>
                </c:pt>
                <c:pt idx="221">
                  <c:v>41.892000000000003</c:v>
                </c:pt>
                <c:pt idx="222">
                  <c:v>40.76</c:v>
                </c:pt>
                <c:pt idx="223">
                  <c:v>40.76</c:v>
                </c:pt>
                <c:pt idx="224">
                  <c:v>40.192999999999998</c:v>
                </c:pt>
                <c:pt idx="225">
                  <c:v>40.192999999999998</c:v>
                </c:pt>
                <c:pt idx="226">
                  <c:v>40.192999999999998</c:v>
                </c:pt>
                <c:pt idx="227">
                  <c:v>40.192999999999998</c:v>
                </c:pt>
                <c:pt idx="228">
                  <c:v>40.192999999999998</c:v>
                </c:pt>
                <c:pt idx="229">
                  <c:v>40.192999999999998</c:v>
                </c:pt>
                <c:pt idx="230">
                  <c:v>40.192999999999998</c:v>
                </c:pt>
                <c:pt idx="231">
                  <c:v>40.192999999999998</c:v>
                </c:pt>
                <c:pt idx="232">
                  <c:v>40.192999999999998</c:v>
                </c:pt>
                <c:pt idx="233">
                  <c:v>40.192999999999998</c:v>
                </c:pt>
                <c:pt idx="234">
                  <c:v>40.192999999999998</c:v>
                </c:pt>
                <c:pt idx="235">
                  <c:v>39.420999999999999</c:v>
                </c:pt>
                <c:pt idx="236">
                  <c:v>38.631999999999998</c:v>
                </c:pt>
                <c:pt idx="237">
                  <c:v>38.631999999999998</c:v>
                </c:pt>
                <c:pt idx="238">
                  <c:v>38.631999999999998</c:v>
                </c:pt>
                <c:pt idx="239">
                  <c:v>38.631999999999998</c:v>
                </c:pt>
                <c:pt idx="240">
                  <c:v>38.631999999999998</c:v>
                </c:pt>
              </c:numCache>
            </c:numRef>
          </c:yVal>
          <c:smooth val="0"/>
          <c:extLst>
            <c:ext xmlns:c16="http://schemas.microsoft.com/office/drawing/2014/chart" uri="{C3380CC4-5D6E-409C-BE32-E72D297353CC}">
              <c16:uniqueId val="{00000000-EEB4-4855-9A14-796952C7602F}"/>
            </c:ext>
          </c:extLst>
        </c:ser>
        <c:ser>
          <c:idx val="1"/>
          <c:order val="1"/>
          <c:tx>
            <c:strRef>
              <c:f>Sheet1!$C$1</c:f>
              <c:strCache>
                <c:ptCount val="1"/>
                <c:pt idx="0">
                  <c:v>2005-6/2017 (N = 4,149)</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100</c:v>
                </c:pt>
                <c:pt idx="3">
                  <c:v>100</c:v>
                </c:pt>
                <c:pt idx="4">
                  <c:v>99.951999999999998</c:v>
                </c:pt>
                <c:pt idx="5">
                  <c:v>99.805999999999997</c:v>
                </c:pt>
                <c:pt idx="6">
                  <c:v>99.248000000000005</c:v>
                </c:pt>
                <c:pt idx="7">
                  <c:v>98.227000000000004</c:v>
                </c:pt>
                <c:pt idx="8">
                  <c:v>98.13</c:v>
                </c:pt>
                <c:pt idx="9">
                  <c:v>98.105000000000004</c:v>
                </c:pt>
                <c:pt idx="10">
                  <c:v>98.105000000000004</c:v>
                </c:pt>
                <c:pt idx="11">
                  <c:v>98.105000000000004</c:v>
                </c:pt>
                <c:pt idx="12">
                  <c:v>98.105000000000004</c:v>
                </c:pt>
                <c:pt idx="13">
                  <c:v>98.105000000000004</c:v>
                </c:pt>
                <c:pt idx="14">
                  <c:v>98.105000000000004</c:v>
                </c:pt>
                <c:pt idx="15">
                  <c:v>98.076999999999998</c:v>
                </c:pt>
                <c:pt idx="16">
                  <c:v>98.021000000000001</c:v>
                </c:pt>
                <c:pt idx="17">
                  <c:v>97.879000000000005</c:v>
                </c:pt>
                <c:pt idx="18">
                  <c:v>97.284999999999997</c:v>
                </c:pt>
                <c:pt idx="19">
                  <c:v>96.236999999999995</c:v>
                </c:pt>
                <c:pt idx="20">
                  <c:v>95.894999999999996</c:v>
                </c:pt>
                <c:pt idx="21">
                  <c:v>95.808999999999997</c:v>
                </c:pt>
                <c:pt idx="22">
                  <c:v>95.78</c:v>
                </c:pt>
                <c:pt idx="23">
                  <c:v>95.78</c:v>
                </c:pt>
                <c:pt idx="24">
                  <c:v>95.78</c:v>
                </c:pt>
                <c:pt idx="25">
                  <c:v>95.78</c:v>
                </c:pt>
                <c:pt idx="26">
                  <c:v>95.78</c:v>
                </c:pt>
                <c:pt idx="27">
                  <c:v>95.745999999999995</c:v>
                </c:pt>
                <c:pt idx="28">
                  <c:v>95.575999999999993</c:v>
                </c:pt>
                <c:pt idx="29">
                  <c:v>95.268000000000001</c:v>
                </c:pt>
                <c:pt idx="30">
                  <c:v>94.483000000000004</c:v>
                </c:pt>
                <c:pt idx="31">
                  <c:v>93.73</c:v>
                </c:pt>
                <c:pt idx="32">
                  <c:v>93.49</c:v>
                </c:pt>
                <c:pt idx="33">
                  <c:v>93.454999999999998</c:v>
                </c:pt>
                <c:pt idx="34">
                  <c:v>93.454999999999998</c:v>
                </c:pt>
                <c:pt idx="35">
                  <c:v>93.454999999999998</c:v>
                </c:pt>
                <c:pt idx="36">
                  <c:v>93.454999999999998</c:v>
                </c:pt>
                <c:pt idx="37">
                  <c:v>93.417000000000002</c:v>
                </c:pt>
                <c:pt idx="38">
                  <c:v>93.376000000000005</c:v>
                </c:pt>
                <c:pt idx="39">
                  <c:v>93.293000000000006</c:v>
                </c:pt>
                <c:pt idx="40">
                  <c:v>93.21</c:v>
                </c:pt>
                <c:pt idx="41">
                  <c:v>92.793999999999997</c:v>
                </c:pt>
                <c:pt idx="42">
                  <c:v>91.918000000000006</c:v>
                </c:pt>
                <c:pt idx="43">
                  <c:v>90.831000000000003</c:v>
                </c:pt>
                <c:pt idx="44">
                  <c:v>90.369</c:v>
                </c:pt>
                <c:pt idx="45">
                  <c:v>90.369</c:v>
                </c:pt>
                <c:pt idx="46">
                  <c:v>90.369</c:v>
                </c:pt>
                <c:pt idx="47">
                  <c:v>90.369</c:v>
                </c:pt>
                <c:pt idx="48">
                  <c:v>90.369</c:v>
                </c:pt>
                <c:pt idx="49">
                  <c:v>90.369</c:v>
                </c:pt>
                <c:pt idx="50">
                  <c:v>90.269000000000005</c:v>
                </c:pt>
                <c:pt idx="51">
                  <c:v>90.269000000000005</c:v>
                </c:pt>
                <c:pt idx="52">
                  <c:v>90.016999999999996</c:v>
                </c:pt>
                <c:pt idx="53">
                  <c:v>89.613</c:v>
                </c:pt>
                <c:pt idx="54">
                  <c:v>88.753</c:v>
                </c:pt>
                <c:pt idx="55">
                  <c:v>87.387</c:v>
                </c:pt>
                <c:pt idx="56">
                  <c:v>87.081999999999994</c:v>
                </c:pt>
                <c:pt idx="57">
                  <c:v>87.031000000000006</c:v>
                </c:pt>
                <c:pt idx="58">
                  <c:v>87.031000000000006</c:v>
                </c:pt>
                <c:pt idx="59">
                  <c:v>87.031000000000006</c:v>
                </c:pt>
                <c:pt idx="60">
                  <c:v>87.031000000000006</c:v>
                </c:pt>
                <c:pt idx="61">
                  <c:v>86.971999999999994</c:v>
                </c:pt>
                <c:pt idx="62">
                  <c:v>86.846999999999994</c:v>
                </c:pt>
                <c:pt idx="63">
                  <c:v>86.471000000000004</c:v>
                </c:pt>
                <c:pt idx="64">
                  <c:v>86.218999999999994</c:v>
                </c:pt>
                <c:pt idx="65">
                  <c:v>85.712999999999994</c:v>
                </c:pt>
                <c:pt idx="66">
                  <c:v>84.637</c:v>
                </c:pt>
                <c:pt idx="67">
                  <c:v>83.938999999999993</c:v>
                </c:pt>
                <c:pt idx="68">
                  <c:v>83.747</c:v>
                </c:pt>
                <c:pt idx="69">
                  <c:v>83.683000000000007</c:v>
                </c:pt>
                <c:pt idx="70">
                  <c:v>83.683000000000007</c:v>
                </c:pt>
                <c:pt idx="71">
                  <c:v>83.683000000000007</c:v>
                </c:pt>
                <c:pt idx="72">
                  <c:v>83.683000000000007</c:v>
                </c:pt>
                <c:pt idx="73">
                  <c:v>83.683000000000007</c:v>
                </c:pt>
                <c:pt idx="74">
                  <c:v>83.683000000000007</c:v>
                </c:pt>
                <c:pt idx="75">
                  <c:v>83.603999999999999</c:v>
                </c:pt>
                <c:pt idx="76">
                  <c:v>83.207999999999998</c:v>
                </c:pt>
                <c:pt idx="77">
                  <c:v>82.653000000000006</c:v>
                </c:pt>
                <c:pt idx="78">
                  <c:v>81.543000000000006</c:v>
                </c:pt>
                <c:pt idx="79">
                  <c:v>80.986999999999995</c:v>
                </c:pt>
                <c:pt idx="80">
                  <c:v>80.906999999999996</c:v>
                </c:pt>
                <c:pt idx="81">
                  <c:v>80.906999999999996</c:v>
                </c:pt>
                <c:pt idx="82">
                  <c:v>80.906999999999996</c:v>
                </c:pt>
                <c:pt idx="83">
                  <c:v>80.906999999999996</c:v>
                </c:pt>
                <c:pt idx="84">
                  <c:v>80.906999999999996</c:v>
                </c:pt>
                <c:pt idx="85">
                  <c:v>80.906999999999996</c:v>
                </c:pt>
                <c:pt idx="86">
                  <c:v>80.709000000000003</c:v>
                </c:pt>
                <c:pt idx="87">
                  <c:v>80.411000000000001</c:v>
                </c:pt>
                <c:pt idx="88">
                  <c:v>80.212000000000003</c:v>
                </c:pt>
                <c:pt idx="89">
                  <c:v>80.013000000000005</c:v>
                </c:pt>
                <c:pt idx="90">
                  <c:v>79.314999999999998</c:v>
                </c:pt>
                <c:pt idx="91">
                  <c:v>78.814999999999998</c:v>
                </c:pt>
                <c:pt idx="92">
                  <c:v>78.313999999999993</c:v>
                </c:pt>
                <c:pt idx="93">
                  <c:v>78.212999999999994</c:v>
                </c:pt>
                <c:pt idx="94">
                  <c:v>78.212999999999994</c:v>
                </c:pt>
                <c:pt idx="95">
                  <c:v>78.212999999999994</c:v>
                </c:pt>
                <c:pt idx="96">
                  <c:v>78.212999999999994</c:v>
                </c:pt>
                <c:pt idx="97">
                  <c:v>78.212999999999994</c:v>
                </c:pt>
                <c:pt idx="98">
                  <c:v>78.084000000000003</c:v>
                </c:pt>
                <c:pt idx="99">
                  <c:v>77.953999999999994</c:v>
                </c:pt>
                <c:pt idx="100">
                  <c:v>77.694000000000003</c:v>
                </c:pt>
                <c:pt idx="101">
                  <c:v>77.171000000000006</c:v>
                </c:pt>
                <c:pt idx="102">
                  <c:v>76.117999999999995</c:v>
                </c:pt>
                <c:pt idx="103">
                  <c:v>74.930999999999997</c:v>
                </c:pt>
                <c:pt idx="104">
                  <c:v>74.930999999999997</c:v>
                </c:pt>
                <c:pt idx="105">
                  <c:v>74.930999999999997</c:v>
                </c:pt>
                <c:pt idx="106">
                  <c:v>74.930999999999997</c:v>
                </c:pt>
                <c:pt idx="107">
                  <c:v>74.930999999999997</c:v>
                </c:pt>
                <c:pt idx="108">
                  <c:v>74.930999999999997</c:v>
                </c:pt>
                <c:pt idx="109">
                  <c:v>74.930999999999997</c:v>
                </c:pt>
                <c:pt idx="110">
                  <c:v>74.930999999999997</c:v>
                </c:pt>
                <c:pt idx="111">
                  <c:v>74.372</c:v>
                </c:pt>
                <c:pt idx="112">
                  <c:v>74.372</c:v>
                </c:pt>
                <c:pt idx="113">
                  <c:v>73.81</c:v>
                </c:pt>
                <c:pt idx="114">
                  <c:v>73.245999999999995</c:v>
                </c:pt>
                <c:pt idx="115">
                  <c:v>72.680000000000007</c:v>
                </c:pt>
                <c:pt idx="116">
                  <c:v>72.680000000000007</c:v>
                </c:pt>
                <c:pt idx="117">
                  <c:v>72.680000000000007</c:v>
                </c:pt>
                <c:pt idx="118">
                  <c:v>72.680000000000007</c:v>
                </c:pt>
                <c:pt idx="119">
                  <c:v>72.680000000000007</c:v>
                </c:pt>
                <c:pt idx="120">
                  <c:v>72.680000000000007</c:v>
                </c:pt>
                <c:pt idx="121">
                  <c:v>72.409000000000006</c:v>
                </c:pt>
                <c:pt idx="122">
                  <c:v>72.13</c:v>
                </c:pt>
                <c:pt idx="123">
                  <c:v>71.563999999999993</c:v>
                </c:pt>
                <c:pt idx="124">
                  <c:v>71.28</c:v>
                </c:pt>
                <c:pt idx="125">
                  <c:v>70.138999999999996</c:v>
                </c:pt>
                <c:pt idx="126">
                  <c:v>68.710999999999999</c:v>
                </c:pt>
                <c:pt idx="127">
                  <c:v>66.992000000000004</c:v>
                </c:pt>
                <c:pt idx="128">
                  <c:v>66.992000000000004</c:v>
                </c:pt>
                <c:pt idx="129">
                  <c:v>66.992000000000004</c:v>
                </c:pt>
                <c:pt idx="130">
                  <c:v>66.992000000000004</c:v>
                </c:pt>
                <c:pt idx="131">
                  <c:v>66.992000000000004</c:v>
                </c:pt>
                <c:pt idx="132">
                  <c:v>66.992000000000004</c:v>
                </c:pt>
                <c:pt idx="133">
                  <c:v>66.992000000000004</c:v>
                </c:pt>
                <c:pt idx="134">
                  <c:v>66.546000000000006</c:v>
                </c:pt>
                <c:pt idx="135">
                  <c:v>66.096000000000004</c:v>
                </c:pt>
                <c:pt idx="136">
                  <c:v>65.646000000000001</c:v>
                </c:pt>
                <c:pt idx="137">
                  <c:v>65.197000000000003</c:v>
                </c:pt>
                <c:pt idx="138">
                  <c:v>63.835000000000001</c:v>
                </c:pt>
                <c:pt idx="139">
                  <c:v>63.375999999999998</c:v>
                </c:pt>
                <c:pt idx="140">
                  <c:v>62.917000000000002</c:v>
                </c:pt>
                <c:pt idx="141">
                  <c:v>62.917000000000002</c:v>
                </c:pt>
                <c:pt idx="142">
                  <c:v>62.917000000000002</c:v>
                </c:pt>
                <c:pt idx="143">
                  <c:v>62.917000000000002</c:v>
                </c:pt>
                <c:pt idx="144">
                  <c:v>62.917000000000002</c:v>
                </c:pt>
                <c:pt idx="145">
                  <c:v>62.917000000000002</c:v>
                </c:pt>
                <c:pt idx="146">
                  <c:v>62.917000000000002</c:v>
                </c:pt>
                <c:pt idx="147">
                  <c:v>62.917000000000002</c:v>
                </c:pt>
                <c:pt idx="148">
                  <c:v>62.917000000000002</c:v>
                </c:pt>
                <c:pt idx="149">
                  <c:v>62.917000000000002</c:v>
                </c:pt>
                <c:pt idx="150">
                  <c:v>61.728999999999999</c:v>
                </c:pt>
                <c:pt idx="151">
                  <c:v>61.728999999999999</c:v>
                </c:pt>
                <c:pt idx="152">
                  <c:v>61.728999999999999</c:v>
                </c:pt>
                <c:pt idx="153">
                  <c:v>61.728999999999999</c:v>
                </c:pt>
                <c:pt idx="154">
                  <c:v>61.728999999999999</c:v>
                </c:pt>
                <c:pt idx="155">
                  <c:v>61.728999999999999</c:v>
                </c:pt>
                <c:pt idx="156">
                  <c:v>61.728999999999999</c:v>
                </c:pt>
              </c:numCache>
            </c:numRef>
          </c:yVal>
          <c:smooth val="0"/>
          <c:extLst>
            <c:ext xmlns:c16="http://schemas.microsoft.com/office/drawing/2014/chart" uri="{C3380CC4-5D6E-409C-BE32-E72D297353CC}">
              <c16:uniqueId val="{00000001-EEB4-4855-9A14-796952C7602F}"/>
            </c:ext>
          </c:extLst>
        </c:ser>
        <c:dLbls>
          <c:showLegendKey val="0"/>
          <c:showVal val="0"/>
          <c:showCatName val="0"/>
          <c:showSerName val="0"/>
          <c:showPercent val="0"/>
          <c:showBubbleSize val="0"/>
        </c:dLbls>
        <c:axId val="666869200"/>
        <c:axId val="675409736"/>
      </c:scatterChart>
      <c:valAx>
        <c:axId val="666869200"/>
        <c:scaling>
          <c:orientation val="minMax"/>
          <c:max val="1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09736"/>
        <c:crosses val="autoZero"/>
        <c:crossBetween val="midCat"/>
        <c:majorUnit val="1"/>
      </c:valAx>
      <c:valAx>
        <c:axId val="67540973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66869200"/>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1418135786124078"/>
          <c:y val="0.62629121555118106"/>
          <c:w val="0.3183263651778041"/>
          <c:h val="0.19253772965879262"/>
        </c:manualLayout>
      </c:layout>
      <c:overlay val="0"/>
      <c:spPr>
        <a:solidFill>
          <a:schemeClr val="tx1"/>
        </a:solid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5114858430306"/>
          <c:h val="0.8056887647108627"/>
        </c:manualLayout>
      </c:layout>
      <c:scatterChart>
        <c:scatterStyle val="lineMarker"/>
        <c:varyColors val="0"/>
        <c:ser>
          <c:idx val="0"/>
          <c:order val="0"/>
          <c:tx>
            <c:strRef>
              <c:f>Sheet1!$B$1</c:f>
              <c:strCache>
                <c:ptCount val="1"/>
                <c:pt idx="0">
                  <c:v>Induction (N = 3,673)</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100</c:v>
                </c:pt>
                <c:pt idx="3">
                  <c:v>99.944999999999993</c:v>
                </c:pt>
                <c:pt idx="4">
                  <c:v>99.891000000000005</c:v>
                </c:pt>
                <c:pt idx="5">
                  <c:v>99.781000000000006</c:v>
                </c:pt>
                <c:pt idx="6">
                  <c:v>99.259</c:v>
                </c:pt>
                <c:pt idx="7">
                  <c:v>98.129000000000005</c:v>
                </c:pt>
                <c:pt idx="8">
                  <c:v>98.072999999999993</c:v>
                </c:pt>
                <c:pt idx="9">
                  <c:v>98.046000000000006</c:v>
                </c:pt>
                <c:pt idx="10">
                  <c:v>98.046000000000006</c:v>
                </c:pt>
                <c:pt idx="11">
                  <c:v>98.046000000000006</c:v>
                </c:pt>
                <c:pt idx="12">
                  <c:v>98.046000000000006</c:v>
                </c:pt>
                <c:pt idx="13">
                  <c:v>98.046000000000006</c:v>
                </c:pt>
                <c:pt idx="14">
                  <c:v>98.046000000000006</c:v>
                </c:pt>
                <c:pt idx="15">
                  <c:v>98.013000000000005</c:v>
                </c:pt>
                <c:pt idx="16">
                  <c:v>97.948999999999998</c:v>
                </c:pt>
                <c:pt idx="17">
                  <c:v>97.691999999999993</c:v>
                </c:pt>
                <c:pt idx="18">
                  <c:v>96.983000000000004</c:v>
                </c:pt>
                <c:pt idx="19">
                  <c:v>96.046000000000006</c:v>
                </c:pt>
                <c:pt idx="20">
                  <c:v>95.754000000000005</c:v>
                </c:pt>
                <c:pt idx="21">
                  <c:v>95.721000000000004</c:v>
                </c:pt>
                <c:pt idx="22">
                  <c:v>95.656000000000006</c:v>
                </c:pt>
                <c:pt idx="23">
                  <c:v>95.588999999999999</c:v>
                </c:pt>
                <c:pt idx="24">
                  <c:v>95.554000000000002</c:v>
                </c:pt>
                <c:pt idx="25">
                  <c:v>95.554000000000002</c:v>
                </c:pt>
                <c:pt idx="26">
                  <c:v>95.554000000000002</c:v>
                </c:pt>
                <c:pt idx="27">
                  <c:v>95.554000000000002</c:v>
                </c:pt>
                <c:pt idx="28">
                  <c:v>95.36</c:v>
                </c:pt>
                <c:pt idx="29">
                  <c:v>95.012</c:v>
                </c:pt>
                <c:pt idx="30">
                  <c:v>94.198999999999998</c:v>
                </c:pt>
                <c:pt idx="31">
                  <c:v>93.462000000000003</c:v>
                </c:pt>
                <c:pt idx="32">
                  <c:v>93.266999999999996</c:v>
                </c:pt>
                <c:pt idx="33">
                  <c:v>93.266999999999996</c:v>
                </c:pt>
                <c:pt idx="34">
                  <c:v>93.266999999999996</c:v>
                </c:pt>
                <c:pt idx="35">
                  <c:v>93.266999999999996</c:v>
                </c:pt>
                <c:pt idx="36">
                  <c:v>93.266999999999996</c:v>
                </c:pt>
                <c:pt idx="37">
                  <c:v>93.266999999999996</c:v>
                </c:pt>
                <c:pt idx="38">
                  <c:v>93.221000000000004</c:v>
                </c:pt>
                <c:pt idx="39">
                  <c:v>93.081999999999994</c:v>
                </c:pt>
                <c:pt idx="40">
                  <c:v>92.942999999999998</c:v>
                </c:pt>
                <c:pt idx="41">
                  <c:v>92.524000000000001</c:v>
                </c:pt>
                <c:pt idx="42">
                  <c:v>91.593000000000004</c:v>
                </c:pt>
                <c:pt idx="43">
                  <c:v>90.423000000000002</c:v>
                </c:pt>
                <c:pt idx="44">
                  <c:v>90.093999999999994</c:v>
                </c:pt>
                <c:pt idx="45">
                  <c:v>90.046999999999997</c:v>
                </c:pt>
                <c:pt idx="46">
                  <c:v>90.046999999999997</c:v>
                </c:pt>
                <c:pt idx="47">
                  <c:v>90.046999999999997</c:v>
                </c:pt>
                <c:pt idx="48">
                  <c:v>89.997</c:v>
                </c:pt>
                <c:pt idx="49">
                  <c:v>89.997</c:v>
                </c:pt>
                <c:pt idx="50">
                  <c:v>89.941999999999993</c:v>
                </c:pt>
                <c:pt idx="51">
                  <c:v>89.887</c:v>
                </c:pt>
                <c:pt idx="52">
                  <c:v>89.555999999999997</c:v>
                </c:pt>
                <c:pt idx="53">
                  <c:v>89.113</c:v>
                </c:pt>
                <c:pt idx="54">
                  <c:v>88.116</c:v>
                </c:pt>
                <c:pt idx="55">
                  <c:v>86.840999999999994</c:v>
                </c:pt>
                <c:pt idx="56">
                  <c:v>86.507999999999996</c:v>
                </c:pt>
                <c:pt idx="57">
                  <c:v>86.451999999999998</c:v>
                </c:pt>
                <c:pt idx="58">
                  <c:v>86.451999999999998</c:v>
                </c:pt>
                <c:pt idx="59">
                  <c:v>86.451999999999998</c:v>
                </c:pt>
                <c:pt idx="60">
                  <c:v>86.451999999999998</c:v>
                </c:pt>
                <c:pt idx="61">
                  <c:v>86.451999999999998</c:v>
                </c:pt>
                <c:pt idx="62">
                  <c:v>86.32</c:v>
                </c:pt>
                <c:pt idx="63">
                  <c:v>85.921000000000006</c:v>
                </c:pt>
                <c:pt idx="64">
                  <c:v>85.587000000000003</c:v>
                </c:pt>
                <c:pt idx="65">
                  <c:v>85.32</c:v>
                </c:pt>
                <c:pt idx="66">
                  <c:v>84.313999999999993</c:v>
                </c:pt>
                <c:pt idx="67">
                  <c:v>83.307000000000002</c:v>
                </c:pt>
                <c:pt idx="68">
                  <c:v>83.171999999999997</c:v>
                </c:pt>
                <c:pt idx="69">
                  <c:v>83.103999999999999</c:v>
                </c:pt>
                <c:pt idx="70">
                  <c:v>83.034999999999997</c:v>
                </c:pt>
                <c:pt idx="71">
                  <c:v>83.034999999999997</c:v>
                </c:pt>
                <c:pt idx="72">
                  <c:v>83.034999999999997</c:v>
                </c:pt>
                <c:pt idx="73">
                  <c:v>82.957999999999998</c:v>
                </c:pt>
                <c:pt idx="74">
                  <c:v>82.957999999999998</c:v>
                </c:pt>
                <c:pt idx="75">
                  <c:v>82.798000000000002</c:v>
                </c:pt>
                <c:pt idx="76">
                  <c:v>82.474999999999994</c:v>
                </c:pt>
                <c:pt idx="77">
                  <c:v>82.072000000000003</c:v>
                </c:pt>
                <c:pt idx="78">
                  <c:v>81.102999999999994</c:v>
                </c:pt>
                <c:pt idx="79">
                  <c:v>79.971000000000004</c:v>
                </c:pt>
                <c:pt idx="80">
                  <c:v>79.971000000000004</c:v>
                </c:pt>
                <c:pt idx="81">
                  <c:v>79.971000000000004</c:v>
                </c:pt>
                <c:pt idx="82">
                  <c:v>79.971000000000004</c:v>
                </c:pt>
                <c:pt idx="83">
                  <c:v>79.971000000000004</c:v>
                </c:pt>
                <c:pt idx="84">
                  <c:v>79.971000000000004</c:v>
                </c:pt>
                <c:pt idx="85">
                  <c:v>79.971000000000004</c:v>
                </c:pt>
                <c:pt idx="86">
                  <c:v>79.971000000000004</c:v>
                </c:pt>
                <c:pt idx="87">
                  <c:v>79.875</c:v>
                </c:pt>
                <c:pt idx="88">
                  <c:v>79.391999999999996</c:v>
                </c:pt>
                <c:pt idx="89">
                  <c:v>78.813000000000002</c:v>
                </c:pt>
                <c:pt idx="90">
                  <c:v>78.037999999999997</c:v>
                </c:pt>
                <c:pt idx="91">
                  <c:v>77.260999999999996</c:v>
                </c:pt>
                <c:pt idx="92">
                  <c:v>77.064999999999998</c:v>
                </c:pt>
                <c:pt idx="93">
                  <c:v>77.064999999999998</c:v>
                </c:pt>
                <c:pt idx="94">
                  <c:v>77.064999999999998</c:v>
                </c:pt>
                <c:pt idx="95">
                  <c:v>77.064999999999998</c:v>
                </c:pt>
                <c:pt idx="96">
                  <c:v>76.960999999999999</c:v>
                </c:pt>
                <c:pt idx="97">
                  <c:v>76.960999999999999</c:v>
                </c:pt>
                <c:pt idx="98">
                  <c:v>76.960999999999999</c:v>
                </c:pt>
                <c:pt idx="99">
                  <c:v>76.843999999999994</c:v>
                </c:pt>
                <c:pt idx="100">
                  <c:v>76.492999999999995</c:v>
                </c:pt>
                <c:pt idx="101">
                  <c:v>75.906999999999996</c:v>
                </c:pt>
                <c:pt idx="102">
                  <c:v>74.73</c:v>
                </c:pt>
                <c:pt idx="103">
                  <c:v>73.549000000000007</c:v>
                </c:pt>
                <c:pt idx="104">
                  <c:v>73.549000000000007</c:v>
                </c:pt>
                <c:pt idx="105">
                  <c:v>73.429000000000002</c:v>
                </c:pt>
                <c:pt idx="106">
                  <c:v>73.429000000000002</c:v>
                </c:pt>
                <c:pt idx="107">
                  <c:v>73.429000000000002</c:v>
                </c:pt>
                <c:pt idx="108">
                  <c:v>73.429000000000002</c:v>
                </c:pt>
                <c:pt idx="109">
                  <c:v>73.429000000000002</c:v>
                </c:pt>
                <c:pt idx="110">
                  <c:v>73.429000000000002</c:v>
                </c:pt>
                <c:pt idx="111">
                  <c:v>72.977999999999994</c:v>
                </c:pt>
                <c:pt idx="112">
                  <c:v>72.826999999999998</c:v>
                </c:pt>
                <c:pt idx="113">
                  <c:v>71.918000000000006</c:v>
                </c:pt>
                <c:pt idx="114">
                  <c:v>71.463999999999999</c:v>
                </c:pt>
                <c:pt idx="115">
                  <c:v>71.009</c:v>
                </c:pt>
                <c:pt idx="116">
                  <c:v>71.009</c:v>
                </c:pt>
                <c:pt idx="117">
                  <c:v>71.009</c:v>
                </c:pt>
                <c:pt idx="118">
                  <c:v>71.009</c:v>
                </c:pt>
                <c:pt idx="119">
                  <c:v>71.009</c:v>
                </c:pt>
                <c:pt idx="120">
                  <c:v>70.661000000000001</c:v>
                </c:pt>
                <c:pt idx="121">
                  <c:v>70.661000000000001</c:v>
                </c:pt>
                <c:pt idx="122">
                  <c:v>70.47</c:v>
                </c:pt>
                <c:pt idx="123">
                  <c:v>70.278999999999996</c:v>
                </c:pt>
                <c:pt idx="124">
                  <c:v>69.894999999999996</c:v>
                </c:pt>
                <c:pt idx="125">
                  <c:v>68.55</c:v>
                </c:pt>
                <c:pt idx="126">
                  <c:v>67.391999999999996</c:v>
                </c:pt>
                <c:pt idx="127">
                  <c:v>66.037000000000006</c:v>
                </c:pt>
                <c:pt idx="128">
                  <c:v>66.037000000000006</c:v>
                </c:pt>
                <c:pt idx="129">
                  <c:v>66.037000000000006</c:v>
                </c:pt>
                <c:pt idx="130">
                  <c:v>66.037000000000006</c:v>
                </c:pt>
                <c:pt idx="131">
                  <c:v>66.037000000000006</c:v>
                </c:pt>
                <c:pt idx="132">
                  <c:v>66.037000000000006</c:v>
                </c:pt>
                <c:pt idx="133">
                  <c:v>66.037000000000006</c:v>
                </c:pt>
                <c:pt idx="134">
                  <c:v>66.037000000000006</c:v>
                </c:pt>
                <c:pt idx="135">
                  <c:v>66.037000000000006</c:v>
                </c:pt>
                <c:pt idx="136">
                  <c:v>65.557000000000002</c:v>
                </c:pt>
                <c:pt idx="137">
                  <c:v>65.316000000000003</c:v>
                </c:pt>
                <c:pt idx="138">
                  <c:v>64.591999999999999</c:v>
                </c:pt>
                <c:pt idx="139">
                  <c:v>64.349999999999994</c:v>
                </c:pt>
                <c:pt idx="140">
                  <c:v>64.349999999999994</c:v>
                </c:pt>
                <c:pt idx="141">
                  <c:v>64.349999999999994</c:v>
                </c:pt>
                <c:pt idx="142">
                  <c:v>64.349999999999994</c:v>
                </c:pt>
                <c:pt idx="143">
                  <c:v>64.349999999999994</c:v>
                </c:pt>
                <c:pt idx="144">
                  <c:v>64.349999999999994</c:v>
                </c:pt>
                <c:pt idx="145">
                  <c:v>64.349999999999994</c:v>
                </c:pt>
                <c:pt idx="146">
                  <c:v>64.034000000000006</c:v>
                </c:pt>
                <c:pt idx="147">
                  <c:v>64.034000000000006</c:v>
                </c:pt>
                <c:pt idx="148">
                  <c:v>63.716999999999999</c:v>
                </c:pt>
                <c:pt idx="149">
                  <c:v>63.082999999999998</c:v>
                </c:pt>
                <c:pt idx="150">
                  <c:v>62.131999999999998</c:v>
                </c:pt>
                <c:pt idx="151">
                  <c:v>61.497999999999998</c:v>
                </c:pt>
                <c:pt idx="152">
                  <c:v>61.176000000000002</c:v>
                </c:pt>
                <c:pt idx="153">
                  <c:v>61.176000000000002</c:v>
                </c:pt>
                <c:pt idx="154">
                  <c:v>61.176000000000002</c:v>
                </c:pt>
                <c:pt idx="155">
                  <c:v>61.176000000000002</c:v>
                </c:pt>
                <c:pt idx="156">
                  <c:v>61.176000000000002</c:v>
                </c:pt>
                <c:pt idx="157">
                  <c:v>61.176000000000002</c:v>
                </c:pt>
                <c:pt idx="158">
                  <c:v>61.176000000000002</c:v>
                </c:pt>
                <c:pt idx="159">
                  <c:v>60.774000000000001</c:v>
                </c:pt>
                <c:pt idx="160">
                  <c:v>60.371000000000002</c:v>
                </c:pt>
                <c:pt idx="161">
                  <c:v>60.371000000000002</c:v>
                </c:pt>
                <c:pt idx="162">
                  <c:v>59.155999999999999</c:v>
                </c:pt>
                <c:pt idx="163">
                  <c:v>58.344999999999999</c:v>
                </c:pt>
                <c:pt idx="164">
                  <c:v>58.344999999999999</c:v>
                </c:pt>
                <c:pt idx="165">
                  <c:v>58.344999999999999</c:v>
                </c:pt>
                <c:pt idx="166">
                  <c:v>58.344999999999999</c:v>
                </c:pt>
                <c:pt idx="167">
                  <c:v>58.344999999999999</c:v>
                </c:pt>
                <c:pt idx="168">
                  <c:v>58.344999999999999</c:v>
                </c:pt>
                <c:pt idx="169">
                  <c:v>58.344999999999999</c:v>
                </c:pt>
                <c:pt idx="170">
                  <c:v>58.344999999999999</c:v>
                </c:pt>
                <c:pt idx="171">
                  <c:v>57.829000000000001</c:v>
                </c:pt>
                <c:pt idx="172">
                  <c:v>57.829000000000001</c:v>
                </c:pt>
                <c:pt idx="173">
                  <c:v>56.786999999999999</c:v>
                </c:pt>
                <c:pt idx="174">
                  <c:v>55.744999999999997</c:v>
                </c:pt>
                <c:pt idx="175">
                  <c:v>55.219000000000001</c:v>
                </c:pt>
                <c:pt idx="176">
                  <c:v>55.219000000000001</c:v>
                </c:pt>
                <c:pt idx="177">
                  <c:v>55.219000000000001</c:v>
                </c:pt>
                <c:pt idx="178">
                  <c:v>55.219000000000001</c:v>
                </c:pt>
                <c:pt idx="179">
                  <c:v>55.219000000000001</c:v>
                </c:pt>
                <c:pt idx="180">
                  <c:v>55.219000000000001</c:v>
                </c:pt>
                <c:pt idx="181">
                  <c:v>54.561999999999998</c:v>
                </c:pt>
                <c:pt idx="182">
                  <c:v>53.862000000000002</c:v>
                </c:pt>
                <c:pt idx="183">
                  <c:v>53.862000000000002</c:v>
                </c:pt>
                <c:pt idx="184">
                  <c:v>53.862000000000002</c:v>
                </c:pt>
                <c:pt idx="185">
                  <c:v>53.862000000000002</c:v>
                </c:pt>
                <c:pt idx="186">
                  <c:v>52.463000000000001</c:v>
                </c:pt>
                <c:pt idx="187">
                  <c:v>51.764000000000003</c:v>
                </c:pt>
                <c:pt idx="188">
                  <c:v>51.764000000000003</c:v>
                </c:pt>
                <c:pt idx="189">
                  <c:v>51.764000000000003</c:v>
                </c:pt>
                <c:pt idx="190">
                  <c:v>51.764000000000003</c:v>
                </c:pt>
                <c:pt idx="191">
                  <c:v>51.764000000000003</c:v>
                </c:pt>
                <c:pt idx="192">
                  <c:v>51.764000000000003</c:v>
                </c:pt>
                <c:pt idx="193">
                  <c:v>51.764000000000003</c:v>
                </c:pt>
                <c:pt idx="194">
                  <c:v>51.764000000000003</c:v>
                </c:pt>
                <c:pt idx="195">
                  <c:v>51.764000000000003</c:v>
                </c:pt>
                <c:pt idx="196">
                  <c:v>51.764000000000003</c:v>
                </c:pt>
                <c:pt idx="197">
                  <c:v>50.871000000000002</c:v>
                </c:pt>
                <c:pt idx="198">
                  <c:v>50.871000000000002</c:v>
                </c:pt>
                <c:pt idx="199">
                  <c:v>49.978999999999999</c:v>
                </c:pt>
                <c:pt idx="200">
                  <c:v>49.978999999999999</c:v>
                </c:pt>
                <c:pt idx="201">
                  <c:v>49.978999999999999</c:v>
                </c:pt>
                <c:pt idx="202">
                  <c:v>49.978999999999999</c:v>
                </c:pt>
                <c:pt idx="203">
                  <c:v>49.978999999999999</c:v>
                </c:pt>
                <c:pt idx="204">
                  <c:v>49.978999999999999</c:v>
                </c:pt>
                <c:pt idx="205">
                  <c:v>49.978999999999999</c:v>
                </c:pt>
                <c:pt idx="206">
                  <c:v>49.978999999999999</c:v>
                </c:pt>
                <c:pt idx="207">
                  <c:v>48.868000000000002</c:v>
                </c:pt>
                <c:pt idx="208">
                  <c:v>48.868000000000002</c:v>
                </c:pt>
                <c:pt idx="209">
                  <c:v>48.868000000000002</c:v>
                </c:pt>
                <c:pt idx="210">
                  <c:v>48.868000000000002</c:v>
                </c:pt>
                <c:pt idx="211">
                  <c:v>48.868000000000002</c:v>
                </c:pt>
                <c:pt idx="212">
                  <c:v>48.868000000000002</c:v>
                </c:pt>
                <c:pt idx="213">
                  <c:v>48.868000000000002</c:v>
                </c:pt>
                <c:pt idx="214">
                  <c:v>48.868000000000002</c:v>
                </c:pt>
                <c:pt idx="215">
                  <c:v>48.868000000000002</c:v>
                </c:pt>
                <c:pt idx="216">
                  <c:v>48.868000000000002</c:v>
                </c:pt>
                <c:pt idx="217">
                  <c:v>48.868000000000002</c:v>
                </c:pt>
                <c:pt idx="218">
                  <c:v>47.582000000000001</c:v>
                </c:pt>
                <c:pt idx="219">
                  <c:v>47.582000000000001</c:v>
                </c:pt>
                <c:pt idx="220">
                  <c:v>47.582000000000001</c:v>
                </c:pt>
                <c:pt idx="221">
                  <c:v>47.582000000000001</c:v>
                </c:pt>
                <c:pt idx="222">
                  <c:v>46.26</c:v>
                </c:pt>
                <c:pt idx="223">
                  <c:v>46.26</c:v>
                </c:pt>
                <c:pt idx="224">
                  <c:v>44.939</c:v>
                </c:pt>
                <c:pt idx="225">
                  <c:v>44.939</c:v>
                </c:pt>
                <c:pt idx="226">
                  <c:v>44.939</c:v>
                </c:pt>
                <c:pt idx="227">
                  <c:v>44.939</c:v>
                </c:pt>
                <c:pt idx="228">
                  <c:v>44.939</c:v>
                </c:pt>
                <c:pt idx="229">
                  <c:v>44.939</c:v>
                </c:pt>
                <c:pt idx="230">
                  <c:v>44.939</c:v>
                </c:pt>
                <c:pt idx="231">
                  <c:v>44.939</c:v>
                </c:pt>
                <c:pt idx="232">
                  <c:v>44.939</c:v>
                </c:pt>
                <c:pt idx="233">
                  <c:v>44.939</c:v>
                </c:pt>
                <c:pt idx="234">
                  <c:v>44.939</c:v>
                </c:pt>
                <c:pt idx="235">
                  <c:v>43.066000000000003</c:v>
                </c:pt>
                <c:pt idx="236">
                  <c:v>43.066000000000003</c:v>
                </c:pt>
                <c:pt idx="237">
                  <c:v>43.066000000000003</c:v>
                </c:pt>
                <c:pt idx="238">
                  <c:v>43.066000000000003</c:v>
                </c:pt>
                <c:pt idx="239">
                  <c:v>43.066000000000003</c:v>
                </c:pt>
                <c:pt idx="240">
                  <c:v>43.066000000000003</c:v>
                </c:pt>
              </c:numCache>
            </c:numRef>
          </c:yVal>
          <c:smooth val="0"/>
          <c:extLst>
            <c:ext xmlns:c16="http://schemas.microsoft.com/office/drawing/2014/chart" uri="{C3380CC4-5D6E-409C-BE32-E72D297353CC}">
              <c16:uniqueId val="{00000000-2D30-4102-A5C9-CDF19D2FD942}"/>
            </c:ext>
          </c:extLst>
        </c:ser>
        <c:ser>
          <c:idx val="1"/>
          <c:order val="1"/>
          <c:tx>
            <c:strRef>
              <c:f>Sheet1!$C$1</c:f>
              <c:strCache>
                <c:ptCount val="1"/>
                <c:pt idx="0">
                  <c:v>No Induction (N=2,488)</c:v>
                </c:pt>
              </c:strCache>
            </c:strRef>
          </c:tx>
          <c:spPr>
            <a:ln w="41275">
              <a:solidFill>
                <a:srgbClr val="339933"/>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100</c:v>
                </c:pt>
                <c:pt idx="3">
                  <c:v>99.96</c:v>
                </c:pt>
                <c:pt idx="4">
                  <c:v>99.757999999999996</c:v>
                </c:pt>
                <c:pt idx="5">
                  <c:v>99.718000000000004</c:v>
                </c:pt>
                <c:pt idx="6">
                  <c:v>98.947000000000003</c:v>
                </c:pt>
                <c:pt idx="7">
                  <c:v>97.891000000000005</c:v>
                </c:pt>
                <c:pt idx="8">
                  <c:v>97.686999999999998</c:v>
                </c:pt>
                <c:pt idx="9">
                  <c:v>97.686999999999998</c:v>
                </c:pt>
                <c:pt idx="10">
                  <c:v>97.686999999999998</c:v>
                </c:pt>
                <c:pt idx="11">
                  <c:v>97.603999999999999</c:v>
                </c:pt>
                <c:pt idx="12">
                  <c:v>97.603999999999999</c:v>
                </c:pt>
                <c:pt idx="13">
                  <c:v>97.558999999999997</c:v>
                </c:pt>
                <c:pt idx="14">
                  <c:v>97.513999999999996</c:v>
                </c:pt>
                <c:pt idx="15">
                  <c:v>97.468000000000004</c:v>
                </c:pt>
                <c:pt idx="16">
                  <c:v>97.376000000000005</c:v>
                </c:pt>
                <c:pt idx="17">
                  <c:v>97.191000000000003</c:v>
                </c:pt>
                <c:pt idx="18">
                  <c:v>96.635000000000005</c:v>
                </c:pt>
                <c:pt idx="19">
                  <c:v>95.614000000000004</c:v>
                </c:pt>
                <c:pt idx="20">
                  <c:v>95.147999999999996</c:v>
                </c:pt>
                <c:pt idx="21">
                  <c:v>94.585999999999999</c:v>
                </c:pt>
                <c:pt idx="22">
                  <c:v>94.444000000000003</c:v>
                </c:pt>
                <c:pt idx="23">
                  <c:v>94.396000000000001</c:v>
                </c:pt>
                <c:pt idx="24">
                  <c:v>94.396000000000001</c:v>
                </c:pt>
                <c:pt idx="25">
                  <c:v>94.293999999999997</c:v>
                </c:pt>
                <c:pt idx="26">
                  <c:v>94.242000000000004</c:v>
                </c:pt>
                <c:pt idx="27">
                  <c:v>94.19</c:v>
                </c:pt>
                <c:pt idx="28">
                  <c:v>94.137</c:v>
                </c:pt>
                <c:pt idx="29">
                  <c:v>93.926000000000002</c:v>
                </c:pt>
                <c:pt idx="30">
                  <c:v>93.292000000000002</c:v>
                </c:pt>
                <c:pt idx="31">
                  <c:v>92.021000000000001</c:v>
                </c:pt>
                <c:pt idx="32">
                  <c:v>91.596000000000004</c:v>
                </c:pt>
                <c:pt idx="33">
                  <c:v>91.542000000000002</c:v>
                </c:pt>
                <c:pt idx="34">
                  <c:v>91.489000000000004</c:v>
                </c:pt>
                <c:pt idx="35">
                  <c:v>91.433999999999997</c:v>
                </c:pt>
                <c:pt idx="36">
                  <c:v>91.433999999999997</c:v>
                </c:pt>
                <c:pt idx="37">
                  <c:v>91.433999999999997</c:v>
                </c:pt>
                <c:pt idx="38">
                  <c:v>91.433999999999997</c:v>
                </c:pt>
                <c:pt idx="39">
                  <c:v>91.313000000000002</c:v>
                </c:pt>
                <c:pt idx="40">
                  <c:v>91.070999999999998</c:v>
                </c:pt>
                <c:pt idx="41">
                  <c:v>90.584999999999994</c:v>
                </c:pt>
                <c:pt idx="42">
                  <c:v>89.853999999999999</c:v>
                </c:pt>
                <c:pt idx="43">
                  <c:v>89.183999999999997</c:v>
                </c:pt>
                <c:pt idx="44">
                  <c:v>88.754999999999995</c:v>
                </c:pt>
                <c:pt idx="45">
                  <c:v>88.694000000000003</c:v>
                </c:pt>
                <c:pt idx="46">
                  <c:v>88.694000000000003</c:v>
                </c:pt>
                <c:pt idx="47">
                  <c:v>88.694000000000003</c:v>
                </c:pt>
                <c:pt idx="48">
                  <c:v>88.694000000000003</c:v>
                </c:pt>
                <c:pt idx="49">
                  <c:v>88.694000000000003</c:v>
                </c:pt>
                <c:pt idx="50">
                  <c:v>88.555999999999997</c:v>
                </c:pt>
                <c:pt idx="51">
                  <c:v>88.418000000000006</c:v>
                </c:pt>
                <c:pt idx="52">
                  <c:v>88.418000000000006</c:v>
                </c:pt>
                <c:pt idx="53">
                  <c:v>87.930999999999997</c:v>
                </c:pt>
                <c:pt idx="54">
                  <c:v>87.094999999999999</c:v>
                </c:pt>
                <c:pt idx="55">
                  <c:v>86.188000000000002</c:v>
                </c:pt>
                <c:pt idx="56">
                  <c:v>85.837999999999994</c:v>
                </c:pt>
                <c:pt idx="57">
                  <c:v>85.837999999999994</c:v>
                </c:pt>
                <c:pt idx="58">
                  <c:v>85.837999999999994</c:v>
                </c:pt>
                <c:pt idx="59">
                  <c:v>85.837999999999994</c:v>
                </c:pt>
                <c:pt idx="60">
                  <c:v>85.763999999999996</c:v>
                </c:pt>
                <c:pt idx="61">
                  <c:v>85.688000000000002</c:v>
                </c:pt>
                <c:pt idx="62">
                  <c:v>85.688000000000002</c:v>
                </c:pt>
                <c:pt idx="63">
                  <c:v>85.61</c:v>
                </c:pt>
                <c:pt idx="64">
                  <c:v>85.451999999999998</c:v>
                </c:pt>
                <c:pt idx="65">
                  <c:v>84.266999999999996</c:v>
                </c:pt>
                <c:pt idx="66">
                  <c:v>83.475999999999999</c:v>
                </c:pt>
                <c:pt idx="67">
                  <c:v>82.525000000000006</c:v>
                </c:pt>
                <c:pt idx="68">
                  <c:v>82.126999999999995</c:v>
                </c:pt>
                <c:pt idx="69">
                  <c:v>82.126999999999995</c:v>
                </c:pt>
                <c:pt idx="70">
                  <c:v>81.965000000000003</c:v>
                </c:pt>
                <c:pt idx="71">
                  <c:v>81.965000000000003</c:v>
                </c:pt>
                <c:pt idx="72">
                  <c:v>81.965000000000003</c:v>
                </c:pt>
                <c:pt idx="73">
                  <c:v>81.876999999999995</c:v>
                </c:pt>
                <c:pt idx="74">
                  <c:v>81.787999999999997</c:v>
                </c:pt>
                <c:pt idx="75">
                  <c:v>81.426000000000002</c:v>
                </c:pt>
                <c:pt idx="76">
                  <c:v>80.792000000000002</c:v>
                </c:pt>
                <c:pt idx="77">
                  <c:v>79.974999999999994</c:v>
                </c:pt>
                <c:pt idx="78">
                  <c:v>78.703999999999994</c:v>
                </c:pt>
                <c:pt idx="79">
                  <c:v>78.248999999999995</c:v>
                </c:pt>
                <c:pt idx="80">
                  <c:v>77.974000000000004</c:v>
                </c:pt>
                <c:pt idx="81">
                  <c:v>77.882999999999996</c:v>
                </c:pt>
                <c:pt idx="82">
                  <c:v>77.882999999999996</c:v>
                </c:pt>
                <c:pt idx="83">
                  <c:v>77.882999999999996</c:v>
                </c:pt>
                <c:pt idx="84">
                  <c:v>77.882999999999996</c:v>
                </c:pt>
                <c:pt idx="85">
                  <c:v>77.882999999999996</c:v>
                </c:pt>
                <c:pt idx="86">
                  <c:v>77.462999999999994</c:v>
                </c:pt>
                <c:pt idx="87">
                  <c:v>77.040999999999997</c:v>
                </c:pt>
                <c:pt idx="88">
                  <c:v>76.828999999999994</c:v>
                </c:pt>
                <c:pt idx="89">
                  <c:v>75.769000000000005</c:v>
                </c:pt>
                <c:pt idx="90">
                  <c:v>75.131</c:v>
                </c:pt>
                <c:pt idx="91">
                  <c:v>73.960999999999999</c:v>
                </c:pt>
                <c:pt idx="92">
                  <c:v>73.314999999999998</c:v>
                </c:pt>
                <c:pt idx="93">
                  <c:v>73.206999999999994</c:v>
                </c:pt>
                <c:pt idx="94">
                  <c:v>73.206999999999994</c:v>
                </c:pt>
                <c:pt idx="95">
                  <c:v>73.206999999999994</c:v>
                </c:pt>
                <c:pt idx="96">
                  <c:v>73.206999999999994</c:v>
                </c:pt>
                <c:pt idx="97">
                  <c:v>73.206999999999994</c:v>
                </c:pt>
                <c:pt idx="98">
                  <c:v>73.084000000000003</c:v>
                </c:pt>
                <c:pt idx="99">
                  <c:v>73.084000000000003</c:v>
                </c:pt>
                <c:pt idx="100">
                  <c:v>73.084000000000003</c:v>
                </c:pt>
                <c:pt idx="101">
                  <c:v>72.209999999999994</c:v>
                </c:pt>
                <c:pt idx="102">
                  <c:v>71.209000000000003</c:v>
                </c:pt>
                <c:pt idx="103">
                  <c:v>70.078000000000003</c:v>
                </c:pt>
                <c:pt idx="104">
                  <c:v>69.825999999999993</c:v>
                </c:pt>
                <c:pt idx="105">
                  <c:v>69.825999999999993</c:v>
                </c:pt>
                <c:pt idx="106">
                  <c:v>69.825999999999993</c:v>
                </c:pt>
                <c:pt idx="107">
                  <c:v>69.825999999999993</c:v>
                </c:pt>
                <c:pt idx="108">
                  <c:v>69.688000000000002</c:v>
                </c:pt>
                <c:pt idx="109">
                  <c:v>69.688000000000002</c:v>
                </c:pt>
                <c:pt idx="110">
                  <c:v>69.688000000000002</c:v>
                </c:pt>
                <c:pt idx="111">
                  <c:v>69.391999999999996</c:v>
                </c:pt>
                <c:pt idx="112">
                  <c:v>69.093999999999994</c:v>
                </c:pt>
                <c:pt idx="113">
                  <c:v>68.796000000000006</c:v>
                </c:pt>
                <c:pt idx="114">
                  <c:v>67.900999999999996</c:v>
                </c:pt>
                <c:pt idx="115">
                  <c:v>66.406000000000006</c:v>
                </c:pt>
                <c:pt idx="116">
                  <c:v>66.254000000000005</c:v>
                </c:pt>
                <c:pt idx="117">
                  <c:v>66.254000000000005</c:v>
                </c:pt>
                <c:pt idx="118">
                  <c:v>66.254000000000005</c:v>
                </c:pt>
                <c:pt idx="119">
                  <c:v>66.096000000000004</c:v>
                </c:pt>
                <c:pt idx="120">
                  <c:v>66.096000000000004</c:v>
                </c:pt>
                <c:pt idx="121">
                  <c:v>65.584000000000003</c:v>
                </c:pt>
                <c:pt idx="122">
                  <c:v>65.584000000000003</c:v>
                </c:pt>
                <c:pt idx="123">
                  <c:v>64.872</c:v>
                </c:pt>
                <c:pt idx="124">
                  <c:v>64.692999999999998</c:v>
                </c:pt>
                <c:pt idx="125">
                  <c:v>63.618000000000002</c:v>
                </c:pt>
                <c:pt idx="126">
                  <c:v>63.079000000000001</c:v>
                </c:pt>
                <c:pt idx="127">
                  <c:v>62.000999999999998</c:v>
                </c:pt>
                <c:pt idx="128">
                  <c:v>62.000999999999998</c:v>
                </c:pt>
                <c:pt idx="129">
                  <c:v>62.000999999999998</c:v>
                </c:pt>
                <c:pt idx="130">
                  <c:v>62.000999999999998</c:v>
                </c:pt>
                <c:pt idx="131">
                  <c:v>61.814</c:v>
                </c:pt>
                <c:pt idx="132">
                  <c:v>61.814</c:v>
                </c:pt>
                <c:pt idx="133">
                  <c:v>61.814</c:v>
                </c:pt>
                <c:pt idx="134">
                  <c:v>61.607999999999997</c:v>
                </c:pt>
                <c:pt idx="135">
                  <c:v>61.195999999999998</c:v>
                </c:pt>
                <c:pt idx="136">
                  <c:v>60.578000000000003</c:v>
                </c:pt>
                <c:pt idx="137">
                  <c:v>59.548000000000002</c:v>
                </c:pt>
                <c:pt idx="138">
                  <c:v>58.723999999999997</c:v>
                </c:pt>
                <c:pt idx="139">
                  <c:v>57.482999999999997</c:v>
                </c:pt>
                <c:pt idx="140">
                  <c:v>57.274999999999999</c:v>
                </c:pt>
                <c:pt idx="141">
                  <c:v>56.856000000000002</c:v>
                </c:pt>
                <c:pt idx="142">
                  <c:v>56.856000000000002</c:v>
                </c:pt>
                <c:pt idx="143">
                  <c:v>56.856000000000002</c:v>
                </c:pt>
                <c:pt idx="144">
                  <c:v>56.634999999999998</c:v>
                </c:pt>
                <c:pt idx="145">
                  <c:v>56.634999999999998</c:v>
                </c:pt>
                <c:pt idx="146">
                  <c:v>56.39</c:v>
                </c:pt>
                <c:pt idx="147">
                  <c:v>56.143000000000001</c:v>
                </c:pt>
                <c:pt idx="148">
                  <c:v>55.401000000000003</c:v>
                </c:pt>
                <c:pt idx="149">
                  <c:v>54.658999999999999</c:v>
                </c:pt>
                <c:pt idx="150">
                  <c:v>54.411999999999999</c:v>
                </c:pt>
                <c:pt idx="151">
                  <c:v>53.421999999999997</c:v>
                </c:pt>
                <c:pt idx="152">
                  <c:v>53.174999999999997</c:v>
                </c:pt>
                <c:pt idx="153">
                  <c:v>53.174999999999997</c:v>
                </c:pt>
                <c:pt idx="154">
                  <c:v>53.174999999999997</c:v>
                </c:pt>
                <c:pt idx="155">
                  <c:v>53.174999999999997</c:v>
                </c:pt>
                <c:pt idx="156">
                  <c:v>53.174999999999997</c:v>
                </c:pt>
                <c:pt idx="157">
                  <c:v>53.174999999999997</c:v>
                </c:pt>
                <c:pt idx="158">
                  <c:v>53.174999999999997</c:v>
                </c:pt>
                <c:pt idx="159">
                  <c:v>52.881</c:v>
                </c:pt>
                <c:pt idx="160">
                  <c:v>52.881</c:v>
                </c:pt>
                <c:pt idx="161">
                  <c:v>52.585999999999999</c:v>
                </c:pt>
                <c:pt idx="162">
                  <c:v>52.585999999999999</c:v>
                </c:pt>
                <c:pt idx="163">
                  <c:v>51.401000000000003</c:v>
                </c:pt>
                <c:pt idx="164">
                  <c:v>51.101999999999997</c:v>
                </c:pt>
                <c:pt idx="165">
                  <c:v>50.798000000000002</c:v>
                </c:pt>
                <c:pt idx="166">
                  <c:v>50.798000000000002</c:v>
                </c:pt>
                <c:pt idx="167">
                  <c:v>50.798000000000002</c:v>
                </c:pt>
                <c:pt idx="168">
                  <c:v>50.798000000000002</c:v>
                </c:pt>
                <c:pt idx="169">
                  <c:v>50.798000000000002</c:v>
                </c:pt>
                <c:pt idx="170">
                  <c:v>50.798000000000002</c:v>
                </c:pt>
                <c:pt idx="171">
                  <c:v>50.448</c:v>
                </c:pt>
                <c:pt idx="172">
                  <c:v>50.448</c:v>
                </c:pt>
                <c:pt idx="173">
                  <c:v>50.448</c:v>
                </c:pt>
                <c:pt idx="174">
                  <c:v>49.396999999999998</c:v>
                </c:pt>
                <c:pt idx="175">
                  <c:v>49.043999999999997</c:v>
                </c:pt>
                <c:pt idx="176">
                  <c:v>48.688000000000002</c:v>
                </c:pt>
                <c:pt idx="177">
                  <c:v>48.688000000000002</c:v>
                </c:pt>
                <c:pt idx="178">
                  <c:v>48.688000000000002</c:v>
                </c:pt>
                <c:pt idx="179">
                  <c:v>48.688000000000002</c:v>
                </c:pt>
                <c:pt idx="180">
                  <c:v>48.688000000000002</c:v>
                </c:pt>
                <c:pt idx="181">
                  <c:v>48.688000000000002</c:v>
                </c:pt>
                <c:pt idx="182">
                  <c:v>48.246000000000002</c:v>
                </c:pt>
                <c:pt idx="183">
                  <c:v>47.795000000000002</c:v>
                </c:pt>
                <c:pt idx="184">
                  <c:v>47.795000000000002</c:v>
                </c:pt>
                <c:pt idx="185">
                  <c:v>47.34</c:v>
                </c:pt>
                <c:pt idx="186">
                  <c:v>47.34</c:v>
                </c:pt>
                <c:pt idx="187">
                  <c:v>46.411000000000001</c:v>
                </c:pt>
                <c:pt idx="188">
                  <c:v>46.411000000000001</c:v>
                </c:pt>
                <c:pt idx="189">
                  <c:v>46.411000000000001</c:v>
                </c:pt>
                <c:pt idx="190">
                  <c:v>46.411000000000001</c:v>
                </c:pt>
                <c:pt idx="191">
                  <c:v>46.411000000000001</c:v>
                </c:pt>
                <c:pt idx="192">
                  <c:v>46.411000000000001</c:v>
                </c:pt>
                <c:pt idx="193">
                  <c:v>46.411000000000001</c:v>
                </c:pt>
                <c:pt idx="194">
                  <c:v>46.411000000000001</c:v>
                </c:pt>
                <c:pt idx="195">
                  <c:v>46.411000000000001</c:v>
                </c:pt>
                <c:pt idx="196">
                  <c:v>46.411000000000001</c:v>
                </c:pt>
                <c:pt idx="197">
                  <c:v>45.816000000000003</c:v>
                </c:pt>
                <c:pt idx="198">
                  <c:v>45.220999999999997</c:v>
                </c:pt>
                <c:pt idx="199">
                  <c:v>44.625999999999998</c:v>
                </c:pt>
                <c:pt idx="200">
                  <c:v>44.006999999999998</c:v>
                </c:pt>
                <c:pt idx="201">
                  <c:v>44.006999999999998</c:v>
                </c:pt>
                <c:pt idx="202">
                  <c:v>44.006999999999998</c:v>
                </c:pt>
                <c:pt idx="203">
                  <c:v>44.006999999999998</c:v>
                </c:pt>
                <c:pt idx="204">
                  <c:v>44.006999999999998</c:v>
                </c:pt>
                <c:pt idx="205">
                  <c:v>44.006999999999998</c:v>
                </c:pt>
                <c:pt idx="206">
                  <c:v>44.006999999999998</c:v>
                </c:pt>
                <c:pt idx="207">
                  <c:v>44.006999999999998</c:v>
                </c:pt>
                <c:pt idx="208">
                  <c:v>44.006999999999998</c:v>
                </c:pt>
                <c:pt idx="209">
                  <c:v>44.006999999999998</c:v>
                </c:pt>
                <c:pt idx="210">
                  <c:v>43.176000000000002</c:v>
                </c:pt>
                <c:pt idx="211">
                  <c:v>42.345999999999997</c:v>
                </c:pt>
                <c:pt idx="212">
                  <c:v>42.345999999999997</c:v>
                </c:pt>
                <c:pt idx="213">
                  <c:v>42.345999999999997</c:v>
                </c:pt>
                <c:pt idx="214">
                  <c:v>42.345999999999997</c:v>
                </c:pt>
                <c:pt idx="215">
                  <c:v>42.345999999999997</c:v>
                </c:pt>
                <c:pt idx="216">
                  <c:v>42.345999999999997</c:v>
                </c:pt>
                <c:pt idx="217">
                  <c:v>42.345999999999997</c:v>
                </c:pt>
                <c:pt idx="218">
                  <c:v>42.345999999999997</c:v>
                </c:pt>
                <c:pt idx="219">
                  <c:v>42.345999999999997</c:v>
                </c:pt>
                <c:pt idx="220">
                  <c:v>42.345999999999997</c:v>
                </c:pt>
                <c:pt idx="221">
                  <c:v>42.345999999999997</c:v>
                </c:pt>
                <c:pt idx="222">
                  <c:v>41.17</c:v>
                </c:pt>
                <c:pt idx="223">
                  <c:v>41.17</c:v>
                </c:pt>
                <c:pt idx="224">
                  <c:v>41.17</c:v>
                </c:pt>
                <c:pt idx="225">
                  <c:v>41.17</c:v>
                </c:pt>
                <c:pt idx="226">
                  <c:v>41.17</c:v>
                </c:pt>
                <c:pt idx="227">
                  <c:v>41.17</c:v>
                </c:pt>
                <c:pt idx="228">
                  <c:v>41.17</c:v>
                </c:pt>
                <c:pt idx="229">
                  <c:v>41.17</c:v>
                </c:pt>
                <c:pt idx="230">
                  <c:v>41.17</c:v>
                </c:pt>
                <c:pt idx="231">
                  <c:v>41.17</c:v>
                </c:pt>
                <c:pt idx="232">
                  <c:v>41.17</c:v>
                </c:pt>
                <c:pt idx="233">
                  <c:v>41.17</c:v>
                </c:pt>
                <c:pt idx="234">
                  <c:v>41.17</c:v>
                </c:pt>
                <c:pt idx="235">
                  <c:v>41.17</c:v>
                </c:pt>
                <c:pt idx="236">
                  <c:v>39.523000000000003</c:v>
                </c:pt>
                <c:pt idx="237">
                  <c:v>39.523000000000003</c:v>
                </c:pt>
                <c:pt idx="238">
                  <c:v>39.523000000000003</c:v>
                </c:pt>
                <c:pt idx="239">
                  <c:v>39.523000000000003</c:v>
                </c:pt>
                <c:pt idx="240">
                  <c:v>39.523000000000003</c:v>
                </c:pt>
              </c:numCache>
            </c:numRef>
          </c:yVal>
          <c:smooth val="0"/>
          <c:extLst>
            <c:ext xmlns:c16="http://schemas.microsoft.com/office/drawing/2014/chart" uri="{C3380CC4-5D6E-409C-BE32-E72D297353CC}">
              <c16:uniqueId val="{00000001-2D30-4102-A5C9-CDF19D2FD942}"/>
            </c:ext>
          </c:extLst>
        </c:ser>
        <c:dLbls>
          <c:showLegendKey val="0"/>
          <c:showVal val="0"/>
          <c:showCatName val="0"/>
          <c:showSerName val="0"/>
          <c:showPercent val="0"/>
          <c:showBubbleSize val="0"/>
        </c:dLbls>
        <c:axId val="675410128"/>
        <c:axId val="675410520"/>
      </c:scatterChart>
      <c:valAx>
        <c:axId val="675410128"/>
        <c:scaling>
          <c:orientation val="minMax"/>
          <c:max val="1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10520"/>
        <c:crosses val="autoZero"/>
        <c:crossBetween val="midCat"/>
        <c:majorUnit val="1"/>
      </c:valAx>
      <c:valAx>
        <c:axId val="67541052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a:t>
                </a:r>
                <a:endParaRPr lang="en-US" sz="1700" b="1" i="0" baseline="0" dirty="0">
                  <a:solidFill>
                    <a:schemeClr val="bg2"/>
                  </a:solidFill>
                </a:endParaRPr>
              </a:p>
            </c:rich>
          </c:tx>
          <c:layout>
            <c:manualLayout>
              <c:xMode val="edge"/>
              <c:yMode val="edge"/>
              <c:x val="9.8131372958914671E-3"/>
              <c:y val="0.22594424688850079"/>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10128"/>
        <c:crosses val="autoZero"/>
        <c:crossBetween val="midCat"/>
        <c:majorUnit val="25"/>
      </c:valAx>
      <c:spPr>
        <a:noFill/>
        <a:ln>
          <a:solidFill>
            <a:schemeClr val="bg2"/>
          </a:solidFill>
        </a:ln>
      </c:spPr>
    </c:plotArea>
    <c:legend>
      <c:legendPos val="r"/>
      <c:layout>
        <c:manualLayout>
          <c:xMode val="edge"/>
          <c:yMode val="edge"/>
          <c:x val="0.14367256637168141"/>
          <c:y val="0.62952205571077813"/>
          <c:w val="0.30047197640117995"/>
          <c:h val="0.15851409702819683"/>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36"/>
          <c:h val="0.82821386550819165"/>
        </c:manualLayout>
      </c:layout>
      <c:scatterChart>
        <c:scatterStyle val="lineMarker"/>
        <c:varyColors val="0"/>
        <c:ser>
          <c:idx val="0"/>
          <c:order val="0"/>
          <c:tx>
            <c:strRef>
              <c:f>Sheet1!$B$1</c:f>
              <c:strCache>
                <c:ptCount val="1"/>
                <c:pt idx="0">
                  <c:v>Cyclosporine use at discharge and 1 year (N = 470)</c:v>
                </c:pt>
              </c:strCache>
            </c:strRef>
          </c:tx>
          <c:spPr>
            <a:ln w="41275">
              <a:solidFill>
                <a:srgbClr val="FF00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100</c:v>
                </c:pt>
                <c:pt idx="3">
                  <c:v>100</c:v>
                </c:pt>
                <c:pt idx="4">
                  <c:v>100</c:v>
                </c:pt>
                <c:pt idx="5">
                  <c:v>100</c:v>
                </c:pt>
                <c:pt idx="6">
                  <c:v>99.573999999999998</c:v>
                </c:pt>
                <c:pt idx="7">
                  <c:v>99.149000000000001</c:v>
                </c:pt>
                <c:pt idx="8">
                  <c:v>98.936000000000007</c:v>
                </c:pt>
                <c:pt idx="9">
                  <c:v>98.936000000000007</c:v>
                </c:pt>
                <c:pt idx="10">
                  <c:v>98.936000000000007</c:v>
                </c:pt>
                <c:pt idx="11">
                  <c:v>98.936000000000007</c:v>
                </c:pt>
                <c:pt idx="12">
                  <c:v>98.936000000000007</c:v>
                </c:pt>
                <c:pt idx="13">
                  <c:v>98.936000000000007</c:v>
                </c:pt>
                <c:pt idx="14">
                  <c:v>98.936000000000007</c:v>
                </c:pt>
                <c:pt idx="15">
                  <c:v>98.936000000000007</c:v>
                </c:pt>
                <c:pt idx="16">
                  <c:v>98.936000000000007</c:v>
                </c:pt>
                <c:pt idx="17">
                  <c:v>98.715000000000003</c:v>
                </c:pt>
                <c:pt idx="18">
                  <c:v>97.611000000000004</c:v>
                </c:pt>
                <c:pt idx="19">
                  <c:v>96.727999999999994</c:v>
                </c:pt>
                <c:pt idx="20">
                  <c:v>96.286000000000001</c:v>
                </c:pt>
                <c:pt idx="21">
                  <c:v>96.286000000000001</c:v>
                </c:pt>
                <c:pt idx="22">
                  <c:v>96.286000000000001</c:v>
                </c:pt>
                <c:pt idx="23">
                  <c:v>96.286000000000001</c:v>
                </c:pt>
                <c:pt idx="24">
                  <c:v>96.286000000000001</c:v>
                </c:pt>
                <c:pt idx="25">
                  <c:v>96.286000000000001</c:v>
                </c:pt>
                <c:pt idx="26">
                  <c:v>96.286000000000001</c:v>
                </c:pt>
                <c:pt idx="27">
                  <c:v>96.286000000000001</c:v>
                </c:pt>
                <c:pt idx="28">
                  <c:v>96.05</c:v>
                </c:pt>
                <c:pt idx="29">
                  <c:v>95.813999999999993</c:v>
                </c:pt>
                <c:pt idx="30">
                  <c:v>94.631</c:v>
                </c:pt>
                <c:pt idx="31">
                  <c:v>94.158000000000001</c:v>
                </c:pt>
                <c:pt idx="32">
                  <c:v>93.685000000000002</c:v>
                </c:pt>
                <c:pt idx="33">
                  <c:v>93.685000000000002</c:v>
                </c:pt>
                <c:pt idx="34">
                  <c:v>93.685000000000002</c:v>
                </c:pt>
                <c:pt idx="35">
                  <c:v>93.685000000000002</c:v>
                </c:pt>
                <c:pt idx="36">
                  <c:v>93.685000000000002</c:v>
                </c:pt>
                <c:pt idx="37">
                  <c:v>93.685000000000002</c:v>
                </c:pt>
                <c:pt idx="38">
                  <c:v>93.423000000000002</c:v>
                </c:pt>
                <c:pt idx="39">
                  <c:v>93.423000000000002</c:v>
                </c:pt>
                <c:pt idx="40">
                  <c:v>93.423000000000002</c:v>
                </c:pt>
                <c:pt idx="41">
                  <c:v>93.16</c:v>
                </c:pt>
                <c:pt idx="42">
                  <c:v>92.370999999999995</c:v>
                </c:pt>
                <c:pt idx="43">
                  <c:v>90.792000000000002</c:v>
                </c:pt>
                <c:pt idx="44">
                  <c:v>90.792000000000002</c:v>
                </c:pt>
                <c:pt idx="45">
                  <c:v>90.792000000000002</c:v>
                </c:pt>
                <c:pt idx="46">
                  <c:v>90.792000000000002</c:v>
                </c:pt>
                <c:pt idx="47">
                  <c:v>90.792000000000002</c:v>
                </c:pt>
                <c:pt idx="48">
                  <c:v>90.792000000000002</c:v>
                </c:pt>
                <c:pt idx="49">
                  <c:v>90.792000000000002</c:v>
                </c:pt>
                <c:pt idx="50">
                  <c:v>90.792000000000002</c:v>
                </c:pt>
                <c:pt idx="51">
                  <c:v>90.792000000000002</c:v>
                </c:pt>
                <c:pt idx="52">
                  <c:v>90.5</c:v>
                </c:pt>
                <c:pt idx="53">
                  <c:v>90.207999999999998</c:v>
                </c:pt>
                <c:pt idx="54">
                  <c:v>88.456000000000003</c:v>
                </c:pt>
                <c:pt idx="55">
                  <c:v>86.703999999999994</c:v>
                </c:pt>
                <c:pt idx="56">
                  <c:v>86.703999999999994</c:v>
                </c:pt>
                <c:pt idx="57">
                  <c:v>86.703999999999994</c:v>
                </c:pt>
                <c:pt idx="58">
                  <c:v>86.703999999999994</c:v>
                </c:pt>
                <c:pt idx="59">
                  <c:v>86.703999999999994</c:v>
                </c:pt>
                <c:pt idx="60">
                  <c:v>86.703999999999994</c:v>
                </c:pt>
                <c:pt idx="61">
                  <c:v>86.387</c:v>
                </c:pt>
                <c:pt idx="62">
                  <c:v>86.387</c:v>
                </c:pt>
                <c:pt idx="63">
                  <c:v>86.063000000000002</c:v>
                </c:pt>
                <c:pt idx="64">
                  <c:v>86.063000000000002</c:v>
                </c:pt>
                <c:pt idx="65">
                  <c:v>85.088999999999999</c:v>
                </c:pt>
                <c:pt idx="66">
                  <c:v>84.438999999999993</c:v>
                </c:pt>
                <c:pt idx="67">
                  <c:v>83.465000000000003</c:v>
                </c:pt>
                <c:pt idx="68">
                  <c:v>83.465000000000003</c:v>
                </c:pt>
                <c:pt idx="69">
                  <c:v>83.465000000000003</c:v>
                </c:pt>
                <c:pt idx="70">
                  <c:v>83.465000000000003</c:v>
                </c:pt>
                <c:pt idx="71">
                  <c:v>83.465000000000003</c:v>
                </c:pt>
                <c:pt idx="72">
                  <c:v>83.465000000000003</c:v>
                </c:pt>
                <c:pt idx="73">
                  <c:v>83.465000000000003</c:v>
                </c:pt>
                <c:pt idx="74">
                  <c:v>83.465000000000003</c:v>
                </c:pt>
                <c:pt idx="75">
                  <c:v>83.076999999999998</c:v>
                </c:pt>
                <c:pt idx="76">
                  <c:v>82.301000000000002</c:v>
                </c:pt>
                <c:pt idx="77">
                  <c:v>81.13</c:v>
                </c:pt>
                <c:pt idx="78">
                  <c:v>79.564999999999998</c:v>
                </c:pt>
                <c:pt idx="79">
                  <c:v>79.173000000000002</c:v>
                </c:pt>
                <c:pt idx="80">
                  <c:v>79.173000000000002</c:v>
                </c:pt>
                <c:pt idx="81">
                  <c:v>79.173000000000002</c:v>
                </c:pt>
                <c:pt idx="82">
                  <c:v>79.173000000000002</c:v>
                </c:pt>
                <c:pt idx="83">
                  <c:v>79.173000000000002</c:v>
                </c:pt>
                <c:pt idx="84">
                  <c:v>79.173000000000002</c:v>
                </c:pt>
                <c:pt idx="85">
                  <c:v>79.173000000000002</c:v>
                </c:pt>
                <c:pt idx="86">
                  <c:v>79.173000000000002</c:v>
                </c:pt>
                <c:pt idx="87">
                  <c:v>79.173000000000002</c:v>
                </c:pt>
                <c:pt idx="88">
                  <c:v>79.173000000000002</c:v>
                </c:pt>
                <c:pt idx="89">
                  <c:v>78.72</c:v>
                </c:pt>
                <c:pt idx="90">
                  <c:v>77.363</c:v>
                </c:pt>
                <c:pt idx="91">
                  <c:v>76.911000000000001</c:v>
                </c:pt>
                <c:pt idx="92">
                  <c:v>76.911000000000001</c:v>
                </c:pt>
                <c:pt idx="93">
                  <c:v>76.911000000000001</c:v>
                </c:pt>
                <c:pt idx="94">
                  <c:v>76.911000000000001</c:v>
                </c:pt>
                <c:pt idx="95">
                  <c:v>76.911000000000001</c:v>
                </c:pt>
                <c:pt idx="96">
                  <c:v>76.911000000000001</c:v>
                </c:pt>
                <c:pt idx="97">
                  <c:v>76.911000000000001</c:v>
                </c:pt>
                <c:pt idx="98">
                  <c:v>76.911000000000001</c:v>
                </c:pt>
                <c:pt idx="99">
                  <c:v>76.911000000000001</c:v>
                </c:pt>
                <c:pt idx="100">
                  <c:v>76.911000000000001</c:v>
                </c:pt>
                <c:pt idx="101">
                  <c:v>76.376000000000005</c:v>
                </c:pt>
                <c:pt idx="102">
                  <c:v>76.376000000000005</c:v>
                </c:pt>
                <c:pt idx="103">
                  <c:v>75.838999999999999</c:v>
                </c:pt>
                <c:pt idx="104">
                  <c:v>75.838999999999999</c:v>
                </c:pt>
                <c:pt idx="105">
                  <c:v>75.838999999999999</c:v>
                </c:pt>
                <c:pt idx="106">
                  <c:v>75.838999999999999</c:v>
                </c:pt>
                <c:pt idx="107">
                  <c:v>75.838999999999999</c:v>
                </c:pt>
                <c:pt idx="108">
                  <c:v>75.838999999999999</c:v>
                </c:pt>
                <c:pt idx="109">
                  <c:v>75.838999999999999</c:v>
                </c:pt>
                <c:pt idx="110">
                  <c:v>75.838999999999999</c:v>
                </c:pt>
                <c:pt idx="111">
                  <c:v>75.200999999999993</c:v>
                </c:pt>
                <c:pt idx="112">
                  <c:v>75.200999999999993</c:v>
                </c:pt>
                <c:pt idx="113">
                  <c:v>75.200999999999993</c:v>
                </c:pt>
                <c:pt idx="114">
                  <c:v>75.200999999999993</c:v>
                </c:pt>
                <c:pt idx="115">
                  <c:v>75.200999999999993</c:v>
                </c:pt>
                <c:pt idx="116">
                  <c:v>75.200999999999993</c:v>
                </c:pt>
                <c:pt idx="117">
                  <c:v>75.200999999999993</c:v>
                </c:pt>
                <c:pt idx="118">
                  <c:v>75.200999999999993</c:v>
                </c:pt>
                <c:pt idx="119">
                  <c:v>75.200999999999993</c:v>
                </c:pt>
                <c:pt idx="120">
                  <c:v>75.200999999999993</c:v>
                </c:pt>
                <c:pt idx="121">
                  <c:v>75.200999999999993</c:v>
                </c:pt>
                <c:pt idx="122">
                  <c:v>74.393000000000001</c:v>
                </c:pt>
                <c:pt idx="123">
                  <c:v>72.757999999999996</c:v>
                </c:pt>
                <c:pt idx="124">
                  <c:v>71.94</c:v>
                </c:pt>
                <c:pt idx="125">
                  <c:v>70.305000000000007</c:v>
                </c:pt>
                <c:pt idx="126">
                  <c:v>67.025000000000006</c:v>
                </c:pt>
                <c:pt idx="127">
                  <c:v>64.531999999999996</c:v>
                </c:pt>
                <c:pt idx="128">
                  <c:v>64.531999999999996</c:v>
                </c:pt>
                <c:pt idx="129">
                  <c:v>64.531999999999996</c:v>
                </c:pt>
                <c:pt idx="130">
                  <c:v>64.531999999999996</c:v>
                </c:pt>
                <c:pt idx="131">
                  <c:v>64.531999999999996</c:v>
                </c:pt>
                <c:pt idx="132">
                  <c:v>64.531999999999996</c:v>
                </c:pt>
                <c:pt idx="133">
                  <c:v>64.531999999999996</c:v>
                </c:pt>
                <c:pt idx="134">
                  <c:v>64.531999999999996</c:v>
                </c:pt>
                <c:pt idx="135">
                  <c:v>64.531999999999996</c:v>
                </c:pt>
                <c:pt idx="136">
                  <c:v>64.531999999999996</c:v>
                </c:pt>
                <c:pt idx="137">
                  <c:v>63.241</c:v>
                </c:pt>
                <c:pt idx="138">
                  <c:v>61.951000000000001</c:v>
                </c:pt>
                <c:pt idx="139">
                  <c:v>61.951000000000001</c:v>
                </c:pt>
                <c:pt idx="140">
                  <c:v>61.951000000000001</c:v>
                </c:pt>
                <c:pt idx="141">
                  <c:v>61.951000000000001</c:v>
                </c:pt>
                <c:pt idx="142">
                  <c:v>61.951000000000001</c:v>
                </c:pt>
                <c:pt idx="143">
                  <c:v>61.951000000000001</c:v>
                </c:pt>
                <c:pt idx="144">
                  <c:v>61.951000000000001</c:v>
                </c:pt>
              </c:numCache>
            </c:numRef>
          </c:yVal>
          <c:smooth val="0"/>
          <c:extLst>
            <c:ext xmlns:c16="http://schemas.microsoft.com/office/drawing/2014/chart" uri="{C3380CC4-5D6E-409C-BE32-E72D297353CC}">
              <c16:uniqueId val="{00000000-EB63-4057-88BB-3C791B2DE0A8}"/>
            </c:ext>
          </c:extLst>
        </c:ser>
        <c:ser>
          <c:idx val="1"/>
          <c:order val="1"/>
          <c:tx>
            <c:strRef>
              <c:f>Sheet1!$C$1</c:f>
              <c:strCache>
                <c:ptCount val="1"/>
                <c:pt idx="0">
                  <c:v>Tacrolimus use at discharge and 1 year (N = 2,972)</c:v>
                </c:pt>
              </c:strCache>
            </c:strRef>
          </c:tx>
          <c:spPr>
            <a:ln w="41275">
              <a:solidFill>
                <a:srgbClr val="339933"/>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100</c:v>
                </c:pt>
                <c:pt idx="3">
                  <c:v>100</c:v>
                </c:pt>
                <c:pt idx="4">
                  <c:v>100</c:v>
                </c:pt>
                <c:pt idx="5">
                  <c:v>100</c:v>
                </c:pt>
                <c:pt idx="6">
                  <c:v>99.596000000000004</c:v>
                </c:pt>
                <c:pt idx="7">
                  <c:v>98.552999999999997</c:v>
                </c:pt>
                <c:pt idx="8">
                  <c:v>98.486000000000004</c:v>
                </c:pt>
                <c:pt idx="9">
                  <c:v>98.451999999999998</c:v>
                </c:pt>
                <c:pt idx="10">
                  <c:v>98.451999999999998</c:v>
                </c:pt>
                <c:pt idx="11">
                  <c:v>98.451999999999998</c:v>
                </c:pt>
                <c:pt idx="12">
                  <c:v>98.451999999999998</c:v>
                </c:pt>
                <c:pt idx="13">
                  <c:v>98.451999999999998</c:v>
                </c:pt>
                <c:pt idx="14">
                  <c:v>98.451999999999998</c:v>
                </c:pt>
                <c:pt idx="15">
                  <c:v>98.451999999999998</c:v>
                </c:pt>
                <c:pt idx="16">
                  <c:v>98.376999999999995</c:v>
                </c:pt>
                <c:pt idx="17">
                  <c:v>98.263999999999996</c:v>
                </c:pt>
                <c:pt idx="18">
                  <c:v>97.736999999999995</c:v>
                </c:pt>
                <c:pt idx="19">
                  <c:v>96.718999999999994</c:v>
                </c:pt>
                <c:pt idx="20">
                  <c:v>96.453999999999994</c:v>
                </c:pt>
                <c:pt idx="21">
                  <c:v>96.415999999999997</c:v>
                </c:pt>
                <c:pt idx="22">
                  <c:v>96.376999999999995</c:v>
                </c:pt>
                <c:pt idx="23">
                  <c:v>96.376999999999995</c:v>
                </c:pt>
                <c:pt idx="24">
                  <c:v>96.376999999999995</c:v>
                </c:pt>
                <c:pt idx="25">
                  <c:v>96.376999999999995</c:v>
                </c:pt>
                <c:pt idx="26">
                  <c:v>96.376999999999995</c:v>
                </c:pt>
                <c:pt idx="27">
                  <c:v>96.331000000000003</c:v>
                </c:pt>
                <c:pt idx="28">
                  <c:v>96.144000000000005</c:v>
                </c:pt>
                <c:pt idx="29">
                  <c:v>95.817999999999998</c:v>
                </c:pt>
                <c:pt idx="30">
                  <c:v>95.072000000000003</c:v>
                </c:pt>
                <c:pt idx="31">
                  <c:v>94.325000000000003</c:v>
                </c:pt>
                <c:pt idx="32">
                  <c:v>94.183999999999997</c:v>
                </c:pt>
                <c:pt idx="33">
                  <c:v>94.137</c:v>
                </c:pt>
                <c:pt idx="34">
                  <c:v>94.137</c:v>
                </c:pt>
                <c:pt idx="35">
                  <c:v>94.137</c:v>
                </c:pt>
                <c:pt idx="36">
                  <c:v>94.137</c:v>
                </c:pt>
                <c:pt idx="37">
                  <c:v>94.137</c:v>
                </c:pt>
                <c:pt idx="38">
                  <c:v>94.137</c:v>
                </c:pt>
                <c:pt idx="39">
                  <c:v>94.021000000000001</c:v>
                </c:pt>
                <c:pt idx="40">
                  <c:v>93.905000000000001</c:v>
                </c:pt>
                <c:pt idx="41">
                  <c:v>93.498000000000005</c:v>
                </c:pt>
                <c:pt idx="42">
                  <c:v>93.031999999999996</c:v>
                </c:pt>
                <c:pt idx="43">
                  <c:v>92.155000000000001</c:v>
                </c:pt>
                <c:pt idx="44">
                  <c:v>91.509</c:v>
                </c:pt>
                <c:pt idx="45">
                  <c:v>91.509</c:v>
                </c:pt>
                <c:pt idx="46">
                  <c:v>91.509</c:v>
                </c:pt>
                <c:pt idx="47">
                  <c:v>91.509</c:v>
                </c:pt>
                <c:pt idx="48">
                  <c:v>91.509</c:v>
                </c:pt>
                <c:pt idx="49">
                  <c:v>91.509</c:v>
                </c:pt>
                <c:pt idx="50">
                  <c:v>91.367000000000004</c:v>
                </c:pt>
                <c:pt idx="51">
                  <c:v>91.367000000000004</c:v>
                </c:pt>
                <c:pt idx="52">
                  <c:v>91.222999999999999</c:v>
                </c:pt>
                <c:pt idx="53">
                  <c:v>90.792000000000002</c:v>
                </c:pt>
                <c:pt idx="54">
                  <c:v>90.072000000000003</c:v>
                </c:pt>
                <c:pt idx="55">
                  <c:v>88.846999999999994</c:v>
                </c:pt>
                <c:pt idx="56">
                  <c:v>88.412000000000006</c:v>
                </c:pt>
                <c:pt idx="57">
                  <c:v>88.338999999999999</c:v>
                </c:pt>
                <c:pt idx="58">
                  <c:v>88.338999999999999</c:v>
                </c:pt>
                <c:pt idx="59">
                  <c:v>88.338999999999999</c:v>
                </c:pt>
                <c:pt idx="60">
                  <c:v>88.338999999999999</c:v>
                </c:pt>
                <c:pt idx="61">
                  <c:v>88.338999999999999</c:v>
                </c:pt>
                <c:pt idx="62">
                  <c:v>88.153999999999996</c:v>
                </c:pt>
                <c:pt idx="63">
                  <c:v>87.78</c:v>
                </c:pt>
                <c:pt idx="64">
                  <c:v>87.403999999999996</c:v>
                </c:pt>
                <c:pt idx="65">
                  <c:v>86.930999999999997</c:v>
                </c:pt>
                <c:pt idx="66">
                  <c:v>85.793999999999997</c:v>
                </c:pt>
                <c:pt idx="67">
                  <c:v>85.034000000000006</c:v>
                </c:pt>
                <c:pt idx="68">
                  <c:v>84.843000000000004</c:v>
                </c:pt>
                <c:pt idx="69">
                  <c:v>84.843000000000004</c:v>
                </c:pt>
                <c:pt idx="70">
                  <c:v>84.843000000000004</c:v>
                </c:pt>
                <c:pt idx="71">
                  <c:v>84.843000000000004</c:v>
                </c:pt>
                <c:pt idx="72">
                  <c:v>84.843000000000004</c:v>
                </c:pt>
                <c:pt idx="73">
                  <c:v>84.843000000000004</c:v>
                </c:pt>
                <c:pt idx="74">
                  <c:v>84.843000000000004</c:v>
                </c:pt>
                <c:pt idx="75">
                  <c:v>84.843000000000004</c:v>
                </c:pt>
                <c:pt idx="76">
                  <c:v>84.600999999999999</c:v>
                </c:pt>
                <c:pt idx="77">
                  <c:v>84.238</c:v>
                </c:pt>
                <c:pt idx="78">
                  <c:v>83.149000000000001</c:v>
                </c:pt>
                <c:pt idx="79">
                  <c:v>82.664000000000001</c:v>
                </c:pt>
                <c:pt idx="80">
                  <c:v>82.542000000000002</c:v>
                </c:pt>
                <c:pt idx="81">
                  <c:v>82.542000000000002</c:v>
                </c:pt>
                <c:pt idx="82">
                  <c:v>82.542000000000002</c:v>
                </c:pt>
                <c:pt idx="83">
                  <c:v>82.542000000000002</c:v>
                </c:pt>
                <c:pt idx="84">
                  <c:v>82.542000000000002</c:v>
                </c:pt>
                <c:pt idx="85">
                  <c:v>82.542000000000002</c:v>
                </c:pt>
                <c:pt idx="86">
                  <c:v>82.381</c:v>
                </c:pt>
                <c:pt idx="87">
                  <c:v>81.894999999999996</c:v>
                </c:pt>
                <c:pt idx="88">
                  <c:v>81.570999999999998</c:v>
                </c:pt>
                <c:pt idx="89">
                  <c:v>81.409000000000006</c:v>
                </c:pt>
                <c:pt idx="90">
                  <c:v>80.759</c:v>
                </c:pt>
                <c:pt idx="91">
                  <c:v>80.268000000000001</c:v>
                </c:pt>
                <c:pt idx="92">
                  <c:v>79.614000000000004</c:v>
                </c:pt>
                <c:pt idx="93">
                  <c:v>79.614000000000004</c:v>
                </c:pt>
                <c:pt idx="94">
                  <c:v>79.614000000000004</c:v>
                </c:pt>
                <c:pt idx="95">
                  <c:v>79.614000000000004</c:v>
                </c:pt>
                <c:pt idx="96">
                  <c:v>79.614000000000004</c:v>
                </c:pt>
                <c:pt idx="97">
                  <c:v>79.614000000000004</c:v>
                </c:pt>
                <c:pt idx="98">
                  <c:v>79.614000000000004</c:v>
                </c:pt>
                <c:pt idx="99">
                  <c:v>79.388999999999996</c:v>
                </c:pt>
                <c:pt idx="100">
                  <c:v>79.164000000000001</c:v>
                </c:pt>
                <c:pt idx="101">
                  <c:v>78.712000000000003</c:v>
                </c:pt>
                <c:pt idx="102">
                  <c:v>77.8</c:v>
                </c:pt>
                <c:pt idx="103">
                  <c:v>76.197999999999993</c:v>
                </c:pt>
                <c:pt idx="104">
                  <c:v>76.197999999999993</c:v>
                </c:pt>
                <c:pt idx="105">
                  <c:v>76.197999999999993</c:v>
                </c:pt>
                <c:pt idx="106">
                  <c:v>76.197999999999993</c:v>
                </c:pt>
                <c:pt idx="107">
                  <c:v>76.197999999999993</c:v>
                </c:pt>
                <c:pt idx="108">
                  <c:v>76.197999999999993</c:v>
                </c:pt>
                <c:pt idx="109">
                  <c:v>76.197999999999993</c:v>
                </c:pt>
                <c:pt idx="110">
                  <c:v>76.197999999999993</c:v>
                </c:pt>
                <c:pt idx="111">
                  <c:v>76.197999999999993</c:v>
                </c:pt>
                <c:pt idx="112">
                  <c:v>76.197999999999993</c:v>
                </c:pt>
                <c:pt idx="113">
                  <c:v>75.457999999999998</c:v>
                </c:pt>
                <c:pt idx="114">
                  <c:v>75.087000000000003</c:v>
                </c:pt>
                <c:pt idx="115">
                  <c:v>73.965999999999994</c:v>
                </c:pt>
                <c:pt idx="116">
                  <c:v>73.965999999999994</c:v>
                </c:pt>
                <c:pt idx="117">
                  <c:v>73.965999999999994</c:v>
                </c:pt>
                <c:pt idx="118">
                  <c:v>73.965999999999994</c:v>
                </c:pt>
                <c:pt idx="119">
                  <c:v>73.965999999999994</c:v>
                </c:pt>
                <c:pt idx="120">
                  <c:v>73.965999999999994</c:v>
                </c:pt>
                <c:pt idx="121">
                  <c:v>73.393000000000001</c:v>
                </c:pt>
                <c:pt idx="122">
                  <c:v>73.393000000000001</c:v>
                </c:pt>
                <c:pt idx="123">
                  <c:v>73.393000000000001</c:v>
                </c:pt>
                <c:pt idx="124">
                  <c:v>73.393000000000001</c:v>
                </c:pt>
                <c:pt idx="125">
                  <c:v>72.180000000000007</c:v>
                </c:pt>
                <c:pt idx="126">
                  <c:v>71.572999999999993</c:v>
                </c:pt>
                <c:pt idx="127">
                  <c:v>70.36</c:v>
                </c:pt>
                <c:pt idx="128">
                  <c:v>70.36</c:v>
                </c:pt>
                <c:pt idx="129">
                  <c:v>70.36</c:v>
                </c:pt>
                <c:pt idx="130">
                  <c:v>70.36</c:v>
                </c:pt>
                <c:pt idx="131">
                  <c:v>70.36</c:v>
                </c:pt>
                <c:pt idx="132">
                  <c:v>70.36</c:v>
                </c:pt>
                <c:pt idx="133">
                  <c:v>70.36</c:v>
                </c:pt>
                <c:pt idx="134">
                  <c:v>69.445999999999998</c:v>
                </c:pt>
                <c:pt idx="135">
                  <c:v>68.52</c:v>
                </c:pt>
                <c:pt idx="136">
                  <c:v>67.593999999999994</c:v>
                </c:pt>
                <c:pt idx="137">
                  <c:v>67.593999999999994</c:v>
                </c:pt>
                <c:pt idx="138">
                  <c:v>66.668000000000006</c:v>
                </c:pt>
                <c:pt idx="139">
                  <c:v>66.668000000000006</c:v>
                </c:pt>
                <c:pt idx="140">
                  <c:v>65.701999999999998</c:v>
                </c:pt>
                <c:pt idx="141">
                  <c:v>65.701999999999998</c:v>
                </c:pt>
                <c:pt idx="142">
                  <c:v>65.701999999999998</c:v>
                </c:pt>
                <c:pt idx="143">
                  <c:v>65.701999999999998</c:v>
                </c:pt>
                <c:pt idx="144">
                  <c:v>65.701999999999998</c:v>
                </c:pt>
              </c:numCache>
            </c:numRef>
          </c:yVal>
          <c:smooth val="0"/>
          <c:extLst>
            <c:ext xmlns:c16="http://schemas.microsoft.com/office/drawing/2014/chart" uri="{C3380CC4-5D6E-409C-BE32-E72D297353CC}">
              <c16:uniqueId val="{00000001-EB63-4057-88BB-3C791B2DE0A8}"/>
            </c:ext>
          </c:extLst>
        </c:ser>
        <c:ser>
          <c:idx val="2"/>
          <c:order val="2"/>
          <c:tx>
            <c:strRef>
              <c:f>Sheet1!$D$1</c:f>
              <c:strCache>
                <c:ptCount val="1"/>
                <c:pt idx="0">
                  <c:v>Cyclosporine use at discharge/Tacrolimus at 1 year (N = 162)</c:v>
                </c:pt>
              </c:strCache>
            </c:strRef>
          </c:tx>
          <c:spPr>
            <a:ln w="41275">
              <a:solidFill>
                <a:srgbClr val="0070C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100</c:v>
                </c:pt>
                <c:pt idx="4">
                  <c:v>100</c:v>
                </c:pt>
                <c:pt idx="5">
                  <c:v>100</c:v>
                </c:pt>
                <c:pt idx="6">
                  <c:v>99.382999999999996</c:v>
                </c:pt>
                <c:pt idx="7">
                  <c:v>98.765000000000001</c:v>
                </c:pt>
                <c:pt idx="8">
                  <c:v>98.765000000000001</c:v>
                </c:pt>
                <c:pt idx="9">
                  <c:v>98.765000000000001</c:v>
                </c:pt>
                <c:pt idx="10">
                  <c:v>98.765000000000001</c:v>
                </c:pt>
                <c:pt idx="11">
                  <c:v>98.765000000000001</c:v>
                </c:pt>
                <c:pt idx="12">
                  <c:v>98.765000000000001</c:v>
                </c:pt>
                <c:pt idx="13">
                  <c:v>98.765000000000001</c:v>
                </c:pt>
                <c:pt idx="14">
                  <c:v>98.765000000000001</c:v>
                </c:pt>
                <c:pt idx="15">
                  <c:v>98.765000000000001</c:v>
                </c:pt>
                <c:pt idx="16">
                  <c:v>98.765000000000001</c:v>
                </c:pt>
                <c:pt idx="17">
                  <c:v>98.097999999999999</c:v>
                </c:pt>
                <c:pt idx="18">
                  <c:v>98.097999999999999</c:v>
                </c:pt>
                <c:pt idx="19">
                  <c:v>97.430999999999997</c:v>
                </c:pt>
                <c:pt idx="20">
                  <c:v>96.096000000000004</c:v>
                </c:pt>
                <c:pt idx="21">
                  <c:v>96.096000000000004</c:v>
                </c:pt>
                <c:pt idx="22">
                  <c:v>96.096000000000004</c:v>
                </c:pt>
                <c:pt idx="23">
                  <c:v>96.096000000000004</c:v>
                </c:pt>
                <c:pt idx="24">
                  <c:v>96.096000000000004</c:v>
                </c:pt>
                <c:pt idx="25">
                  <c:v>96.096000000000004</c:v>
                </c:pt>
                <c:pt idx="26">
                  <c:v>96.096000000000004</c:v>
                </c:pt>
                <c:pt idx="27">
                  <c:v>96.096000000000004</c:v>
                </c:pt>
                <c:pt idx="28">
                  <c:v>96.096000000000004</c:v>
                </c:pt>
                <c:pt idx="29">
                  <c:v>96.096000000000004</c:v>
                </c:pt>
                <c:pt idx="30">
                  <c:v>94.662000000000006</c:v>
                </c:pt>
                <c:pt idx="31">
                  <c:v>93.227999999999994</c:v>
                </c:pt>
                <c:pt idx="32">
                  <c:v>93.227999999999994</c:v>
                </c:pt>
                <c:pt idx="33">
                  <c:v>93.227999999999994</c:v>
                </c:pt>
                <c:pt idx="34">
                  <c:v>93.227999999999994</c:v>
                </c:pt>
                <c:pt idx="35">
                  <c:v>93.227999999999994</c:v>
                </c:pt>
                <c:pt idx="36">
                  <c:v>93.227999999999994</c:v>
                </c:pt>
                <c:pt idx="37">
                  <c:v>93.227999999999994</c:v>
                </c:pt>
                <c:pt idx="38">
                  <c:v>93.227999999999994</c:v>
                </c:pt>
                <c:pt idx="39">
                  <c:v>93.227999999999994</c:v>
                </c:pt>
                <c:pt idx="40">
                  <c:v>93.227999999999994</c:v>
                </c:pt>
                <c:pt idx="41">
                  <c:v>93.227999999999994</c:v>
                </c:pt>
                <c:pt idx="42">
                  <c:v>88.188000000000002</c:v>
                </c:pt>
                <c:pt idx="43">
                  <c:v>87.347999999999999</c:v>
                </c:pt>
                <c:pt idx="44">
                  <c:v>87.347999999999999</c:v>
                </c:pt>
                <c:pt idx="45">
                  <c:v>87.347999999999999</c:v>
                </c:pt>
                <c:pt idx="46">
                  <c:v>87.347999999999999</c:v>
                </c:pt>
                <c:pt idx="47">
                  <c:v>87.347999999999999</c:v>
                </c:pt>
                <c:pt idx="48">
                  <c:v>87.347999999999999</c:v>
                </c:pt>
                <c:pt idx="49">
                  <c:v>87.347999999999999</c:v>
                </c:pt>
                <c:pt idx="50">
                  <c:v>87.347999999999999</c:v>
                </c:pt>
                <c:pt idx="51">
                  <c:v>87.347999999999999</c:v>
                </c:pt>
                <c:pt idx="52">
                  <c:v>86.332999999999998</c:v>
                </c:pt>
                <c:pt idx="53">
                  <c:v>85.316999999999993</c:v>
                </c:pt>
                <c:pt idx="54">
                  <c:v>84.301000000000002</c:v>
                </c:pt>
                <c:pt idx="55">
                  <c:v>82.27</c:v>
                </c:pt>
                <c:pt idx="56">
                  <c:v>82.27</c:v>
                </c:pt>
                <c:pt idx="57">
                  <c:v>82.27</c:v>
                </c:pt>
                <c:pt idx="58">
                  <c:v>82.27</c:v>
                </c:pt>
                <c:pt idx="59">
                  <c:v>82.27</c:v>
                </c:pt>
                <c:pt idx="60">
                  <c:v>82.27</c:v>
                </c:pt>
                <c:pt idx="61">
                  <c:v>82.27</c:v>
                </c:pt>
                <c:pt idx="62">
                  <c:v>82.27</c:v>
                </c:pt>
                <c:pt idx="63">
                  <c:v>81.078000000000003</c:v>
                </c:pt>
                <c:pt idx="64">
                  <c:v>81.078000000000003</c:v>
                </c:pt>
                <c:pt idx="65">
                  <c:v>81.078000000000003</c:v>
                </c:pt>
                <c:pt idx="66">
                  <c:v>79.885000000000005</c:v>
                </c:pt>
                <c:pt idx="67">
                  <c:v>79.885000000000005</c:v>
                </c:pt>
                <c:pt idx="68">
                  <c:v>78.674999999999997</c:v>
                </c:pt>
                <c:pt idx="69">
                  <c:v>77.445999999999998</c:v>
                </c:pt>
                <c:pt idx="70">
                  <c:v>77.445999999999998</c:v>
                </c:pt>
                <c:pt idx="71">
                  <c:v>77.445999999999998</c:v>
                </c:pt>
                <c:pt idx="72">
                  <c:v>77.445999999999998</c:v>
                </c:pt>
                <c:pt idx="73">
                  <c:v>77.445999999999998</c:v>
                </c:pt>
                <c:pt idx="74">
                  <c:v>77.445999999999998</c:v>
                </c:pt>
                <c:pt idx="75">
                  <c:v>77.445999999999998</c:v>
                </c:pt>
                <c:pt idx="76">
                  <c:v>77.445999999999998</c:v>
                </c:pt>
                <c:pt idx="77">
                  <c:v>75.864999999999995</c:v>
                </c:pt>
                <c:pt idx="78">
                  <c:v>75.864999999999995</c:v>
                </c:pt>
                <c:pt idx="79">
                  <c:v>74.284999999999997</c:v>
                </c:pt>
                <c:pt idx="80">
                  <c:v>74.284999999999997</c:v>
                </c:pt>
                <c:pt idx="81">
                  <c:v>74.284999999999997</c:v>
                </c:pt>
                <c:pt idx="82">
                  <c:v>74.284999999999997</c:v>
                </c:pt>
                <c:pt idx="83">
                  <c:v>74.284999999999997</c:v>
                </c:pt>
                <c:pt idx="84">
                  <c:v>74.284999999999997</c:v>
                </c:pt>
                <c:pt idx="85">
                  <c:v>74.284999999999997</c:v>
                </c:pt>
                <c:pt idx="86">
                  <c:v>72.634</c:v>
                </c:pt>
                <c:pt idx="87">
                  <c:v>72.634</c:v>
                </c:pt>
                <c:pt idx="88">
                  <c:v>72.634</c:v>
                </c:pt>
                <c:pt idx="89">
                  <c:v>72.634</c:v>
                </c:pt>
                <c:pt idx="90">
                  <c:v>72.634</c:v>
                </c:pt>
                <c:pt idx="91">
                  <c:v>72.634</c:v>
                </c:pt>
                <c:pt idx="92">
                  <c:v>72.634</c:v>
                </c:pt>
                <c:pt idx="93">
                  <c:v>72.634</c:v>
                </c:pt>
                <c:pt idx="94">
                  <c:v>72.634</c:v>
                </c:pt>
                <c:pt idx="95">
                  <c:v>72.634</c:v>
                </c:pt>
                <c:pt idx="96">
                  <c:v>72.634</c:v>
                </c:pt>
                <c:pt idx="97">
                  <c:v>72.634</c:v>
                </c:pt>
                <c:pt idx="98">
                  <c:v>72.634</c:v>
                </c:pt>
                <c:pt idx="99">
                  <c:v>72.634</c:v>
                </c:pt>
                <c:pt idx="100">
                  <c:v>70.671000000000006</c:v>
                </c:pt>
                <c:pt idx="101">
                  <c:v>68.707999999999998</c:v>
                </c:pt>
                <c:pt idx="102">
                  <c:v>68.707999999999998</c:v>
                </c:pt>
                <c:pt idx="103">
                  <c:v>68.707999999999998</c:v>
                </c:pt>
                <c:pt idx="104">
                  <c:v>68.707999999999998</c:v>
                </c:pt>
                <c:pt idx="105">
                  <c:v>68.707999999999998</c:v>
                </c:pt>
                <c:pt idx="106">
                  <c:v>68.707999999999998</c:v>
                </c:pt>
                <c:pt idx="107">
                  <c:v>68.707999999999998</c:v>
                </c:pt>
                <c:pt idx="108">
                  <c:v>68.707999999999998</c:v>
                </c:pt>
                <c:pt idx="109">
                  <c:v>68.707999999999998</c:v>
                </c:pt>
                <c:pt idx="110">
                  <c:v>68.707999999999998</c:v>
                </c:pt>
                <c:pt idx="111">
                  <c:v>66.162999999999997</c:v>
                </c:pt>
                <c:pt idx="112">
                  <c:v>66.162999999999997</c:v>
                </c:pt>
                <c:pt idx="113">
                  <c:v>63.618000000000002</c:v>
                </c:pt>
                <c:pt idx="114">
                  <c:v>61.073</c:v>
                </c:pt>
                <c:pt idx="115">
                  <c:v>61.073</c:v>
                </c:pt>
                <c:pt idx="116">
                  <c:v>61.073</c:v>
                </c:pt>
                <c:pt idx="117">
                  <c:v>61.073</c:v>
                </c:pt>
                <c:pt idx="118">
                  <c:v>61.073</c:v>
                </c:pt>
                <c:pt idx="119">
                  <c:v>61.073</c:v>
                </c:pt>
                <c:pt idx="120">
                  <c:v>61.073</c:v>
                </c:pt>
                <c:pt idx="121">
                  <c:v>61.073</c:v>
                </c:pt>
                <c:pt idx="122">
                  <c:v>61.073</c:v>
                </c:pt>
                <c:pt idx="123">
                  <c:v>61.073</c:v>
                </c:pt>
                <c:pt idx="124">
                  <c:v>61.073</c:v>
                </c:pt>
                <c:pt idx="125">
                  <c:v>61.073</c:v>
                </c:pt>
                <c:pt idx="126">
                  <c:v>61.073</c:v>
                </c:pt>
                <c:pt idx="127">
                  <c:v>61.073</c:v>
                </c:pt>
                <c:pt idx="128">
                  <c:v>61.073</c:v>
                </c:pt>
                <c:pt idx="129">
                  <c:v>61.073</c:v>
                </c:pt>
                <c:pt idx="130">
                  <c:v>61.073</c:v>
                </c:pt>
                <c:pt idx="131">
                  <c:v>61.073</c:v>
                </c:pt>
                <c:pt idx="132">
                  <c:v>61.073</c:v>
                </c:pt>
                <c:pt idx="133">
                  <c:v>#N/A</c:v>
                </c:pt>
                <c:pt idx="134">
                  <c:v>#N/A</c:v>
                </c:pt>
                <c:pt idx="135">
                  <c:v>#N/A</c:v>
                </c:pt>
                <c:pt idx="136">
                  <c:v>#N/A</c:v>
                </c:pt>
                <c:pt idx="137">
                  <c:v>#N/A</c:v>
                </c:pt>
                <c:pt idx="138">
                  <c:v>#N/A</c:v>
                </c:pt>
                <c:pt idx="139">
                  <c:v>#N/A</c:v>
                </c:pt>
                <c:pt idx="140">
                  <c:v>#N/A</c:v>
                </c:pt>
                <c:pt idx="141">
                  <c:v>#N/A</c:v>
                </c:pt>
                <c:pt idx="142">
                  <c:v>#N/A</c:v>
                </c:pt>
                <c:pt idx="143">
                  <c:v>#N/A</c:v>
                </c:pt>
                <c:pt idx="144">
                  <c:v>#N/A</c:v>
                </c:pt>
              </c:numCache>
            </c:numRef>
          </c:yVal>
          <c:smooth val="0"/>
          <c:extLst>
            <c:ext xmlns:c16="http://schemas.microsoft.com/office/drawing/2014/chart" uri="{C3380CC4-5D6E-409C-BE32-E72D297353CC}">
              <c16:uniqueId val="{00000002-EB63-4057-88BB-3C791B2DE0A8}"/>
            </c:ext>
          </c:extLst>
        </c:ser>
        <c:dLbls>
          <c:showLegendKey val="0"/>
          <c:showVal val="0"/>
          <c:showCatName val="0"/>
          <c:showSerName val="0"/>
          <c:showPercent val="0"/>
          <c:showBubbleSize val="0"/>
        </c:dLbls>
        <c:axId val="675411304"/>
        <c:axId val="675411696"/>
      </c:scatterChart>
      <c:valAx>
        <c:axId val="675411304"/>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11696"/>
        <c:crosses val="autoZero"/>
        <c:crossBetween val="midCat"/>
        <c:majorUnit val="1"/>
      </c:valAx>
      <c:valAx>
        <c:axId val="6754116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a:t>
                </a:r>
                <a:endParaRPr lang="en-US" sz="1700" b="1" i="0" baseline="0" dirty="0">
                  <a:solidFill>
                    <a:schemeClr val="bg2"/>
                  </a:solidFill>
                </a:endParaRPr>
              </a:p>
            </c:rich>
          </c:tx>
          <c:layout>
            <c:manualLayout>
              <c:xMode val="edge"/>
              <c:yMode val="edge"/>
              <c:x val="9.8131372958914723E-3"/>
              <c:y val="0.22594424688850087"/>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11304"/>
        <c:crosses val="autoZero"/>
        <c:crossBetween val="midCat"/>
        <c:majorUnit val="25"/>
      </c:valAx>
      <c:spPr>
        <a:noFill/>
        <a:ln>
          <a:solidFill>
            <a:schemeClr val="bg2"/>
          </a:solidFill>
        </a:ln>
      </c:spPr>
    </c:plotArea>
    <c:legend>
      <c:legendPos val="r"/>
      <c:layout>
        <c:manualLayout>
          <c:xMode val="edge"/>
          <c:yMode val="edge"/>
          <c:x val="0.11859882005899705"/>
          <c:y val="0.60004811898512689"/>
          <c:w val="0.62833333333333363"/>
          <c:h val="0.23377183455516362"/>
        </c:manualLayout>
      </c:layout>
      <c:overlay val="0"/>
      <c:spPr>
        <a:solidFill>
          <a:schemeClr val="tx1"/>
        </a:solidFill>
        <a:ln>
          <a:solidFill>
            <a:schemeClr val="bg2"/>
          </a:solidFill>
        </a:ln>
      </c:spPr>
      <c:txPr>
        <a:bodyPr/>
        <a:lstStyle/>
        <a:p>
          <a:pPr>
            <a:defRPr sz="1300" b="1" baseline="0">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03"/>
          <c:h val="0.78955973245279865"/>
        </c:manualLayout>
      </c:layout>
      <c:scatterChart>
        <c:scatterStyle val="lineMarker"/>
        <c:varyColors val="0"/>
        <c:ser>
          <c:idx val="0"/>
          <c:order val="0"/>
          <c:tx>
            <c:strRef>
              <c:f>Sheet1!$B$1</c:f>
              <c:strCache>
                <c:ptCount val="1"/>
                <c:pt idx="0">
                  <c:v>&lt;1 Year (N = 1,108)</c:v>
                </c:pt>
              </c:strCache>
            </c:strRef>
          </c:tx>
          <c:spPr>
            <a:ln w="47625">
              <a:solidFill>
                <a:srgbClr val="9933FF"/>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100</c:v>
                </c:pt>
                <c:pt idx="3">
                  <c:v>100</c:v>
                </c:pt>
                <c:pt idx="4">
                  <c:v>99.91</c:v>
                </c:pt>
                <c:pt idx="5">
                  <c:v>99.546999999999997</c:v>
                </c:pt>
                <c:pt idx="6">
                  <c:v>99.364999999999995</c:v>
                </c:pt>
                <c:pt idx="7">
                  <c:v>98.819000000000003</c:v>
                </c:pt>
                <c:pt idx="8">
                  <c:v>98.727999999999994</c:v>
                </c:pt>
                <c:pt idx="9">
                  <c:v>98.727999999999994</c:v>
                </c:pt>
                <c:pt idx="10">
                  <c:v>98.727999999999994</c:v>
                </c:pt>
                <c:pt idx="11">
                  <c:v>98.727999999999994</c:v>
                </c:pt>
                <c:pt idx="12">
                  <c:v>98.727999999999994</c:v>
                </c:pt>
                <c:pt idx="13">
                  <c:v>98.727999999999994</c:v>
                </c:pt>
                <c:pt idx="14">
                  <c:v>98.727999999999994</c:v>
                </c:pt>
                <c:pt idx="15">
                  <c:v>98.727999999999994</c:v>
                </c:pt>
                <c:pt idx="16">
                  <c:v>98.620999999999995</c:v>
                </c:pt>
                <c:pt idx="17">
                  <c:v>98.515000000000001</c:v>
                </c:pt>
                <c:pt idx="18">
                  <c:v>98.408000000000001</c:v>
                </c:pt>
                <c:pt idx="19">
                  <c:v>97.661000000000001</c:v>
                </c:pt>
                <c:pt idx="20">
                  <c:v>97.447000000000003</c:v>
                </c:pt>
                <c:pt idx="21">
                  <c:v>97.447000000000003</c:v>
                </c:pt>
                <c:pt idx="22">
                  <c:v>97.337999999999994</c:v>
                </c:pt>
                <c:pt idx="23">
                  <c:v>97.337999999999994</c:v>
                </c:pt>
                <c:pt idx="24">
                  <c:v>97.337999999999994</c:v>
                </c:pt>
                <c:pt idx="25">
                  <c:v>97.337999999999994</c:v>
                </c:pt>
                <c:pt idx="26">
                  <c:v>97.337999999999994</c:v>
                </c:pt>
                <c:pt idx="27">
                  <c:v>97.337999999999994</c:v>
                </c:pt>
                <c:pt idx="28">
                  <c:v>97.210999999999999</c:v>
                </c:pt>
                <c:pt idx="29">
                  <c:v>97.084999999999994</c:v>
                </c:pt>
                <c:pt idx="30">
                  <c:v>96.703000000000003</c:v>
                </c:pt>
                <c:pt idx="31">
                  <c:v>96.194000000000003</c:v>
                </c:pt>
                <c:pt idx="32">
                  <c:v>95.938999999999993</c:v>
                </c:pt>
                <c:pt idx="33">
                  <c:v>95.938999999999993</c:v>
                </c:pt>
                <c:pt idx="34">
                  <c:v>95.938999999999993</c:v>
                </c:pt>
                <c:pt idx="35">
                  <c:v>95.938999999999993</c:v>
                </c:pt>
                <c:pt idx="36">
                  <c:v>95.938999999999993</c:v>
                </c:pt>
                <c:pt idx="37">
                  <c:v>95.938999999999993</c:v>
                </c:pt>
                <c:pt idx="38">
                  <c:v>95.938999999999993</c:v>
                </c:pt>
                <c:pt idx="39">
                  <c:v>95.938999999999993</c:v>
                </c:pt>
                <c:pt idx="40">
                  <c:v>95.787000000000006</c:v>
                </c:pt>
                <c:pt idx="41">
                  <c:v>95.634</c:v>
                </c:pt>
                <c:pt idx="42">
                  <c:v>94.872</c:v>
                </c:pt>
                <c:pt idx="43">
                  <c:v>94.260999999999996</c:v>
                </c:pt>
                <c:pt idx="44">
                  <c:v>94.108999999999995</c:v>
                </c:pt>
                <c:pt idx="45">
                  <c:v>94.108999999999995</c:v>
                </c:pt>
                <c:pt idx="46">
                  <c:v>94.108999999999995</c:v>
                </c:pt>
                <c:pt idx="47">
                  <c:v>94.108999999999995</c:v>
                </c:pt>
                <c:pt idx="48">
                  <c:v>94.108999999999995</c:v>
                </c:pt>
                <c:pt idx="49">
                  <c:v>94.108999999999995</c:v>
                </c:pt>
                <c:pt idx="50">
                  <c:v>94.108999999999995</c:v>
                </c:pt>
                <c:pt idx="51">
                  <c:v>94.108999999999995</c:v>
                </c:pt>
                <c:pt idx="52">
                  <c:v>94.108999999999995</c:v>
                </c:pt>
                <c:pt idx="53">
                  <c:v>93.736000000000004</c:v>
                </c:pt>
                <c:pt idx="54">
                  <c:v>92.989000000000004</c:v>
                </c:pt>
                <c:pt idx="55">
                  <c:v>91.305999999999997</c:v>
                </c:pt>
                <c:pt idx="56">
                  <c:v>91.305999999999997</c:v>
                </c:pt>
                <c:pt idx="57">
                  <c:v>91.305999999999997</c:v>
                </c:pt>
                <c:pt idx="58">
                  <c:v>91.305999999999997</c:v>
                </c:pt>
                <c:pt idx="59">
                  <c:v>91.305999999999997</c:v>
                </c:pt>
                <c:pt idx="60">
                  <c:v>91.305999999999997</c:v>
                </c:pt>
                <c:pt idx="61">
                  <c:v>91.305999999999997</c:v>
                </c:pt>
                <c:pt idx="62">
                  <c:v>91.305999999999997</c:v>
                </c:pt>
                <c:pt idx="63">
                  <c:v>91.081000000000003</c:v>
                </c:pt>
                <c:pt idx="64">
                  <c:v>91.081000000000003</c:v>
                </c:pt>
                <c:pt idx="65">
                  <c:v>90.855999999999995</c:v>
                </c:pt>
                <c:pt idx="66">
                  <c:v>90.405000000000001</c:v>
                </c:pt>
                <c:pt idx="67">
                  <c:v>89.953999999999994</c:v>
                </c:pt>
                <c:pt idx="68">
                  <c:v>89.727000000000004</c:v>
                </c:pt>
                <c:pt idx="69">
                  <c:v>89.727000000000004</c:v>
                </c:pt>
                <c:pt idx="70">
                  <c:v>89.727000000000004</c:v>
                </c:pt>
                <c:pt idx="71">
                  <c:v>89.727000000000004</c:v>
                </c:pt>
                <c:pt idx="72">
                  <c:v>89.727000000000004</c:v>
                </c:pt>
                <c:pt idx="73">
                  <c:v>89.727000000000004</c:v>
                </c:pt>
                <c:pt idx="74">
                  <c:v>89.727000000000004</c:v>
                </c:pt>
                <c:pt idx="75">
                  <c:v>89.727000000000004</c:v>
                </c:pt>
                <c:pt idx="76">
                  <c:v>89.174999999999997</c:v>
                </c:pt>
                <c:pt idx="77">
                  <c:v>89.174999999999997</c:v>
                </c:pt>
                <c:pt idx="78">
                  <c:v>88.897999999999996</c:v>
                </c:pt>
                <c:pt idx="79">
                  <c:v>88.343999999999994</c:v>
                </c:pt>
                <c:pt idx="80">
                  <c:v>88.343999999999994</c:v>
                </c:pt>
                <c:pt idx="81">
                  <c:v>88.343999999999994</c:v>
                </c:pt>
                <c:pt idx="82">
                  <c:v>88.343999999999994</c:v>
                </c:pt>
                <c:pt idx="83">
                  <c:v>88.343999999999994</c:v>
                </c:pt>
                <c:pt idx="84">
                  <c:v>88.343999999999994</c:v>
                </c:pt>
                <c:pt idx="85">
                  <c:v>88.343999999999994</c:v>
                </c:pt>
                <c:pt idx="86">
                  <c:v>88.343999999999994</c:v>
                </c:pt>
                <c:pt idx="87">
                  <c:v>88.343999999999994</c:v>
                </c:pt>
                <c:pt idx="88">
                  <c:v>87.995000000000005</c:v>
                </c:pt>
                <c:pt idx="89">
                  <c:v>87.995000000000005</c:v>
                </c:pt>
                <c:pt idx="90">
                  <c:v>87.646000000000001</c:v>
                </c:pt>
                <c:pt idx="91">
                  <c:v>87.646000000000001</c:v>
                </c:pt>
                <c:pt idx="92">
                  <c:v>87.296999999999997</c:v>
                </c:pt>
                <c:pt idx="93">
                  <c:v>87.296999999999997</c:v>
                </c:pt>
                <c:pt idx="94">
                  <c:v>87.296999999999997</c:v>
                </c:pt>
                <c:pt idx="95">
                  <c:v>87.296999999999997</c:v>
                </c:pt>
                <c:pt idx="96">
                  <c:v>87.296999999999997</c:v>
                </c:pt>
                <c:pt idx="97">
                  <c:v>87.296999999999997</c:v>
                </c:pt>
                <c:pt idx="98">
                  <c:v>87.296999999999997</c:v>
                </c:pt>
                <c:pt idx="99">
                  <c:v>87.296999999999997</c:v>
                </c:pt>
                <c:pt idx="100">
                  <c:v>87.296999999999997</c:v>
                </c:pt>
                <c:pt idx="101">
                  <c:v>86.828000000000003</c:v>
                </c:pt>
                <c:pt idx="102">
                  <c:v>86.828000000000003</c:v>
                </c:pt>
                <c:pt idx="103">
                  <c:v>85.884</c:v>
                </c:pt>
                <c:pt idx="104">
                  <c:v>85.884</c:v>
                </c:pt>
                <c:pt idx="105">
                  <c:v>85.884</c:v>
                </c:pt>
                <c:pt idx="106">
                  <c:v>85.884</c:v>
                </c:pt>
                <c:pt idx="107">
                  <c:v>85.884</c:v>
                </c:pt>
                <c:pt idx="108">
                  <c:v>85.884</c:v>
                </c:pt>
                <c:pt idx="109">
                  <c:v>85.884</c:v>
                </c:pt>
                <c:pt idx="110">
                  <c:v>85.884</c:v>
                </c:pt>
                <c:pt idx="111">
                  <c:v>85.884</c:v>
                </c:pt>
                <c:pt idx="112">
                  <c:v>85.884</c:v>
                </c:pt>
                <c:pt idx="113">
                  <c:v>85.222999999999999</c:v>
                </c:pt>
                <c:pt idx="114">
                  <c:v>84.561999999999998</c:v>
                </c:pt>
                <c:pt idx="115">
                  <c:v>84.561999999999998</c:v>
                </c:pt>
                <c:pt idx="116">
                  <c:v>84.561999999999998</c:v>
                </c:pt>
                <c:pt idx="117">
                  <c:v>84.561999999999998</c:v>
                </c:pt>
                <c:pt idx="118">
                  <c:v>84.561999999999998</c:v>
                </c:pt>
                <c:pt idx="119">
                  <c:v>84.561999999999998</c:v>
                </c:pt>
                <c:pt idx="120">
                  <c:v>84.561999999999998</c:v>
                </c:pt>
                <c:pt idx="121">
                  <c:v>84.561999999999998</c:v>
                </c:pt>
                <c:pt idx="122">
                  <c:v>84.561999999999998</c:v>
                </c:pt>
                <c:pt idx="123">
                  <c:v>84.561999999999998</c:v>
                </c:pt>
                <c:pt idx="124">
                  <c:v>83.632999999999996</c:v>
                </c:pt>
                <c:pt idx="125">
                  <c:v>82.703999999999994</c:v>
                </c:pt>
                <c:pt idx="126">
                  <c:v>80.844999999999999</c:v>
                </c:pt>
                <c:pt idx="127">
                  <c:v>79.915999999999997</c:v>
                </c:pt>
                <c:pt idx="128">
                  <c:v>79.915999999999997</c:v>
                </c:pt>
                <c:pt idx="129">
                  <c:v>79.915999999999997</c:v>
                </c:pt>
                <c:pt idx="130">
                  <c:v>79.915999999999997</c:v>
                </c:pt>
                <c:pt idx="131">
                  <c:v>79.915999999999997</c:v>
                </c:pt>
                <c:pt idx="132">
                  <c:v>79.915999999999997</c:v>
                </c:pt>
                <c:pt idx="133">
                  <c:v>79.915999999999997</c:v>
                </c:pt>
                <c:pt idx="134">
                  <c:v>79.915999999999997</c:v>
                </c:pt>
                <c:pt idx="135">
                  <c:v>79.915999999999997</c:v>
                </c:pt>
                <c:pt idx="136">
                  <c:v>79.915999999999997</c:v>
                </c:pt>
                <c:pt idx="137">
                  <c:v>79.915999999999997</c:v>
                </c:pt>
                <c:pt idx="138">
                  <c:v>78.408000000000001</c:v>
                </c:pt>
                <c:pt idx="139">
                  <c:v>76.900000000000006</c:v>
                </c:pt>
                <c:pt idx="140">
                  <c:v>76.900000000000006</c:v>
                </c:pt>
                <c:pt idx="141">
                  <c:v>76.900000000000006</c:v>
                </c:pt>
                <c:pt idx="142">
                  <c:v>76.900000000000006</c:v>
                </c:pt>
                <c:pt idx="143">
                  <c:v>76.900000000000006</c:v>
                </c:pt>
                <c:pt idx="144">
                  <c:v>76.900000000000006</c:v>
                </c:pt>
              </c:numCache>
            </c:numRef>
          </c:yVal>
          <c:smooth val="0"/>
          <c:extLst>
            <c:ext xmlns:c16="http://schemas.microsoft.com/office/drawing/2014/chart" uri="{C3380CC4-5D6E-409C-BE32-E72D297353CC}">
              <c16:uniqueId val="{00000000-FE1E-4F0F-9634-698ED8A8555A}"/>
            </c:ext>
          </c:extLst>
        </c:ser>
        <c:ser>
          <c:idx val="1"/>
          <c:order val="1"/>
          <c:tx>
            <c:strRef>
              <c:f>Sheet1!$C$1</c:f>
              <c:strCache>
                <c:ptCount val="1"/>
                <c:pt idx="0">
                  <c:v>1-5 Years (N = 952)</c:v>
                </c:pt>
              </c:strCache>
            </c:strRef>
          </c:tx>
          <c:spPr>
            <a:ln w="47625">
              <a:solidFill>
                <a:srgbClr val="00B0F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100</c:v>
                </c:pt>
                <c:pt idx="3">
                  <c:v>100</c:v>
                </c:pt>
                <c:pt idx="4">
                  <c:v>100</c:v>
                </c:pt>
                <c:pt idx="5">
                  <c:v>100</c:v>
                </c:pt>
                <c:pt idx="6">
                  <c:v>99.26</c:v>
                </c:pt>
                <c:pt idx="7">
                  <c:v>98.2</c:v>
                </c:pt>
                <c:pt idx="8">
                  <c:v>98.2</c:v>
                </c:pt>
                <c:pt idx="9">
                  <c:v>98.2</c:v>
                </c:pt>
                <c:pt idx="10">
                  <c:v>98.2</c:v>
                </c:pt>
                <c:pt idx="11">
                  <c:v>98.2</c:v>
                </c:pt>
                <c:pt idx="12">
                  <c:v>98.2</c:v>
                </c:pt>
                <c:pt idx="13">
                  <c:v>98.2</c:v>
                </c:pt>
                <c:pt idx="14">
                  <c:v>98.2</c:v>
                </c:pt>
                <c:pt idx="15">
                  <c:v>98.078000000000003</c:v>
                </c:pt>
                <c:pt idx="16">
                  <c:v>97.954999999999998</c:v>
                </c:pt>
                <c:pt idx="17">
                  <c:v>97.954999999999998</c:v>
                </c:pt>
                <c:pt idx="18">
                  <c:v>97.099000000000004</c:v>
                </c:pt>
                <c:pt idx="19">
                  <c:v>96.486000000000004</c:v>
                </c:pt>
                <c:pt idx="20">
                  <c:v>96.24</c:v>
                </c:pt>
                <c:pt idx="21">
                  <c:v>95.992000000000004</c:v>
                </c:pt>
                <c:pt idx="22">
                  <c:v>95.992000000000004</c:v>
                </c:pt>
                <c:pt idx="23">
                  <c:v>95.992000000000004</c:v>
                </c:pt>
                <c:pt idx="24">
                  <c:v>95.992000000000004</c:v>
                </c:pt>
                <c:pt idx="25">
                  <c:v>95.992000000000004</c:v>
                </c:pt>
                <c:pt idx="26">
                  <c:v>95.992000000000004</c:v>
                </c:pt>
                <c:pt idx="27">
                  <c:v>95.992000000000004</c:v>
                </c:pt>
                <c:pt idx="28">
                  <c:v>95.992000000000004</c:v>
                </c:pt>
                <c:pt idx="29">
                  <c:v>95.4</c:v>
                </c:pt>
                <c:pt idx="30">
                  <c:v>94.807000000000002</c:v>
                </c:pt>
                <c:pt idx="31">
                  <c:v>94.361999999999995</c:v>
                </c:pt>
                <c:pt idx="32">
                  <c:v>94.212999999999994</c:v>
                </c:pt>
                <c:pt idx="33">
                  <c:v>94.212999999999994</c:v>
                </c:pt>
                <c:pt idx="34">
                  <c:v>94.212999999999994</c:v>
                </c:pt>
                <c:pt idx="35">
                  <c:v>94.212999999999994</c:v>
                </c:pt>
                <c:pt idx="36">
                  <c:v>94.212999999999994</c:v>
                </c:pt>
                <c:pt idx="37">
                  <c:v>94.212999999999994</c:v>
                </c:pt>
                <c:pt idx="38">
                  <c:v>94.212999999999994</c:v>
                </c:pt>
                <c:pt idx="39">
                  <c:v>94.034999999999997</c:v>
                </c:pt>
                <c:pt idx="40">
                  <c:v>93.855999999999995</c:v>
                </c:pt>
                <c:pt idx="41">
                  <c:v>93.676000000000002</c:v>
                </c:pt>
                <c:pt idx="42">
                  <c:v>92.954999999999998</c:v>
                </c:pt>
                <c:pt idx="43">
                  <c:v>91.691999999999993</c:v>
                </c:pt>
                <c:pt idx="44">
                  <c:v>91.328999999999994</c:v>
                </c:pt>
                <c:pt idx="45">
                  <c:v>91.328999999999994</c:v>
                </c:pt>
                <c:pt idx="46">
                  <c:v>91.328999999999994</c:v>
                </c:pt>
                <c:pt idx="47">
                  <c:v>91.328999999999994</c:v>
                </c:pt>
                <c:pt idx="48">
                  <c:v>91.328999999999994</c:v>
                </c:pt>
                <c:pt idx="49">
                  <c:v>91.328999999999994</c:v>
                </c:pt>
                <c:pt idx="50">
                  <c:v>91.328999999999994</c:v>
                </c:pt>
                <c:pt idx="51">
                  <c:v>91.328999999999994</c:v>
                </c:pt>
                <c:pt idx="52">
                  <c:v>91.328999999999994</c:v>
                </c:pt>
                <c:pt idx="53">
                  <c:v>91.116</c:v>
                </c:pt>
                <c:pt idx="54">
                  <c:v>89.838999999999999</c:v>
                </c:pt>
                <c:pt idx="55">
                  <c:v>89.412999999999997</c:v>
                </c:pt>
                <c:pt idx="56">
                  <c:v>89.412999999999997</c:v>
                </c:pt>
                <c:pt idx="57">
                  <c:v>89.412999999999997</c:v>
                </c:pt>
                <c:pt idx="58">
                  <c:v>89.412999999999997</c:v>
                </c:pt>
                <c:pt idx="59">
                  <c:v>89.412999999999997</c:v>
                </c:pt>
                <c:pt idx="60">
                  <c:v>89.412999999999997</c:v>
                </c:pt>
                <c:pt idx="61">
                  <c:v>89.412999999999997</c:v>
                </c:pt>
                <c:pt idx="62">
                  <c:v>89.412999999999997</c:v>
                </c:pt>
                <c:pt idx="63">
                  <c:v>89.412999999999997</c:v>
                </c:pt>
                <c:pt idx="64">
                  <c:v>89.412999999999997</c:v>
                </c:pt>
                <c:pt idx="65">
                  <c:v>88.893000000000001</c:v>
                </c:pt>
                <c:pt idx="66">
                  <c:v>88.893000000000001</c:v>
                </c:pt>
                <c:pt idx="67">
                  <c:v>88.632999999999996</c:v>
                </c:pt>
                <c:pt idx="68">
                  <c:v>88.632999999999996</c:v>
                </c:pt>
                <c:pt idx="69">
                  <c:v>88.632999999999996</c:v>
                </c:pt>
                <c:pt idx="70">
                  <c:v>88.632999999999996</c:v>
                </c:pt>
                <c:pt idx="71">
                  <c:v>88.632999999999996</c:v>
                </c:pt>
                <c:pt idx="72">
                  <c:v>88.632999999999996</c:v>
                </c:pt>
                <c:pt idx="73">
                  <c:v>88.632999999999996</c:v>
                </c:pt>
                <c:pt idx="74">
                  <c:v>88.632999999999996</c:v>
                </c:pt>
                <c:pt idx="75">
                  <c:v>88.632999999999996</c:v>
                </c:pt>
                <c:pt idx="76">
                  <c:v>88.632999999999996</c:v>
                </c:pt>
                <c:pt idx="77">
                  <c:v>88.01</c:v>
                </c:pt>
                <c:pt idx="78">
                  <c:v>86.144999999999996</c:v>
                </c:pt>
                <c:pt idx="79">
                  <c:v>85.834000000000003</c:v>
                </c:pt>
                <c:pt idx="80">
                  <c:v>85.521000000000001</c:v>
                </c:pt>
                <c:pt idx="81">
                  <c:v>85.521000000000001</c:v>
                </c:pt>
                <c:pt idx="82">
                  <c:v>85.521000000000001</c:v>
                </c:pt>
                <c:pt idx="83">
                  <c:v>85.521000000000001</c:v>
                </c:pt>
                <c:pt idx="84">
                  <c:v>85.521000000000001</c:v>
                </c:pt>
                <c:pt idx="85">
                  <c:v>85.521000000000001</c:v>
                </c:pt>
                <c:pt idx="86">
                  <c:v>85.521000000000001</c:v>
                </c:pt>
                <c:pt idx="87">
                  <c:v>85.521000000000001</c:v>
                </c:pt>
                <c:pt idx="88">
                  <c:v>85.131</c:v>
                </c:pt>
                <c:pt idx="89">
                  <c:v>85.131</c:v>
                </c:pt>
                <c:pt idx="90">
                  <c:v>85.131</c:v>
                </c:pt>
                <c:pt idx="91">
                  <c:v>85.131</c:v>
                </c:pt>
                <c:pt idx="92">
                  <c:v>84.736999999999995</c:v>
                </c:pt>
                <c:pt idx="93">
                  <c:v>84.343000000000004</c:v>
                </c:pt>
                <c:pt idx="94">
                  <c:v>84.343000000000004</c:v>
                </c:pt>
                <c:pt idx="95">
                  <c:v>84.343000000000004</c:v>
                </c:pt>
                <c:pt idx="96">
                  <c:v>84.343000000000004</c:v>
                </c:pt>
                <c:pt idx="97">
                  <c:v>84.343000000000004</c:v>
                </c:pt>
                <c:pt idx="98">
                  <c:v>84.343000000000004</c:v>
                </c:pt>
                <c:pt idx="99">
                  <c:v>84.343000000000004</c:v>
                </c:pt>
                <c:pt idx="100">
                  <c:v>83.846999999999994</c:v>
                </c:pt>
                <c:pt idx="101">
                  <c:v>83.35</c:v>
                </c:pt>
                <c:pt idx="102">
                  <c:v>80.87</c:v>
                </c:pt>
                <c:pt idx="103">
                  <c:v>79.878</c:v>
                </c:pt>
                <c:pt idx="104">
                  <c:v>79.878</c:v>
                </c:pt>
                <c:pt idx="105">
                  <c:v>79.878</c:v>
                </c:pt>
                <c:pt idx="106">
                  <c:v>79.878</c:v>
                </c:pt>
                <c:pt idx="107">
                  <c:v>79.878</c:v>
                </c:pt>
                <c:pt idx="108">
                  <c:v>79.878</c:v>
                </c:pt>
                <c:pt idx="109">
                  <c:v>79.878</c:v>
                </c:pt>
                <c:pt idx="110">
                  <c:v>79.878</c:v>
                </c:pt>
                <c:pt idx="111">
                  <c:v>78.524000000000001</c:v>
                </c:pt>
                <c:pt idx="112">
                  <c:v>78.524000000000001</c:v>
                </c:pt>
                <c:pt idx="113">
                  <c:v>77.846999999999994</c:v>
                </c:pt>
                <c:pt idx="114">
                  <c:v>77.846999999999994</c:v>
                </c:pt>
                <c:pt idx="115">
                  <c:v>77.164000000000001</c:v>
                </c:pt>
                <c:pt idx="116">
                  <c:v>77.164000000000001</c:v>
                </c:pt>
                <c:pt idx="117">
                  <c:v>77.164000000000001</c:v>
                </c:pt>
                <c:pt idx="118">
                  <c:v>77.164000000000001</c:v>
                </c:pt>
                <c:pt idx="119">
                  <c:v>77.164000000000001</c:v>
                </c:pt>
                <c:pt idx="120">
                  <c:v>77.164000000000001</c:v>
                </c:pt>
                <c:pt idx="121">
                  <c:v>77.164000000000001</c:v>
                </c:pt>
                <c:pt idx="122">
                  <c:v>77.164000000000001</c:v>
                </c:pt>
                <c:pt idx="123">
                  <c:v>77.164000000000001</c:v>
                </c:pt>
                <c:pt idx="124">
                  <c:v>77.164000000000001</c:v>
                </c:pt>
                <c:pt idx="125">
                  <c:v>74.989999999999995</c:v>
                </c:pt>
                <c:pt idx="126">
                  <c:v>73.903000000000006</c:v>
                </c:pt>
                <c:pt idx="127">
                  <c:v>71.73</c:v>
                </c:pt>
                <c:pt idx="128">
                  <c:v>71.73</c:v>
                </c:pt>
                <c:pt idx="129">
                  <c:v>71.73</c:v>
                </c:pt>
                <c:pt idx="130">
                  <c:v>71.73</c:v>
                </c:pt>
                <c:pt idx="131">
                  <c:v>71.73</c:v>
                </c:pt>
                <c:pt idx="132">
                  <c:v>71.73</c:v>
                </c:pt>
                <c:pt idx="133">
                  <c:v>71.73</c:v>
                </c:pt>
                <c:pt idx="134">
                  <c:v>71.73</c:v>
                </c:pt>
                <c:pt idx="135">
                  <c:v>71.73</c:v>
                </c:pt>
                <c:pt idx="136">
                  <c:v>71.73</c:v>
                </c:pt>
                <c:pt idx="137">
                  <c:v>71.73</c:v>
                </c:pt>
                <c:pt idx="138">
                  <c:v>71.73</c:v>
                </c:pt>
                <c:pt idx="139">
                  <c:v>71.73</c:v>
                </c:pt>
                <c:pt idx="140">
                  <c:v>71.73</c:v>
                </c:pt>
                <c:pt idx="141">
                  <c:v>71.73</c:v>
                </c:pt>
                <c:pt idx="142">
                  <c:v>71.73</c:v>
                </c:pt>
                <c:pt idx="143">
                  <c:v>71.73</c:v>
                </c:pt>
                <c:pt idx="144">
                  <c:v>71.73</c:v>
                </c:pt>
              </c:numCache>
            </c:numRef>
          </c:yVal>
          <c:smooth val="0"/>
          <c:extLst>
            <c:ext xmlns:c16="http://schemas.microsoft.com/office/drawing/2014/chart" uri="{C3380CC4-5D6E-409C-BE32-E72D297353CC}">
              <c16:uniqueId val="{00000001-FE1E-4F0F-9634-698ED8A8555A}"/>
            </c:ext>
          </c:extLst>
        </c:ser>
        <c:ser>
          <c:idx val="2"/>
          <c:order val="2"/>
          <c:tx>
            <c:strRef>
              <c:f>Sheet1!$D$1</c:f>
              <c:strCache>
                <c:ptCount val="1"/>
                <c:pt idx="0">
                  <c:v>6-10 Years (N = 592)</c:v>
                </c:pt>
              </c:strCache>
            </c:strRef>
          </c:tx>
          <c:spPr>
            <a:ln w="47625">
              <a:solidFill>
                <a:srgbClr val="FF00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100</c:v>
                </c:pt>
                <c:pt idx="4">
                  <c:v>100</c:v>
                </c:pt>
                <c:pt idx="5">
                  <c:v>100</c:v>
                </c:pt>
                <c:pt idx="6">
                  <c:v>99.66</c:v>
                </c:pt>
                <c:pt idx="7">
                  <c:v>98.641999999999996</c:v>
                </c:pt>
                <c:pt idx="8">
                  <c:v>98.641999999999996</c:v>
                </c:pt>
                <c:pt idx="9">
                  <c:v>98.641999999999996</c:v>
                </c:pt>
                <c:pt idx="10">
                  <c:v>98.641999999999996</c:v>
                </c:pt>
                <c:pt idx="11">
                  <c:v>98.641999999999996</c:v>
                </c:pt>
                <c:pt idx="12">
                  <c:v>98.641999999999996</c:v>
                </c:pt>
                <c:pt idx="13">
                  <c:v>98.641999999999996</c:v>
                </c:pt>
                <c:pt idx="14">
                  <c:v>98.641999999999996</c:v>
                </c:pt>
                <c:pt idx="15">
                  <c:v>98.641999999999996</c:v>
                </c:pt>
                <c:pt idx="16">
                  <c:v>98.641999999999996</c:v>
                </c:pt>
                <c:pt idx="17">
                  <c:v>98.451999999999998</c:v>
                </c:pt>
                <c:pt idx="18">
                  <c:v>97.881</c:v>
                </c:pt>
                <c:pt idx="19">
                  <c:v>96.741</c:v>
                </c:pt>
                <c:pt idx="20">
                  <c:v>95.789000000000001</c:v>
                </c:pt>
                <c:pt idx="21">
                  <c:v>95.789000000000001</c:v>
                </c:pt>
                <c:pt idx="22">
                  <c:v>95.789000000000001</c:v>
                </c:pt>
                <c:pt idx="23">
                  <c:v>95.789000000000001</c:v>
                </c:pt>
                <c:pt idx="24">
                  <c:v>95.789000000000001</c:v>
                </c:pt>
                <c:pt idx="25">
                  <c:v>95.789000000000001</c:v>
                </c:pt>
                <c:pt idx="26">
                  <c:v>95.789000000000001</c:v>
                </c:pt>
                <c:pt idx="27">
                  <c:v>95.789000000000001</c:v>
                </c:pt>
                <c:pt idx="28">
                  <c:v>95.561000000000007</c:v>
                </c:pt>
                <c:pt idx="29">
                  <c:v>95.105999999999995</c:v>
                </c:pt>
                <c:pt idx="30">
                  <c:v>94.195999999999998</c:v>
                </c:pt>
                <c:pt idx="31">
                  <c:v>93.284999999999997</c:v>
                </c:pt>
                <c:pt idx="32">
                  <c:v>93.284999999999997</c:v>
                </c:pt>
                <c:pt idx="33">
                  <c:v>93.284999999999997</c:v>
                </c:pt>
                <c:pt idx="34">
                  <c:v>93.284999999999997</c:v>
                </c:pt>
                <c:pt idx="35">
                  <c:v>93.284999999999997</c:v>
                </c:pt>
                <c:pt idx="36">
                  <c:v>93.284999999999997</c:v>
                </c:pt>
                <c:pt idx="37">
                  <c:v>93.284999999999997</c:v>
                </c:pt>
                <c:pt idx="38">
                  <c:v>93.284999999999997</c:v>
                </c:pt>
                <c:pt idx="39">
                  <c:v>93.284999999999997</c:v>
                </c:pt>
                <c:pt idx="40">
                  <c:v>93.284999999999997</c:v>
                </c:pt>
                <c:pt idx="41">
                  <c:v>92.468999999999994</c:v>
                </c:pt>
                <c:pt idx="42">
                  <c:v>91.381</c:v>
                </c:pt>
                <c:pt idx="43">
                  <c:v>90.013000000000005</c:v>
                </c:pt>
                <c:pt idx="44">
                  <c:v>90.013000000000005</c:v>
                </c:pt>
                <c:pt idx="45">
                  <c:v>90.013000000000005</c:v>
                </c:pt>
                <c:pt idx="46">
                  <c:v>90.013000000000005</c:v>
                </c:pt>
                <c:pt idx="47">
                  <c:v>90.013000000000005</c:v>
                </c:pt>
                <c:pt idx="48">
                  <c:v>90.013000000000005</c:v>
                </c:pt>
                <c:pt idx="49">
                  <c:v>90.013000000000005</c:v>
                </c:pt>
                <c:pt idx="50">
                  <c:v>90.013000000000005</c:v>
                </c:pt>
                <c:pt idx="51">
                  <c:v>90.013000000000005</c:v>
                </c:pt>
                <c:pt idx="52">
                  <c:v>90.013000000000005</c:v>
                </c:pt>
                <c:pt idx="53">
                  <c:v>89.061999999999998</c:v>
                </c:pt>
                <c:pt idx="54">
                  <c:v>88.427999999999997</c:v>
                </c:pt>
                <c:pt idx="55">
                  <c:v>87.477000000000004</c:v>
                </c:pt>
                <c:pt idx="56">
                  <c:v>87.477000000000004</c:v>
                </c:pt>
                <c:pt idx="57">
                  <c:v>87.477000000000004</c:v>
                </c:pt>
                <c:pt idx="58">
                  <c:v>87.477000000000004</c:v>
                </c:pt>
                <c:pt idx="59">
                  <c:v>87.477000000000004</c:v>
                </c:pt>
                <c:pt idx="60">
                  <c:v>87.477000000000004</c:v>
                </c:pt>
                <c:pt idx="61">
                  <c:v>87.477000000000004</c:v>
                </c:pt>
                <c:pt idx="62">
                  <c:v>87.477000000000004</c:v>
                </c:pt>
                <c:pt idx="63">
                  <c:v>87.477000000000004</c:v>
                </c:pt>
                <c:pt idx="64">
                  <c:v>87.477000000000004</c:v>
                </c:pt>
                <c:pt idx="65">
                  <c:v>87.078999999999994</c:v>
                </c:pt>
                <c:pt idx="66">
                  <c:v>85.481999999999999</c:v>
                </c:pt>
                <c:pt idx="67">
                  <c:v>85.081999999999994</c:v>
                </c:pt>
                <c:pt idx="68">
                  <c:v>84.683000000000007</c:v>
                </c:pt>
                <c:pt idx="69">
                  <c:v>84.683000000000007</c:v>
                </c:pt>
                <c:pt idx="70">
                  <c:v>84.683000000000007</c:v>
                </c:pt>
                <c:pt idx="71">
                  <c:v>84.683000000000007</c:v>
                </c:pt>
                <c:pt idx="72">
                  <c:v>84.683000000000007</c:v>
                </c:pt>
                <c:pt idx="73">
                  <c:v>84.683000000000007</c:v>
                </c:pt>
                <c:pt idx="74">
                  <c:v>84.683000000000007</c:v>
                </c:pt>
                <c:pt idx="75">
                  <c:v>84.683000000000007</c:v>
                </c:pt>
                <c:pt idx="76">
                  <c:v>84.195999999999998</c:v>
                </c:pt>
                <c:pt idx="77">
                  <c:v>83.709000000000003</c:v>
                </c:pt>
                <c:pt idx="78">
                  <c:v>82.736000000000004</c:v>
                </c:pt>
                <c:pt idx="79">
                  <c:v>82.736000000000004</c:v>
                </c:pt>
                <c:pt idx="80">
                  <c:v>82.736000000000004</c:v>
                </c:pt>
                <c:pt idx="81">
                  <c:v>82.736000000000004</c:v>
                </c:pt>
                <c:pt idx="82">
                  <c:v>82.736000000000004</c:v>
                </c:pt>
                <c:pt idx="83">
                  <c:v>82.736000000000004</c:v>
                </c:pt>
                <c:pt idx="84">
                  <c:v>82.736000000000004</c:v>
                </c:pt>
                <c:pt idx="85">
                  <c:v>82.736000000000004</c:v>
                </c:pt>
                <c:pt idx="86">
                  <c:v>82.149000000000001</c:v>
                </c:pt>
                <c:pt idx="87">
                  <c:v>82.149000000000001</c:v>
                </c:pt>
                <c:pt idx="88">
                  <c:v>82.149000000000001</c:v>
                </c:pt>
                <c:pt idx="89">
                  <c:v>82.149000000000001</c:v>
                </c:pt>
                <c:pt idx="90">
                  <c:v>79.793999999999997</c:v>
                </c:pt>
                <c:pt idx="91">
                  <c:v>78.606999999999999</c:v>
                </c:pt>
                <c:pt idx="92">
                  <c:v>78.010999999999996</c:v>
                </c:pt>
                <c:pt idx="93">
                  <c:v>78.010999999999996</c:v>
                </c:pt>
                <c:pt idx="94">
                  <c:v>78.010999999999996</c:v>
                </c:pt>
                <c:pt idx="95">
                  <c:v>78.010999999999996</c:v>
                </c:pt>
                <c:pt idx="96">
                  <c:v>78.010999999999996</c:v>
                </c:pt>
                <c:pt idx="97">
                  <c:v>78.010999999999996</c:v>
                </c:pt>
                <c:pt idx="98">
                  <c:v>78.010999999999996</c:v>
                </c:pt>
                <c:pt idx="99">
                  <c:v>78.010999999999996</c:v>
                </c:pt>
                <c:pt idx="100">
                  <c:v>78.010999999999996</c:v>
                </c:pt>
                <c:pt idx="101">
                  <c:v>77.260999999999996</c:v>
                </c:pt>
                <c:pt idx="102">
                  <c:v>77.260999999999996</c:v>
                </c:pt>
                <c:pt idx="103">
                  <c:v>76.495999999999995</c:v>
                </c:pt>
                <c:pt idx="104">
                  <c:v>76.495999999999995</c:v>
                </c:pt>
                <c:pt idx="105">
                  <c:v>76.495999999999995</c:v>
                </c:pt>
                <c:pt idx="106">
                  <c:v>76.495999999999995</c:v>
                </c:pt>
                <c:pt idx="107">
                  <c:v>76.495999999999995</c:v>
                </c:pt>
                <c:pt idx="108">
                  <c:v>76.495999999999995</c:v>
                </c:pt>
                <c:pt idx="109">
                  <c:v>76.495999999999995</c:v>
                </c:pt>
                <c:pt idx="110">
                  <c:v>76.495999999999995</c:v>
                </c:pt>
                <c:pt idx="111">
                  <c:v>76.495999999999995</c:v>
                </c:pt>
                <c:pt idx="112">
                  <c:v>76.495999999999995</c:v>
                </c:pt>
                <c:pt idx="113">
                  <c:v>75.388000000000005</c:v>
                </c:pt>
                <c:pt idx="114">
                  <c:v>74.263000000000005</c:v>
                </c:pt>
                <c:pt idx="115">
                  <c:v>74.263000000000005</c:v>
                </c:pt>
                <c:pt idx="116">
                  <c:v>74.263000000000005</c:v>
                </c:pt>
                <c:pt idx="117">
                  <c:v>74.263000000000005</c:v>
                </c:pt>
                <c:pt idx="118">
                  <c:v>74.263000000000005</c:v>
                </c:pt>
                <c:pt idx="119">
                  <c:v>74.263000000000005</c:v>
                </c:pt>
                <c:pt idx="120">
                  <c:v>74.263000000000005</c:v>
                </c:pt>
                <c:pt idx="121">
                  <c:v>74.263000000000005</c:v>
                </c:pt>
                <c:pt idx="122">
                  <c:v>74.263000000000005</c:v>
                </c:pt>
                <c:pt idx="123">
                  <c:v>74.263000000000005</c:v>
                </c:pt>
                <c:pt idx="124">
                  <c:v>74.263000000000005</c:v>
                </c:pt>
                <c:pt idx="125">
                  <c:v>72.575000000000003</c:v>
                </c:pt>
                <c:pt idx="126">
                  <c:v>70.887</c:v>
                </c:pt>
                <c:pt idx="127">
                  <c:v>69.198999999999998</c:v>
                </c:pt>
                <c:pt idx="128">
                  <c:v>69.198999999999998</c:v>
                </c:pt>
                <c:pt idx="129">
                  <c:v>69.198999999999998</c:v>
                </c:pt>
                <c:pt idx="130">
                  <c:v>69.198999999999998</c:v>
                </c:pt>
                <c:pt idx="131">
                  <c:v>69.198999999999998</c:v>
                </c:pt>
                <c:pt idx="132">
                  <c:v>69.198999999999998</c:v>
                </c:pt>
                <c:pt idx="133">
                  <c:v>69.198999999999998</c:v>
                </c:pt>
                <c:pt idx="134">
                  <c:v>69.198999999999998</c:v>
                </c:pt>
                <c:pt idx="135">
                  <c:v>69.198999999999998</c:v>
                </c:pt>
                <c:pt idx="136">
                  <c:v>69.198999999999998</c:v>
                </c:pt>
                <c:pt idx="137">
                  <c:v>66.430999999999997</c:v>
                </c:pt>
                <c:pt idx="138">
                  <c:v>60.895000000000003</c:v>
                </c:pt>
                <c:pt idx="139">
                  <c:v>60.895000000000003</c:v>
                </c:pt>
                <c:pt idx="140">
                  <c:v>60.895000000000003</c:v>
                </c:pt>
                <c:pt idx="141">
                  <c:v>60.895000000000003</c:v>
                </c:pt>
                <c:pt idx="142">
                  <c:v>60.895000000000003</c:v>
                </c:pt>
                <c:pt idx="143">
                  <c:v>60.895000000000003</c:v>
                </c:pt>
                <c:pt idx="144">
                  <c:v>60.895000000000003</c:v>
                </c:pt>
              </c:numCache>
            </c:numRef>
          </c:yVal>
          <c:smooth val="0"/>
          <c:extLst>
            <c:ext xmlns:c16="http://schemas.microsoft.com/office/drawing/2014/chart" uri="{C3380CC4-5D6E-409C-BE32-E72D297353CC}">
              <c16:uniqueId val="{00000002-FE1E-4F0F-9634-698ED8A8555A}"/>
            </c:ext>
          </c:extLst>
        </c:ser>
        <c:ser>
          <c:idx val="3"/>
          <c:order val="3"/>
          <c:tx>
            <c:strRef>
              <c:f>Sheet1!$E$1</c:f>
              <c:strCache>
                <c:ptCount val="1"/>
                <c:pt idx="0">
                  <c:v>11-17 Years (N = 1,497)</c:v>
                </c:pt>
              </c:strCache>
            </c:strRef>
          </c:tx>
          <c:spPr>
            <a:ln w="47625">
              <a:solidFill>
                <a:srgbClr val="339933"/>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Sheet1!$E$2:$E$146</c:f>
              <c:numCache>
                <c:formatCode>General</c:formatCode>
                <c:ptCount val="145"/>
                <c:pt idx="0">
                  <c:v>100</c:v>
                </c:pt>
                <c:pt idx="1">
                  <c:v>100</c:v>
                </c:pt>
                <c:pt idx="2">
                  <c:v>100</c:v>
                </c:pt>
                <c:pt idx="3">
                  <c:v>100</c:v>
                </c:pt>
                <c:pt idx="4">
                  <c:v>99.933000000000007</c:v>
                </c:pt>
                <c:pt idx="5">
                  <c:v>99.799000000000007</c:v>
                </c:pt>
                <c:pt idx="6">
                  <c:v>98.99</c:v>
                </c:pt>
                <c:pt idx="7">
                  <c:v>97.641000000000005</c:v>
                </c:pt>
                <c:pt idx="8">
                  <c:v>97.438000000000002</c:v>
                </c:pt>
                <c:pt idx="9">
                  <c:v>97.37</c:v>
                </c:pt>
                <c:pt idx="10">
                  <c:v>97.37</c:v>
                </c:pt>
                <c:pt idx="11">
                  <c:v>97.37</c:v>
                </c:pt>
                <c:pt idx="12">
                  <c:v>97.37</c:v>
                </c:pt>
                <c:pt idx="13">
                  <c:v>97.37</c:v>
                </c:pt>
                <c:pt idx="14">
                  <c:v>97.37</c:v>
                </c:pt>
                <c:pt idx="15">
                  <c:v>97.37</c:v>
                </c:pt>
                <c:pt idx="16">
                  <c:v>97.37</c:v>
                </c:pt>
                <c:pt idx="17">
                  <c:v>97.131</c:v>
                </c:pt>
                <c:pt idx="18">
                  <c:v>96.332999999999998</c:v>
                </c:pt>
                <c:pt idx="19">
                  <c:v>94.813000000000002</c:v>
                </c:pt>
                <c:pt idx="20">
                  <c:v>94.570999999999998</c:v>
                </c:pt>
                <c:pt idx="21">
                  <c:v>94.49</c:v>
                </c:pt>
                <c:pt idx="22">
                  <c:v>94.49</c:v>
                </c:pt>
                <c:pt idx="23">
                  <c:v>94.49</c:v>
                </c:pt>
                <c:pt idx="24">
                  <c:v>94.49</c:v>
                </c:pt>
                <c:pt idx="25">
                  <c:v>94.49</c:v>
                </c:pt>
                <c:pt idx="26">
                  <c:v>94.49</c:v>
                </c:pt>
                <c:pt idx="27">
                  <c:v>94.393000000000001</c:v>
                </c:pt>
                <c:pt idx="28">
                  <c:v>94.100999999999999</c:v>
                </c:pt>
                <c:pt idx="29">
                  <c:v>93.906000000000006</c:v>
                </c:pt>
                <c:pt idx="30">
                  <c:v>92.736999999999995</c:v>
                </c:pt>
                <c:pt idx="31">
                  <c:v>91.664000000000001</c:v>
                </c:pt>
                <c:pt idx="32">
                  <c:v>91.272000000000006</c:v>
                </c:pt>
                <c:pt idx="33">
                  <c:v>91.174000000000007</c:v>
                </c:pt>
                <c:pt idx="34">
                  <c:v>91.174000000000007</c:v>
                </c:pt>
                <c:pt idx="35">
                  <c:v>91.174000000000007</c:v>
                </c:pt>
                <c:pt idx="36">
                  <c:v>91.174000000000007</c:v>
                </c:pt>
                <c:pt idx="37">
                  <c:v>91.063000000000002</c:v>
                </c:pt>
                <c:pt idx="38">
                  <c:v>90.942999999999998</c:v>
                </c:pt>
                <c:pt idx="39">
                  <c:v>90.820999999999998</c:v>
                </c:pt>
                <c:pt idx="40">
                  <c:v>90.820999999999998</c:v>
                </c:pt>
                <c:pt idx="41">
                  <c:v>90.212000000000003</c:v>
                </c:pt>
                <c:pt idx="42">
                  <c:v>89.233999999999995</c:v>
                </c:pt>
                <c:pt idx="43">
                  <c:v>88.007999999999996</c:v>
                </c:pt>
                <c:pt idx="44">
                  <c:v>87.018000000000001</c:v>
                </c:pt>
                <c:pt idx="45">
                  <c:v>87.018000000000001</c:v>
                </c:pt>
                <c:pt idx="46">
                  <c:v>87.018000000000001</c:v>
                </c:pt>
                <c:pt idx="47">
                  <c:v>87.018000000000001</c:v>
                </c:pt>
                <c:pt idx="48">
                  <c:v>87.018000000000001</c:v>
                </c:pt>
                <c:pt idx="49">
                  <c:v>87.018000000000001</c:v>
                </c:pt>
                <c:pt idx="50">
                  <c:v>86.718999999999994</c:v>
                </c:pt>
                <c:pt idx="51">
                  <c:v>86.718999999999994</c:v>
                </c:pt>
                <c:pt idx="52">
                  <c:v>85.957999999999998</c:v>
                </c:pt>
                <c:pt idx="53">
                  <c:v>85.653999999999996</c:v>
                </c:pt>
                <c:pt idx="54">
                  <c:v>84.891999999999996</c:v>
                </c:pt>
                <c:pt idx="55">
                  <c:v>82.903999999999996</c:v>
                </c:pt>
                <c:pt idx="56">
                  <c:v>81.981999999999999</c:v>
                </c:pt>
                <c:pt idx="57">
                  <c:v>81.828000000000003</c:v>
                </c:pt>
                <c:pt idx="58">
                  <c:v>81.828000000000003</c:v>
                </c:pt>
                <c:pt idx="59">
                  <c:v>81.828000000000003</c:v>
                </c:pt>
                <c:pt idx="60">
                  <c:v>81.828000000000003</c:v>
                </c:pt>
                <c:pt idx="61">
                  <c:v>81.643000000000001</c:v>
                </c:pt>
                <c:pt idx="62">
                  <c:v>81.251000000000005</c:v>
                </c:pt>
                <c:pt idx="63">
                  <c:v>80.263999999999996</c:v>
                </c:pt>
                <c:pt idx="64">
                  <c:v>79.468000000000004</c:v>
                </c:pt>
                <c:pt idx="65">
                  <c:v>78.667000000000002</c:v>
                </c:pt>
                <c:pt idx="66">
                  <c:v>76.453000000000003</c:v>
                </c:pt>
                <c:pt idx="67">
                  <c:v>75.037000000000006</c:v>
                </c:pt>
                <c:pt idx="68">
                  <c:v>74.832999999999998</c:v>
                </c:pt>
                <c:pt idx="69">
                  <c:v>74.623000000000005</c:v>
                </c:pt>
                <c:pt idx="70">
                  <c:v>74.623000000000005</c:v>
                </c:pt>
                <c:pt idx="71">
                  <c:v>74.623000000000005</c:v>
                </c:pt>
                <c:pt idx="72">
                  <c:v>74.623000000000005</c:v>
                </c:pt>
                <c:pt idx="73">
                  <c:v>74.623000000000005</c:v>
                </c:pt>
                <c:pt idx="74">
                  <c:v>74.623000000000005</c:v>
                </c:pt>
                <c:pt idx="75">
                  <c:v>74.350999999999999</c:v>
                </c:pt>
                <c:pt idx="76">
                  <c:v>73.804000000000002</c:v>
                </c:pt>
                <c:pt idx="77">
                  <c:v>72.709999999999994</c:v>
                </c:pt>
                <c:pt idx="78">
                  <c:v>71.34</c:v>
                </c:pt>
                <c:pt idx="79">
                  <c:v>70.242000000000004</c:v>
                </c:pt>
                <c:pt idx="80">
                  <c:v>70.242000000000004</c:v>
                </c:pt>
                <c:pt idx="81">
                  <c:v>70.242000000000004</c:v>
                </c:pt>
                <c:pt idx="82">
                  <c:v>70.242000000000004</c:v>
                </c:pt>
                <c:pt idx="83">
                  <c:v>70.242000000000004</c:v>
                </c:pt>
                <c:pt idx="84">
                  <c:v>70.242000000000004</c:v>
                </c:pt>
                <c:pt idx="85">
                  <c:v>70.242000000000004</c:v>
                </c:pt>
                <c:pt idx="86">
                  <c:v>69.893000000000001</c:v>
                </c:pt>
                <c:pt idx="87">
                  <c:v>68.843999999999994</c:v>
                </c:pt>
                <c:pt idx="88">
                  <c:v>68.843999999999994</c:v>
                </c:pt>
                <c:pt idx="89">
                  <c:v>68.141999999999996</c:v>
                </c:pt>
                <c:pt idx="90">
                  <c:v>67.436999999999998</c:v>
                </c:pt>
                <c:pt idx="91">
                  <c:v>66.378</c:v>
                </c:pt>
                <c:pt idx="92">
                  <c:v>65.671999999999997</c:v>
                </c:pt>
                <c:pt idx="93">
                  <c:v>65.671999999999997</c:v>
                </c:pt>
                <c:pt idx="94">
                  <c:v>65.671999999999997</c:v>
                </c:pt>
                <c:pt idx="95">
                  <c:v>65.671999999999997</c:v>
                </c:pt>
                <c:pt idx="96">
                  <c:v>65.671999999999997</c:v>
                </c:pt>
                <c:pt idx="97">
                  <c:v>65.671999999999997</c:v>
                </c:pt>
                <c:pt idx="98">
                  <c:v>65.209000000000003</c:v>
                </c:pt>
                <c:pt idx="99">
                  <c:v>64.736999999999995</c:v>
                </c:pt>
                <c:pt idx="100">
                  <c:v>64.263999999999996</c:v>
                </c:pt>
                <c:pt idx="101">
                  <c:v>63.792000000000002</c:v>
                </c:pt>
                <c:pt idx="102">
                  <c:v>62.345999999999997</c:v>
                </c:pt>
                <c:pt idx="103">
                  <c:v>60.411999999999999</c:v>
                </c:pt>
                <c:pt idx="104">
                  <c:v>60.411999999999999</c:v>
                </c:pt>
                <c:pt idx="105">
                  <c:v>60.411999999999999</c:v>
                </c:pt>
                <c:pt idx="106">
                  <c:v>60.411999999999999</c:v>
                </c:pt>
                <c:pt idx="107">
                  <c:v>60.411999999999999</c:v>
                </c:pt>
                <c:pt idx="108">
                  <c:v>60.411999999999999</c:v>
                </c:pt>
                <c:pt idx="109">
                  <c:v>60.411999999999999</c:v>
                </c:pt>
                <c:pt idx="110">
                  <c:v>60.411999999999999</c:v>
                </c:pt>
                <c:pt idx="111">
                  <c:v>59.685000000000002</c:v>
                </c:pt>
                <c:pt idx="112">
                  <c:v>59.685000000000002</c:v>
                </c:pt>
                <c:pt idx="113">
                  <c:v>59.685000000000002</c:v>
                </c:pt>
                <c:pt idx="114">
                  <c:v>58.957000000000001</c:v>
                </c:pt>
                <c:pt idx="115">
                  <c:v>57.500999999999998</c:v>
                </c:pt>
                <c:pt idx="116">
                  <c:v>57.500999999999998</c:v>
                </c:pt>
                <c:pt idx="117">
                  <c:v>57.500999999999998</c:v>
                </c:pt>
                <c:pt idx="118">
                  <c:v>57.500999999999998</c:v>
                </c:pt>
                <c:pt idx="119">
                  <c:v>57.500999999999998</c:v>
                </c:pt>
                <c:pt idx="120">
                  <c:v>57.500999999999998</c:v>
                </c:pt>
                <c:pt idx="121">
                  <c:v>56.395000000000003</c:v>
                </c:pt>
                <c:pt idx="122">
                  <c:v>55.267000000000003</c:v>
                </c:pt>
                <c:pt idx="123">
                  <c:v>52.965000000000003</c:v>
                </c:pt>
                <c:pt idx="124">
                  <c:v>52.965000000000003</c:v>
                </c:pt>
                <c:pt idx="125">
                  <c:v>52.965000000000003</c:v>
                </c:pt>
                <c:pt idx="126">
                  <c:v>51.761000000000003</c:v>
                </c:pt>
                <c:pt idx="127">
                  <c:v>49.353000000000002</c:v>
                </c:pt>
                <c:pt idx="128">
                  <c:v>49.353000000000002</c:v>
                </c:pt>
                <c:pt idx="129">
                  <c:v>49.353000000000002</c:v>
                </c:pt>
                <c:pt idx="130">
                  <c:v>49.353000000000002</c:v>
                </c:pt>
                <c:pt idx="131">
                  <c:v>49.353000000000002</c:v>
                </c:pt>
                <c:pt idx="132">
                  <c:v>49.353000000000002</c:v>
                </c:pt>
                <c:pt idx="133">
                  <c:v>49.353000000000002</c:v>
                </c:pt>
                <c:pt idx="134">
                  <c:v>47.651000000000003</c:v>
                </c:pt>
                <c:pt idx="135">
                  <c:v>45.887</c:v>
                </c:pt>
                <c:pt idx="136">
                  <c:v>44.122</c:v>
                </c:pt>
                <c:pt idx="137">
                  <c:v>44.122</c:v>
                </c:pt>
                <c:pt idx="138">
                  <c:v>44.122</c:v>
                </c:pt>
                <c:pt idx="139">
                  <c:v>44.122</c:v>
                </c:pt>
                <c:pt idx="140">
                  <c:v>42.283000000000001</c:v>
                </c:pt>
                <c:pt idx="141">
                  <c:v>42.283000000000001</c:v>
                </c:pt>
                <c:pt idx="142">
                  <c:v>42.283000000000001</c:v>
                </c:pt>
                <c:pt idx="143">
                  <c:v>42.283000000000001</c:v>
                </c:pt>
                <c:pt idx="144">
                  <c:v>42.283000000000001</c:v>
                </c:pt>
              </c:numCache>
            </c:numRef>
          </c:yVal>
          <c:smooth val="0"/>
          <c:extLst>
            <c:ext xmlns:c16="http://schemas.microsoft.com/office/drawing/2014/chart" uri="{C3380CC4-5D6E-409C-BE32-E72D297353CC}">
              <c16:uniqueId val="{00000003-FE1E-4F0F-9634-698ED8A8555A}"/>
            </c:ext>
          </c:extLst>
        </c:ser>
        <c:dLbls>
          <c:showLegendKey val="0"/>
          <c:showVal val="0"/>
          <c:showCatName val="0"/>
          <c:showSerName val="0"/>
          <c:showPercent val="0"/>
          <c:showBubbleSize val="0"/>
        </c:dLbls>
        <c:axId val="675412480"/>
        <c:axId val="675412872"/>
      </c:scatterChart>
      <c:valAx>
        <c:axId val="675412480"/>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12872"/>
        <c:crosses val="autoZero"/>
        <c:crossBetween val="midCat"/>
        <c:majorUnit val="1"/>
      </c:valAx>
      <c:valAx>
        <c:axId val="67541287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a:t>
                </a:r>
                <a:endParaRPr lang="en-US" sz="1700" b="1" i="0" baseline="0" dirty="0">
                  <a:solidFill>
                    <a:schemeClr val="bg2"/>
                  </a:solidFill>
                </a:endParaRPr>
              </a:p>
            </c:rich>
          </c:tx>
          <c:layout>
            <c:manualLayout>
              <c:xMode val="edge"/>
              <c:yMode val="edge"/>
              <c:x val="1.1288063549578429E-2"/>
              <c:y val="0.18293349420032173"/>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12480"/>
        <c:crosses val="autoZero"/>
        <c:crossBetween val="midCat"/>
        <c:majorUnit val="25"/>
      </c:valAx>
      <c:spPr>
        <a:noFill/>
        <a:ln>
          <a:solidFill>
            <a:schemeClr val="bg2"/>
          </a:solidFill>
        </a:ln>
      </c:spPr>
    </c:plotArea>
    <c:legend>
      <c:legendPos val="r"/>
      <c:layout>
        <c:manualLayout>
          <c:xMode val="edge"/>
          <c:yMode val="edge"/>
          <c:x val="0.14809734513274336"/>
          <c:y val="0.53274786216239101"/>
          <c:w val="0.26484519081132563"/>
          <c:h val="0.23100668868004404"/>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58"/>
          <c:h val="0.77074260114041071"/>
        </c:manualLayout>
      </c:layout>
      <c:scatterChart>
        <c:scatterStyle val="lineMarker"/>
        <c:varyColors val="0"/>
        <c:ser>
          <c:idx val="0"/>
          <c:order val="0"/>
          <c:tx>
            <c:strRef>
              <c:f>Sheet1!$B$1</c:f>
              <c:strCache>
                <c:ptCount val="1"/>
                <c:pt idx="0">
                  <c:v>0-&lt;2 hours (N = 302)</c:v>
                </c:pt>
              </c:strCache>
            </c:strRef>
          </c:tx>
          <c:spPr>
            <a:ln w="41275">
              <a:solidFill>
                <a:srgbClr val="339933"/>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100</c:v>
                </c:pt>
                <c:pt idx="3">
                  <c:v>100</c:v>
                </c:pt>
                <c:pt idx="4">
                  <c:v>100</c:v>
                </c:pt>
                <c:pt idx="5">
                  <c:v>100</c:v>
                </c:pt>
                <c:pt idx="6">
                  <c:v>99.007000000000005</c:v>
                </c:pt>
                <c:pt idx="7">
                  <c:v>97.018000000000001</c:v>
                </c:pt>
                <c:pt idx="8">
                  <c:v>97.018000000000001</c:v>
                </c:pt>
                <c:pt idx="9">
                  <c:v>97.018000000000001</c:v>
                </c:pt>
                <c:pt idx="10">
                  <c:v>97.018000000000001</c:v>
                </c:pt>
                <c:pt idx="11">
                  <c:v>97.018000000000001</c:v>
                </c:pt>
                <c:pt idx="12">
                  <c:v>97.018000000000001</c:v>
                </c:pt>
                <c:pt idx="13">
                  <c:v>97.018000000000001</c:v>
                </c:pt>
                <c:pt idx="14">
                  <c:v>97.018000000000001</c:v>
                </c:pt>
                <c:pt idx="15">
                  <c:v>97.018000000000001</c:v>
                </c:pt>
                <c:pt idx="16">
                  <c:v>97.018000000000001</c:v>
                </c:pt>
                <c:pt idx="17">
                  <c:v>97.018000000000001</c:v>
                </c:pt>
                <c:pt idx="18">
                  <c:v>96.628</c:v>
                </c:pt>
                <c:pt idx="19">
                  <c:v>95.849000000000004</c:v>
                </c:pt>
                <c:pt idx="20">
                  <c:v>95.849000000000004</c:v>
                </c:pt>
                <c:pt idx="21">
                  <c:v>95.849000000000004</c:v>
                </c:pt>
                <c:pt idx="22">
                  <c:v>95.849000000000004</c:v>
                </c:pt>
                <c:pt idx="23">
                  <c:v>95.849000000000004</c:v>
                </c:pt>
                <c:pt idx="24">
                  <c:v>95.849000000000004</c:v>
                </c:pt>
                <c:pt idx="25">
                  <c:v>95.849000000000004</c:v>
                </c:pt>
                <c:pt idx="26">
                  <c:v>95.849000000000004</c:v>
                </c:pt>
                <c:pt idx="27">
                  <c:v>95.849000000000004</c:v>
                </c:pt>
                <c:pt idx="28">
                  <c:v>95.849000000000004</c:v>
                </c:pt>
                <c:pt idx="29">
                  <c:v>95.849000000000004</c:v>
                </c:pt>
                <c:pt idx="30">
                  <c:v>95.372</c:v>
                </c:pt>
                <c:pt idx="31">
                  <c:v>95.372</c:v>
                </c:pt>
                <c:pt idx="32">
                  <c:v>94.893000000000001</c:v>
                </c:pt>
                <c:pt idx="33">
                  <c:v>94.412999999999997</c:v>
                </c:pt>
                <c:pt idx="34">
                  <c:v>94.412999999999997</c:v>
                </c:pt>
                <c:pt idx="35">
                  <c:v>94.412999999999997</c:v>
                </c:pt>
                <c:pt idx="36">
                  <c:v>94.412999999999997</c:v>
                </c:pt>
                <c:pt idx="37">
                  <c:v>94.412999999999997</c:v>
                </c:pt>
                <c:pt idx="38">
                  <c:v>94.412999999999997</c:v>
                </c:pt>
                <c:pt idx="39">
                  <c:v>93.840999999999994</c:v>
                </c:pt>
                <c:pt idx="40">
                  <c:v>93.840999999999994</c:v>
                </c:pt>
                <c:pt idx="41">
                  <c:v>93.840999999999994</c:v>
                </c:pt>
                <c:pt idx="42">
                  <c:v>92.683000000000007</c:v>
                </c:pt>
                <c:pt idx="43">
                  <c:v>92.683000000000007</c:v>
                </c:pt>
                <c:pt idx="44">
                  <c:v>90.944999999999993</c:v>
                </c:pt>
                <c:pt idx="45">
                  <c:v>90.944999999999993</c:v>
                </c:pt>
                <c:pt idx="46">
                  <c:v>90.944999999999993</c:v>
                </c:pt>
                <c:pt idx="47">
                  <c:v>90.944999999999993</c:v>
                </c:pt>
                <c:pt idx="48">
                  <c:v>90.944999999999993</c:v>
                </c:pt>
                <c:pt idx="49">
                  <c:v>90.944999999999993</c:v>
                </c:pt>
                <c:pt idx="50">
                  <c:v>90.944999999999993</c:v>
                </c:pt>
                <c:pt idx="51">
                  <c:v>90.944999999999993</c:v>
                </c:pt>
                <c:pt idx="52">
                  <c:v>90.944999999999993</c:v>
                </c:pt>
                <c:pt idx="53">
                  <c:v>90.944999999999993</c:v>
                </c:pt>
                <c:pt idx="54">
                  <c:v>90.271000000000001</c:v>
                </c:pt>
                <c:pt idx="55">
                  <c:v>87.575999999999993</c:v>
                </c:pt>
                <c:pt idx="56">
                  <c:v>86.228999999999999</c:v>
                </c:pt>
                <c:pt idx="57">
                  <c:v>86.228999999999999</c:v>
                </c:pt>
                <c:pt idx="58">
                  <c:v>86.228999999999999</c:v>
                </c:pt>
                <c:pt idx="59">
                  <c:v>86.228999999999999</c:v>
                </c:pt>
                <c:pt idx="60">
                  <c:v>86.228999999999999</c:v>
                </c:pt>
                <c:pt idx="61">
                  <c:v>86.228999999999999</c:v>
                </c:pt>
                <c:pt idx="62">
                  <c:v>86.228999999999999</c:v>
                </c:pt>
                <c:pt idx="63">
                  <c:v>86.228999999999999</c:v>
                </c:pt>
                <c:pt idx="64">
                  <c:v>85.438000000000002</c:v>
                </c:pt>
                <c:pt idx="65">
                  <c:v>84.632000000000005</c:v>
                </c:pt>
                <c:pt idx="66">
                  <c:v>83.825999999999993</c:v>
                </c:pt>
                <c:pt idx="67">
                  <c:v>83.825999999999993</c:v>
                </c:pt>
                <c:pt idx="68">
                  <c:v>83.825999999999993</c:v>
                </c:pt>
                <c:pt idx="69">
                  <c:v>83.825999999999993</c:v>
                </c:pt>
                <c:pt idx="70">
                  <c:v>83.825999999999993</c:v>
                </c:pt>
                <c:pt idx="71">
                  <c:v>83.825999999999993</c:v>
                </c:pt>
                <c:pt idx="72">
                  <c:v>83.825999999999993</c:v>
                </c:pt>
                <c:pt idx="73">
                  <c:v>83.825999999999993</c:v>
                </c:pt>
                <c:pt idx="74">
                  <c:v>83.825999999999993</c:v>
                </c:pt>
                <c:pt idx="75">
                  <c:v>83.825999999999993</c:v>
                </c:pt>
                <c:pt idx="76">
                  <c:v>83.825999999999993</c:v>
                </c:pt>
                <c:pt idx="77">
                  <c:v>83.825999999999993</c:v>
                </c:pt>
                <c:pt idx="78">
                  <c:v>82.861999999999995</c:v>
                </c:pt>
                <c:pt idx="79">
                  <c:v>82.861999999999995</c:v>
                </c:pt>
                <c:pt idx="80">
                  <c:v>82.861999999999995</c:v>
                </c:pt>
                <c:pt idx="81">
                  <c:v>82.861999999999995</c:v>
                </c:pt>
                <c:pt idx="82">
                  <c:v>82.861999999999995</c:v>
                </c:pt>
                <c:pt idx="83">
                  <c:v>82.861999999999995</c:v>
                </c:pt>
                <c:pt idx="84">
                  <c:v>82.861999999999995</c:v>
                </c:pt>
                <c:pt idx="85">
                  <c:v>82.861999999999995</c:v>
                </c:pt>
                <c:pt idx="86">
                  <c:v>82.861999999999995</c:v>
                </c:pt>
                <c:pt idx="87">
                  <c:v>82.861999999999995</c:v>
                </c:pt>
                <c:pt idx="88">
                  <c:v>82.861999999999995</c:v>
                </c:pt>
                <c:pt idx="89">
                  <c:v>82.861999999999995</c:v>
                </c:pt>
                <c:pt idx="90">
                  <c:v>81.757999999999996</c:v>
                </c:pt>
                <c:pt idx="91">
                  <c:v>81.757999999999996</c:v>
                </c:pt>
                <c:pt idx="92">
                  <c:v>80.653000000000006</c:v>
                </c:pt>
                <c:pt idx="93">
                  <c:v>80.653000000000006</c:v>
                </c:pt>
                <c:pt idx="94">
                  <c:v>80.653000000000006</c:v>
                </c:pt>
                <c:pt idx="95">
                  <c:v>80.653000000000006</c:v>
                </c:pt>
                <c:pt idx="96">
                  <c:v>80.653000000000006</c:v>
                </c:pt>
                <c:pt idx="97">
                  <c:v>80.653000000000006</c:v>
                </c:pt>
                <c:pt idx="98">
                  <c:v>80.653000000000006</c:v>
                </c:pt>
                <c:pt idx="99">
                  <c:v>80.653000000000006</c:v>
                </c:pt>
                <c:pt idx="100">
                  <c:v>80.653000000000006</c:v>
                </c:pt>
                <c:pt idx="101">
                  <c:v>79.238</c:v>
                </c:pt>
                <c:pt idx="102">
                  <c:v>77.822999999999993</c:v>
                </c:pt>
                <c:pt idx="103">
                  <c:v>76.408000000000001</c:v>
                </c:pt>
                <c:pt idx="104">
                  <c:v>76.408000000000001</c:v>
                </c:pt>
                <c:pt idx="105">
                  <c:v>76.408000000000001</c:v>
                </c:pt>
                <c:pt idx="106">
                  <c:v>76.408000000000001</c:v>
                </c:pt>
                <c:pt idx="107">
                  <c:v>76.408000000000001</c:v>
                </c:pt>
                <c:pt idx="108">
                  <c:v>76.408000000000001</c:v>
                </c:pt>
                <c:pt idx="109">
                  <c:v>76.408000000000001</c:v>
                </c:pt>
                <c:pt idx="110">
                  <c:v>76.408000000000001</c:v>
                </c:pt>
                <c:pt idx="111">
                  <c:v>76.408000000000001</c:v>
                </c:pt>
                <c:pt idx="112">
                  <c:v>76.408000000000001</c:v>
                </c:pt>
                <c:pt idx="113">
                  <c:v>76.408000000000001</c:v>
                </c:pt>
                <c:pt idx="114">
                  <c:v>76.408000000000001</c:v>
                </c:pt>
                <c:pt idx="115">
                  <c:v>74.448999999999998</c:v>
                </c:pt>
                <c:pt idx="116">
                  <c:v>74.448999999999998</c:v>
                </c:pt>
                <c:pt idx="117">
                  <c:v>74.448999999999998</c:v>
                </c:pt>
                <c:pt idx="118">
                  <c:v>74.448999999999998</c:v>
                </c:pt>
                <c:pt idx="119">
                  <c:v>74.448999999999998</c:v>
                </c:pt>
                <c:pt idx="120">
                  <c:v>74.448999999999998</c:v>
                </c:pt>
                <c:pt idx="121">
                  <c:v>74.448999999999998</c:v>
                </c:pt>
                <c:pt idx="122">
                  <c:v>74.448999999999998</c:v>
                </c:pt>
                <c:pt idx="123">
                  <c:v>74.448999999999998</c:v>
                </c:pt>
                <c:pt idx="124">
                  <c:v>74.448999999999998</c:v>
                </c:pt>
                <c:pt idx="125">
                  <c:v>71.212000000000003</c:v>
                </c:pt>
                <c:pt idx="126">
                  <c:v>71.212000000000003</c:v>
                </c:pt>
                <c:pt idx="127">
                  <c:v>71.212000000000003</c:v>
                </c:pt>
                <c:pt idx="128">
                  <c:v>71.212000000000003</c:v>
                </c:pt>
                <c:pt idx="129">
                  <c:v>71.212000000000003</c:v>
                </c:pt>
                <c:pt idx="130">
                  <c:v>71.212000000000003</c:v>
                </c:pt>
                <c:pt idx="131">
                  <c:v>71.212000000000003</c:v>
                </c:pt>
                <c:pt idx="132">
                  <c:v>71.212000000000003</c:v>
                </c:pt>
                <c:pt idx="133">
                  <c:v>71.212000000000003</c:v>
                </c:pt>
                <c:pt idx="134">
                  <c:v>71.212000000000003</c:v>
                </c:pt>
                <c:pt idx="135">
                  <c:v>71.212000000000003</c:v>
                </c:pt>
                <c:pt idx="136">
                  <c:v>71.212000000000003</c:v>
                </c:pt>
                <c:pt idx="137">
                  <c:v>71.212000000000003</c:v>
                </c:pt>
                <c:pt idx="138">
                  <c:v>71.212000000000003</c:v>
                </c:pt>
                <c:pt idx="139">
                  <c:v>71.212000000000003</c:v>
                </c:pt>
                <c:pt idx="140">
                  <c:v>71.212000000000003</c:v>
                </c:pt>
                <c:pt idx="141">
                  <c:v>71.212000000000003</c:v>
                </c:pt>
                <c:pt idx="142">
                  <c:v>#N/A</c:v>
                </c:pt>
                <c:pt idx="143">
                  <c:v>#N/A</c:v>
                </c:pt>
                <c:pt idx="144">
                  <c:v>#N/A</c:v>
                </c:pt>
              </c:numCache>
            </c:numRef>
          </c:yVal>
          <c:smooth val="0"/>
          <c:extLst>
            <c:ext xmlns:c16="http://schemas.microsoft.com/office/drawing/2014/chart" uri="{C3380CC4-5D6E-409C-BE32-E72D297353CC}">
              <c16:uniqueId val="{00000000-FE0C-4D22-AAE7-C335F7E1E627}"/>
            </c:ext>
          </c:extLst>
        </c:ser>
        <c:ser>
          <c:idx val="1"/>
          <c:order val="1"/>
          <c:tx>
            <c:strRef>
              <c:f>Sheet1!$C$1</c:f>
              <c:strCache>
                <c:ptCount val="1"/>
                <c:pt idx="0">
                  <c:v>2-&lt;4 hours (N = 2,402)</c:v>
                </c:pt>
              </c:strCache>
            </c:strRef>
          </c:tx>
          <c:spPr>
            <a:ln w="41275">
              <a:solidFill>
                <a:srgbClr val="00B0F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100</c:v>
                </c:pt>
                <c:pt idx="3">
                  <c:v>100</c:v>
                </c:pt>
                <c:pt idx="4">
                  <c:v>99.917000000000002</c:v>
                </c:pt>
                <c:pt idx="5">
                  <c:v>99.790999999999997</c:v>
                </c:pt>
                <c:pt idx="6">
                  <c:v>99.12</c:v>
                </c:pt>
                <c:pt idx="7">
                  <c:v>98.113</c:v>
                </c:pt>
                <c:pt idx="8">
                  <c:v>97.986999999999995</c:v>
                </c:pt>
                <c:pt idx="9">
                  <c:v>97.986999999999995</c:v>
                </c:pt>
                <c:pt idx="10">
                  <c:v>97.986999999999995</c:v>
                </c:pt>
                <c:pt idx="11">
                  <c:v>97.986999999999995</c:v>
                </c:pt>
                <c:pt idx="12">
                  <c:v>97.986999999999995</c:v>
                </c:pt>
                <c:pt idx="13">
                  <c:v>97.986999999999995</c:v>
                </c:pt>
                <c:pt idx="14">
                  <c:v>97.986999999999995</c:v>
                </c:pt>
                <c:pt idx="15">
                  <c:v>97.938000000000002</c:v>
                </c:pt>
                <c:pt idx="16">
                  <c:v>97.938000000000002</c:v>
                </c:pt>
                <c:pt idx="17">
                  <c:v>97.84</c:v>
                </c:pt>
                <c:pt idx="18">
                  <c:v>97.204999999999998</c:v>
                </c:pt>
                <c:pt idx="19">
                  <c:v>96.224999999999994</c:v>
                </c:pt>
                <c:pt idx="20">
                  <c:v>95.88</c:v>
                </c:pt>
                <c:pt idx="21">
                  <c:v>95.781000000000006</c:v>
                </c:pt>
                <c:pt idx="22">
                  <c:v>95.730999999999995</c:v>
                </c:pt>
                <c:pt idx="23">
                  <c:v>95.730999999999995</c:v>
                </c:pt>
                <c:pt idx="24">
                  <c:v>95.730999999999995</c:v>
                </c:pt>
                <c:pt idx="25">
                  <c:v>95.730999999999995</c:v>
                </c:pt>
                <c:pt idx="26">
                  <c:v>95.730999999999995</c:v>
                </c:pt>
                <c:pt idx="27">
                  <c:v>95.730999999999995</c:v>
                </c:pt>
                <c:pt idx="28">
                  <c:v>95.554000000000002</c:v>
                </c:pt>
                <c:pt idx="29">
                  <c:v>95.198999999999998</c:v>
                </c:pt>
                <c:pt idx="30">
                  <c:v>94.311000000000007</c:v>
                </c:pt>
                <c:pt idx="31">
                  <c:v>93.540999999999997</c:v>
                </c:pt>
                <c:pt idx="32">
                  <c:v>93.302999999999997</c:v>
                </c:pt>
                <c:pt idx="33">
                  <c:v>93.302999999999997</c:v>
                </c:pt>
                <c:pt idx="34">
                  <c:v>93.302999999999997</c:v>
                </c:pt>
                <c:pt idx="35">
                  <c:v>93.302999999999997</c:v>
                </c:pt>
                <c:pt idx="36">
                  <c:v>93.302999999999997</c:v>
                </c:pt>
                <c:pt idx="37">
                  <c:v>93.236999999999995</c:v>
                </c:pt>
                <c:pt idx="38">
                  <c:v>93.236999999999995</c:v>
                </c:pt>
                <c:pt idx="39">
                  <c:v>93.165000000000006</c:v>
                </c:pt>
                <c:pt idx="40">
                  <c:v>93.093000000000004</c:v>
                </c:pt>
                <c:pt idx="41">
                  <c:v>92.584999999999994</c:v>
                </c:pt>
                <c:pt idx="42">
                  <c:v>91.930999999999997</c:v>
                </c:pt>
                <c:pt idx="43">
                  <c:v>90.692999999999998</c:v>
                </c:pt>
                <c:pt idx="44">
                  <c:v>90.253</c:v>
                </c:pt>
                <c:pt idx="45">
                  <c:v>90.253</c:v>
                </c:pt>
                <c:pt idx="46">
                  <c:v>90.253</c:v>
                </c:pt>
                <c:pt idx="47">
                  <c:v>90.253</c:v>
                </c:pt>
                <c:pt idx="48">
                  <c:v>90.253</c:v>
                </c:pt>
                <c:pt idx="49">
                  <c:v>90.253</c:v>
                </c:pt>
                <c:pt idx="50">
                  <c:v>90.165999999999997</c:v>
                </c:pt>
                <c:pt idx="51">
                  <c:v>90.165999999999997</c:v>
                </c:pt>
                <c:pt idx="52">
                  <c:v>89.811999999999998</c:v>
                </c:pt>
                <c:pt idx="53">
                  <c:v>89.457999999999998</c:v>
                </c:pt>
                <c:pt idx="54">
                  <c:v>88.837000000000003</c:v>
                </c:pt>
                <c:pt idx="55">
                  <c:v>87.328000000000003</c:v>
                </c:pt>
                <c:pt idx="56">
                  <c:v>86.971999999999994</c:v>
                </c:pt>
                <c:pt idx="57">
                  <c:v>86.882999999999996</c:v>
                </c:pt>
                <c:pt idx="58">
                  <c:v>86.882999999999996</c:v>
                </c:pt>
                <c:pt idx="59">
                  <c:v>86.882999999999996</c:v>
                </c:pt>
                <c:pt idx="60">
                  <c:v>86.882999999999996</c:v>
                </c:pt>
                <c:pt idx="61">
                  <c:v>86.778000000000006</c:v>
                </c:pt>
                <c:pt idx="62">
                  <c:v>86.668000000000006</c:v>
                </c:pt>
                <c:pt idx="63">
                  <c:v>86.111000000000004</c:v>
                </c:pt>
                <c:pt idx="64">
                  <c:v>85.775000000000006</c:v>
                </c:pt>
                <c:pt idx="65">
                  <c:v>85.102999999999994</c:v>
                </c:pt>
                <c:pt idx="66">
                  <c:v>84.090999999999994</c:v>
                </c:pt>
                <c:pt idx="67">
                  <c:v>83.302999999999997</c:v>
                </c:pt>
                <c:pt idx="68">
                  <c:v>83.302999999999997</c:v>
                </c:pt>
                <c:pt idx="69">
                  <c:v>83.302999999999997</c:v>
                </c:pt>
                <c:pt idx="70">
                  <c:v>83.302999999999997</c:v>
                </c:pt>
                <c:pt idx="71">
                  <c:v>83.302999999999997</c:v>
                </c:pt>
                <c:pt idx="72">
                  <c:v>83.302999999999997</c:v>
                </c:pt>
                <c:pt idx="73">
                  <c:v>83.302999999999997</c:v>
                </c:pt>
                <c:pt idx="74">
                  <c:v>83.302999999999997</c:v>
                </c:pt>
                <c:pt idx="75">
                  <c:v>83.162999999999997</c:v>
                </c:pt>
                <c:pt idx="76">
                  <c:v>82.6</c:v>
                </c:pt>
                <c:pt idx="77">
                  <c:v>81.894999999999996</c:v>
                </c:pt>
                <c:pt idx="78">
                  <c:v>81.188999999999993</c:v>
                </c:pt>
                <c:pt idx="79">
                  <c:v>80.340999999999994</c:v>
                </c:pt>
                <c:pt idx="80">
                  <c:v>80.197999999999993</c:v>
                </c:pt>
                <c:pt idx="81">
                  <c:v>80.197999999999993</c:v>
                </c:pt>
                <c:pt idx="82">
                  <c:v>80.197999999999993</c:v>
                </c:pt>
                <c:pt idx="83">
                  <c:v>80.197999999999993</c:v>
                </c:pt>
                <c:pt idx="84">
                  <c:v>80.197999999999993</c:v>
                </c:pt>
                <c:pt idx="85">
                  <c:v>80.197999999999993</c:v>
                </c:pt>
                <c:pt idx="86">
                  <c:v>79.831000000000003</c:v>
                </c:pt>
                <c:pt idx="87">
                  <c:v>79.462000000000003</c:v>
                </c:pt>
                <c:pt idx="88">
                  <c:v>79.277000000000001</c:v>
                </c:pt>
                <c:pt idx="89">
                  <c:v>79.091999999999999</c:v>
                </c:pt>
                <c:pt idx="90">
                  <c:v>78.721000000000004</c:v>
                </c:pt>
                <c:pt idx="91">
                  <c:v>78.162999999999997</c:v>
                </c:pt>
                <c:pt idx="92">
                  <c:v>77.417000000000002</c:v>
                </c:pt>
                <c:pt idx="93">
                  <c:v>77.417000000000002</c:v>
                </c:pt>
                <c:pt idx="94">
                  <c:v>77.417000000000002</c:v>
                </c:pt>
                <c:pt idx="95">
                  <c:v>77.417000000000002</c:v>
                </c:pt>
                <c:pt idx="96">
                  <c:v>77.417000000000002</c:v>
                </c:pt>
                <c:pt idx="97">
                  <c:v>77.417000000000002</c:v>
                </c:pt>
                <c:pt idx="98">
                  <c:v>77.171999999999997</c:v>
                </c:pt>
                <c:pt idx="99">
                  <c:v>77.171999999999997</c:v>
                </c:pt>
                <c:pt idx="100">
                  <c:v>76.924000000000007</c:v>
                </c:pt>
                <c:pt idx="101">
                  <c:v>76.174000000000007</c:v>
                </c:pt>
                <c:pt idx="102">
                  <c:v>75.167000000000002</c:v>
                </c:pt>
                <c:pt idx="103">
                  <c:v>73.649000000000001</c:v>
                </c:pt>
                <c:pt idx="104">
                  <c:v>73.649000000000001</c:v>
                </c:pt>
                <c:pt idx="105">
                  <c:v>73.649000000000001</c:v>
                </c:pt>
                <c:pt idx="106">
                  <c:v>73.649000000000001</c:v>
                </c:pt>
                <c:pt idx="107">
                  <c:v>73.649000000000001</c:v>
                </c:pt>
                <c:pt idx="108">
                  <c:v>73.649000000000001</c:v>
                </c:pt>
                <c:pt idx="109">
                  <c:v>73.649000000000001</c:v>
                </c:pt>
                <c:pt idx="110">
                  <c:v>73.649000000000001</c:v>
                </c:pt>
                <c:pt idx="111">
                  <c:v>73.649000000000001</c:v>
                </c:pt>
                <c:pt idx="112">
                  <c:v>73.649000000000001</c:v>
                </c:pt>
                <c:pt idx="113">
                  <c:v>73.277000000000001</c:v>
                </c:pt>
                <c:pt idx="114">
                  <c:v>72.533000000000001</c:v>
                </c:pt>
                <c:pt idx="115">
                  <c:v>71.789000000000001</c:v>
                </c:pt>
                <c:pt idx="116">
                  <c:v>71.789000000000001</c:v>
                </c:pt>
                <c:pt idx="117">
                  <c:v>71.789000000000001</c:v>
                </c:pt>
                <c:pt idx="118">
                  <c:v>71.789000000000001</c:v>
                </c:pt>
                <c:pt idx="119">
                  <c:v>71.789000000000001</c:v>
                </c:pt>
                <c:pt idx="120">
                  <c:v>71.789000000000001</c:v>
                </c:pt>
                <c:pt idx="121">
                  <c:v>71.269000000000005</c:v>
                </c:pt>
                <c:pt idx="122">
                  <c:v>70.728999999999999</c:v>
                </c:pt>
                <c:pt idx="123">
                  <c:v>70.728999999999999</c:v>
                </c:pt>
                <c:pt idx="124">
                  <c:v>70.728999999999999</c:v>
                </c:pt>
                <c:pt idx="125">
                  <c:v>70.728999999999999</c:v>
                </c:pt>
                <c:pt idx="126">
                  <c:v>69.61</c:v>
                </c:pt>
                <c:pt idx="127">
                  <c:v>67.926000000000002</c:v>
                </c:pt>
                <c:pt idx="128">
                  <c:v>67.926000000000002</c:v>
                </c:pt>
                <c:pt idx="129">
                  <c:v>67.926000000000002</c:v>
                </c:pt>
                <c:pt idx="130">
                  <c:v>67.926000000000002</c:v>
                </c:pt>
                <c:pt idx="131">
                  <c:v>67.926000000000002</c:v>
                </c:pt>
                <c:pt idx="132">
                  <c:v>67.926000000000002</c:v>
                </c:pt>
                <c:pt idx="133">
                  <c:v>67.926000000000002</c:v>
                </c:pt>
                <c:pt idx="134">
                  <c:v>67.076999999999998</c:v>
                </c:pt>
                <c:pt idx="135">
                  <c:v>66.216999999999999</c:v>
                </c:pt>
                <c:pt idx="136">
                  <c:v>66.216999999999999</c:v>
                </c:pt>
                <c:pt idx="137">
                  <c:v>65.356999999999999</c:v>
                </c:pt>
                <c:pt idx="138">
                  <c:v>63.59</c:v>
                </c:pt>
                <c:pt idx="139">
                  <c:v>62.695</c:v>
                </c:pt>
                <c:pt idx="140">
                  <c:v>61.798999999999999</c:v>
                </c:pt>
                <c:pt idx="141">
                  <c:v>61.798999999999999</c:v>
                </c:pt>
                <c:pt idx="142">
                  <c:v>61.798999999999999</c:v>
                </c:pt>
                <c:pt idx="143">
                  <c:v>61.798999999999999</c:v>
                </c:pt>
                <c:pt idx="144">
                  <c:v>61.798999999999999</c:v>
                </c:pt>
              </c:numCache>
            </c:numRef>
          </c:yVal>
          <c:smooth val="0"/>
          <c:extLst>
            <c:ext xmlns:c16="http://schemas.microsoft.com/office/drawing/2014/chart" uri="{C3380CC4-5D6E-409C-BE32-E72D297353CC}">
              <c16:uniqueId val="{00000001-FE0C-4D22-AAE7-C335F7E1E627}"/>
            </c:ext>
          </c:extLst>
        </c:ser>
        <c:ser>
          <c:idx val="2"/>
          <c:order val="2"/>
          <c:tx>
            <c:strRef>
              <c:f>Sheet1!$D$1</c:f>
              <c:strCache>
                <c:ptCount val="1"/>
                <c:pt idx="0">
                  <c:v>4+ hours (N = 1,319)</c:v>
                </c:pt>
              </c:strCache>
            </c:strRef>
          </c:tx>
          <c:spPr>
            <a:ln w="41275">
              <a:solidFill>
                <a:srgbClr val="FF00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100</c:v>
                </c:pt>
                <c:pt idx="4">
                  <c:v>100</c:v>
                </c:pt>
                <c:pt idx="5">
                  <c:v>99.771000000000001</c:v>
                </c:pt>
                <c:pt idx="6">
                  <c:v>99.465000000000003</c:v>
                </c:pt>
                <c:pt idx="7">
                  <c:v>98.622</c:v>
                </c:pt>
                <c:pt idx="8">
                  <c:v>98.545000000000002</c:v>
                </c:pt>
                <c:pt idx="9">
                  <c:v>98.468000000000004</c:v>
                </c:pt>
                <c:pt idx="10">
                  <c:v>98.468000000000004</c:v>
                </c:pt>
                <c:pt idx="11">
                  <c:v>98.468000000000004</c:v>
                </c:pt>
                <c:pt idx="12">
                  <c:v>98.468000000000004</c:v>
                </c:pt>
                <c:pt idx="13">
                  <c:v>98.468000000000004</c:v>
                </c:pt>
                <c:pt idx="14">
                  <c:v>98.468000000000004</c:v>
                </c:pt>
                <c:pt idx="15">
                  <c:v>98.468000000000004</c:v>
                </c:pt>
                <c:pt idx="16">
                  <c:v>98.292000000000002</c:v>
                </c:pt>
                <c:pt idx="17">
                  <c:v>98.028000000000006</c:v>
                </c:pt>
                <c:pt idx="18">
                  <c:v>97.411000000000001</c:v>
                </c:pt>
                <c:pt idx="19">
                  <c:v>96.087999999999994</c:v>
                </c:pt>
                <c:pt idx="20">
                  <c:v>95.911000000000001</c:v>
                </c:pt>
                <c:pt idx="21">
                  <c:v>95.822000000000003</c:v>
                </c:pt>
                <c:pt idx="22">
                  <c:v>95.822000000000003</c:v>
                </c:pt>
                <c:pt idx="23">
                  <c:v>95.822000000000003</c:v>
                </c:pt>
                <c:pt idx="24">
                  <c:v>95.822000000000003</c:v>
                </c:pt>
                <c:pt idx="25">
                  <c:v>95.822000000000003</c:v>
                </c:pt>
                <c:pt idx="26">
                  <c:v>95.822000000000003</c:v>
                </c:pt>
                <c:pt idx="27">
                  <c:v>95.718000000000004</c:v>
                </c:pt>
                <c:pt idx="28">
                  <c:v>95.51</c:v>
                </c:pt>
                <c:pt idx="29">
                  <c:v>95.197000000000003</c:v>
                </c:pt>
                <c:pt idx="30">
                  <c:v>94.466999999999999</c:v>
                </c:pt>
                <c:pt idx="31">
                  <c:v>93.631</c:v>
                </c:pt>
                <c:pt idx="32">
                  <c:v>93.525999999999996</c:v>
                </c:pt>
                <c:pt idx="33">
                  <c:v>93.525999999999996</c:v>
                </c:pt>
                <c:pt idx="34">
                  <c:v>93.525999999999996</c:v>
                </c:pt>
                <c:pt idx="35">
                  <c:v>93.525999999999996</c:v>
                </c:pt>
                <c:pt idx="36">
                  <c:v>93.525999999999996</c:v>
                </c:pt>
                <c:pt idx="37">
                  <c:v>93.525999999999996</c:v>
                </c:pt>
                <c:pt idx="38">
                  <c:v>93.402000000000001</c:v>
                </c:pt>
                <c:pt idx="39">
                  <c:v>93.402000000000001</c:v>
                </c:pt>
                <c:pt idx="40">
                  <c:v>93.275999999999996</c:v>
                </c:pt>
                <c:pt idx="41">
                  <c:v>93.022999999999996</c:v>
                </c:pt>
                <c:pt idx="42">
                  <c:v>92.013000000000005</c:v>
                </c:pt>
                <c:pt idx="43">
                  <c:v>91.001000000000005</c:v>
                </c:pt>
                <c:pt idx="44">
                  <c:v>90.747</c:v>
                </c:pt>
                <c:pt idx="45">
                  <c:v>90.747</c:v>
                </c:pt>
                <c:pt idx="46">
                  <c:v>90.747</c:v>
                </c:pt>
                <c:pt idx="47">
                  <c:v>90.747</c:v>
                </c:pt>
                <c:pt idx="48">
                  <c:v>90.747</c:v>
                </c:pt>
                <c:pt idx="49">
                  <c:v>90.747</c:v>
                </c:pt>
                <c:pt idx="50">
                  <c:v>90.593999999999994</c:v>
                </c:pt>
                <c:pt idx="51">
                  <c:v>90.593999999999994</c:v>
                </c:pt>
                <c:pt idx="52">
                  <c:v>90.441000000000003</c:v>
                </c:pt>
                <c:pt idx="53">
                  <c:v>89.98</c:v>
                </c:pt>
                <c:pt idx="54">
                  <c:v>88.597999999999999</c:v>
                </c:pt>
                <c:pt idx="55">
                  <c:v>87.677000000000007</c:v>
                </c:pt>
                <c:pt idx="56">
                  <c:v>87.677000000000007</c:v>
                </c:pt>
                <c:pt idx="57">
                  <c:v>87.677000000000007</c:v>
                </c:pt>
                <c:pt idx="58">
                  <c:v>87.677000000000007</c:v>
                </c:pt>
                <c:pt idx="59">
                  <c:v>87.677000000000007</c:v>
                </c:pt>
                <c:pt idx="60">
                  <c:v>87.677000000000007</c:v>
                </c:pt>
                <c:pt idx="61">
                  <c:v>87.677000000000007</c:v>
                </c:pt>
                <c:pt idx="62">
                  <c:v>87.486000000000004</c:v>
                </c:pt>
                <c:pt idx="63">
                  <c:v>87.293999999999997</c:v>
                </c:pt>
                <c:pt idx="64">
                  <c:v>87.293999999999997</c:v>
                </c:pt>
                <c:pt idx="65">
                  <c:v>87.100999999999999</c:v>
                </c:pt>
                <c:pt idx="66">
                  <c:v>85.747</c:v>
                </c:pt>
                <c:pt idx="67">
                  <c:v>84.971999999999994</c:v>
                </c:pt>
                <c:pt idx="68">
                  <c:v>84.581999999999994</c:v>
                </c:pt>
                <c:pt idx="69">
                  <c:v>84.387</c:v>
                </c:pt>
                <c:pt idx="70">
                  <c:v>84.387</c:v>
                </c:pt>
                <c:pt idx="71">
                  <c:v>84.387</c:v>
                </c:pt>
                <c:pt idx="72">
                  <c:v>84.387</c:v>
                </c:pt>
                <c:pt idx="73">
                  <c:v>84.387</c:v>
                </c:pt>
                <c:pt idx="74">
                  <c:v>84.387</c:v>
                </c:pt>
                <c:pt idx="75">
                  <c:v>84.387</c:v>
                </c:pt>
                <c:pt idx="76">
                  <c:v>84.141000000000005</c:v>
                </c:pt>
                <c:pt idx="77">
                  <c:v>83.894999999999996</c:v>
                </c:pt>
                <c:pt idx="78">
                  <c:v>81.927000000000007</c:v>
                </c:pt>
                <c:pt idx="79">
                  <c:v>81.680999999999997</c:v>
                </c:pt>
                <c:pt idx="80">
                  <c:v>81.680999999999997</c:v>
                </c:pt>
                <c:pt idx="81">
                  <c:v>81.680999999999997</c:v>
                </c:pt>
                <c:pt idx="82">
                  <c:v>81.680999999999997</c:v>
                </c:pt>
                <c:pt idx="83">
                  <c:v>81.680999999999997</c:v>
                </c:pt>
                <c:pt idx="84">
                  <c:v>81.680999999999997</c:v>
                </c:pt>
                <c:pt idx="85">
                  <c:v>81.680999999999997</c:v>
                </c:pt>
                <c:pt idx="86">
                  <c:v>81.680999999999997</c:v>
                </c:pt>
                <c:pt idx="87">
                  <c:v>81.680999999999997</c:v>
                </c:pt>
                <c:pt idx="88">
                  <c:v>81.384</c:v>
                </c:pt>
                <c:pt idx="89">
                  <c:v>81.087000000000003</c:v>
                </c:pt>
                <c:pt idx="90">
                  <c:v>80.195999999999998</c:v>
                </c:pt>
                <c:pt idx="91">
                  <c:v>79.599000000000004</c:v>
                </c:pt>
                <c:pt idx="92">
                  <c:v>79.599000000000004</c:v>
                </c:pt>
                <c:pt idx="93">
                  <c:v>79.301000000000002</c:v>
                </c:pt>
                <c:pt idx="94">
                  <c:v>79.301000000000002</c:v>
                </c:pt>
                <c:pt idx="95">
                  <c:v>79.301000000000002</c:v>
                </c:pt>
                <c:pt idx="96">
                  <c:v>79.301000000000002</c:v>
                </c:pt>
                <c:pt idx="97">
                  <c:v>79.301000000000002</c:v>
                </c:pt>
                <c:pt idx="98">
                  <c:v>79.301000000000002</c:v>
                </c:pt>
                <c:pt idx="99">
                  <c:v>78.918000000000006</c:v>
                </c:pt>
                <c:pt idx="100">
                  <c:v>78.534999999999997</c:v>
                </c:pt>
                <c:pt idx="101">
                  <c:v>78.534999999999997</c:v>
                </c:pt>
                <c:pt idx="102">
                  <c:v>77.766999999999996</c:v>
                </c:pt>
                <c:pt idx="103">
                  <c:v>77.382000000000005</c:v>
                </c:pt>
                <c:pt idx="104">
                  <c:v>77.382000000000005</c:v>
                </c:pt>
                <c:pt idx="105">
                  <c:v>77.382000000000005</c:v>
                </c:pt>
                <c:pt idx="106">
                  <c:v>77.382000000000005</c:v>
                </c:pt>
                <c:pt idx="107">
                  <c:v>77.382000000000005</c:v>
                </c:pt>
                <c:pt idx="108">
                  <c:v>77.382000000000005</c:v>
                </c:pt>
                <c:pt idx="109">
                  <c:v>77.382000000000005</c:v>
                </c:pt>
                <c:pt idx="110">
                  <c:v>77.382000000000005</c:v>
                </c:pt>
                <c:pt idx="111">
                  <c:v>75.844999999999999</c:v>
                </c:pt>
                <c:pt idx="112">
                  <c:v>75.844999999999999</c:v>
                </c:pt>
                <c:pt idx="113">
                  <c:v>74.813000000000002</c:v>
                </c:pt>
                <c:pt idx="114">
                  <c:v>74.290000000000006</c:v>
                </c:pt>
                <c:pt idx="115">
                  <c:v>74.290000000000006</c:v>
                </c:pt>
                <c:pt idx="116">
                  <c:v>74.290000000000006</c:v>
                </c:pt>
                <c:pt idx="117">
                  <c:v>74.290000000000006</c:v>
                </c:pt>
                <c:pt idx="118">
                  <c:v>74.290000000000006</c:v>
                </c:pt>
                <c:pt idx="119">
                  <c:v>74.290000000000006</c:v>
                </c:pt>
                <c:pt idx="120">
                  <c:v>74.290000000000006</c:v>
                </c:pt>
                <c:pt idx="121">
                  <c:v>74.290000000000006</c:v>
                </c:pt>
                <c:pt idx="122">
                  <c:v>74.290000000000006</c:v>
                </c:pt>
                <c:pt idx="123">
                  <c:v>72.709000000000003</c:v>
                </c:pt>
                <c:pt idx="124">
                  <c:v>71.918999999999997</c:v>
                </c:pt>
                <c:pt idx="125">
                  <c:v>69.548000000000002</c:v>
                </c:pt>
                <c:pt idx="126">
                  <c:v>67.177000000000007</c:v>
                </c:pt>
                <c:pt idx="127">
                  <c:v>64.805999999999997</c:v>
                </c:pt>
                <c:pt idx="128">
                  <c:v>64.805999999999997</c:v>
                </c:pt>
                <c:pt idx="129">
                  <c:v>64.805999999999997</c:v>
                </c:pt>
                <c:pt idx="130">
                  <c:v>64.805999999999997</c:v>
                </c:pt>
                <c:pt idx="131">
                  <c:v>64.805999999999997</c:v>
                </c:pt>
                <c:pt idx="132">
                  <c:v>64.805999999999997</c:v>
                </c:pt>
                <c:pt idx="133">
                  <c:v>64.805999999999997</c:v>
                </c:pt>
                <c:pt idx="134">
                  <c:v>64.805999999999997</c:v>
                </c:pt>
                <c:pt idx="135">
                  <c:v>64.805999999999997</c:v>
                </c:pt>
                <c:pt idx="136">
                  <c:v>63.56</c:v>
                </c:pt>
                <c:pt idx="137">
                  <c:v>63.56</c:v>
                </c:pt>
                <c:pt idx="138">
                  <c:v>62.313000000000002</c:v>
                </c:pt>
                <c:pt idx="139">
                  <c:v>62.313000000000002</c:v>
                </c:pt>
                <c:pt idx="140">
                  <c:v>62.313000000000002</c:v>
                </c:pt>
                <c:pt idx="141">
                  <c:v>62.313000000000002</c:v>
                </c:pt>
                <c:pt idx="142">
                  <c:v>62.313000000000002</c:v>
                </c:pt>
                <c:pt idx="143">
                  <c:v>62.313000000000002</c:v>
                </c:pt>
                <c:pt idx="144">
                  <c:v>62.313000000000002</c:v>
                </c:pt>
              </c:numCache>
            </c:numRef>
          </c:yVal>
          <c:smooth val="0"/>
          <c:extLst>
            <c:ext xmlns:c16="http://schemas.microsoft.com/office/drawing/2014/chart" uri="{C3380CC4-5D6E-409C-BE32-E72D297353CC}">
              <c16:uniqueId val="{00000002-FE0C-4D22-AAE7-C335F7E1E627}"/>
            </c:ext>
          </c:extLst>
        </c:ser>
        <c:dLbls>
          <c:showLegendKey val="0"/>
          <c:showVal val="0"/>
          <c:showCatName val="0"/>
          <c:showSerName val="0"/>
          <c:showPercent val="0"/>
          <c:showBubbleSize val="0"/>
        </c:dLbls>
        <c:axId val="675413656"/>
        <c:axId val="675414048"/>
      </c:scatterChart>
      <c:valAx>
        <c:axId val="675413656"/>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14048"/>
        <c:crosses val="autoZero"/>
        <c:crossBetween val="midCat"/>
        <c:majorUnit val="1"/>
      </c:valAx>
      <c:valAx>
        <c:axId val="6754140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a:t>
                </a:r>
                <a:endParaRPr lang="en-US" sz="1700" b="1" i="0" baseline="0" dirty="0">
                  <a:solidFill>
                    <a:schemeClr val="bg2"/>
                  </a:solidFill>
                </a:endParaRPr>
              </a:p>
            </c:rich>
          </c:tx>
          <c:layout>
            <c:manualLayout>
              <c:xMode val="edge"/>
              <c:yMode val="edge"/>
              <c:x val="1.1288063549578429E-2"/>
              <c:y val="0.20803158116590953"/>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13656"/>
        <c:crosses val="autoZero"/>
        <c:crossBetween val="midCat"/>
        <c:majorUnit val="25"/>
      </c:valAx>
      <c:spPr>
        <a:noFill/>
        <a:ln>
          <a:solidFill>
            <a:schemeClr val="bg2"/>
          </a:solidFill>
        </a:ln>
      </c:spPr>
    </c:plotArea>
    <c:legend>
      <c:legendPos val="r"/>
      <c:layout>
        <c:manualLayout>
          <c:xMode val="edge"/>
          <c:yMode val="edge"/>
          <c:x val="0.14072271386430679"/>
          <c:y val="0.56500592667854699"/>
          <c:w val="0.2650516804868418"/>
          <c:h val="0.19207222081110825"/>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1618702530208"/>
          <c:y val="3.7226668387763256E-2"/>
          <c:w val="0.85105962418416581"/>
          <c:h val="0.78256400327008313"/>
        </c:manualLayout>
      </c:layout>
      <c:barChart>
        <c:barDir val="col"/>
        <c:grouping val="stacked"/>
        <c:varyColors val="0"/>
        <c:ser>
          <c:idx val="0"/>
          <c:order val="0"/>
          <c:tx>
            <c:strRef>
              <c:f>Sheet1!$B$1</c:f>
              <c:strCache>
                <c:ptCount val="1"/>
                <c:pt idx="0">
                  <c:v>Number</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strRef>
              <c:f>Sheet1!$A$2:$A$22</c:f>
              <c:strCache>
                <c:ptCount val="21"/>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18-25</c:v>
                </c:pt>
                <c:pt idx="19">
                  <c:v>26-30</c:v>
                </c:pt>
                <c:pt idx="20">
                  <c:v>31+</c:v>
                </c:pt>
              </c:strCache>
            </c:strRef>
          </c:cat>
          <c:val>
            <c:numRef>
              <c:f>Sheet1!$B$2:$B$22</c:f>
              <c:numCache>
                <c:formatCode>General</c:formatCode>
                <c:ptCount val="21"/>
                <c:pt idx="0">
                  <c:v>1316</c:v>
                </c:pt>
                <c:pt idx="1">
                  <c:v>740</c:v>
                </c:pt>
                <c:pt idx="2">
                  <c:v>419</c:v>
                </c:pt>
                <c:pt idx="3">
                  <c:v>333</c:v>
                </c:pt>
                <c:pt idx="4">
                  <c:v>281</c:v>
                </c:pt>
                <c:pt idx="5">
                  <c:v>225</c:v>
                </c:pt>
                <c:pt idx="6">
                  <c:v>197</c:v>
                </c:pt>
                <c:pt idx="7">
                  <c:v>198</c:v>
                </c:pt>
                <c:pt idx="8">
                  <c:v>171</c:v>
                </c:pt>
                <c:pt idx="9">
                  <c:v>194</c:v>
                </c:pt>
                <c:pt idx="10">
                  <c:v>201</c:v>
                </c:pt>
                <c:pt idx="11">
                  <c:v>202</c:v>
                </c:pt>
                <c:pt idx="12">
                  <c:v>238</c:v>
                </c:pt>
                <c:pt idx="13">
                  <c:v>202</c:v>
                </c:pt>
                <c:pt idx="14">
                  <c:v>261</c:v>
                </c:pt>
                <c:pt idx="15">
                  <c:v>262</c:v>
                </c:pt>
                <c:pt idx="16">
                  <c:v>336</c:v>
                </c:pt>
                <c:pt idx="17">
                  <c:v>319</c:v>
                </c:pt>
                <c:pt idx="18">
                  <c:v>860</c:v>
                </c:pt>
                <c:pt idx="19">
                  <c:v>295</c:v>
                </c:pt>
                <c:pt idx="20">
                  <c:v>708</c:v>
                </c:pt>
              </c:numCache>
            </c:numRef>
          </c:val>
          <c:extLst>
            <c:ext xmlns:c16="http://schemas.microsoft.com/office/drawing/2014/chart" uri="{C3380CC4-5D6E-409C-BE32-E72D297353CC}">
              <c16:uniqueId val="{00000000-BCDB-4000-B5A7-4558BCF1A19A}"/>
            </c:ext>
          </c:extLst>
        </c:ser>
        <c:dLbls>
          <c:showLegendKey val="0"/>
          <c:showVal val="0"/>
          <c:showCatName val="0"/>
          <c:showSerName val="0"/>
          <c:showPercent val="0"/>
          <c:showBubbleSize val="0"/>
        </c:dLbls>
        <c:gapWidth val="25"/>
        <c:overlap val="100"/>
        <c:axId val="581205840"/>
        <c:axId val="581206232"/>
      </c:barChart>
      <c:catAx>
        <c:axId val="581205840"/>
        <c:scaling>
          <c:orientation val="minMax"/>
        </c:scaling>
        <c:delete val="0"/>
        <c:axPos val="b"/>
        <c:title>
          <c:tx>
            <c:rich>
              <a:bodyPr/>
              <a:lstStyle/>
              <a:p>
                <a:pPr>
                  <a:defRPr sz="1700">
                    <a:solidFill>
                      <a:schemeClr val="bg2"/>
                    </a:solidFill>
                  </a:defRPr>
                </a:pPr>
                <a:r>
                  <a:rPr lang="en-US" sz="1700" dirty="0" smtClean="0">
                    <a:solidFill>
                      <a:schemeClr val="bg2"/>
                    </a:solidFill>
                  </a:rPr>
                  <a:t>Donor</a:t>
                </a:r>
                <a:r>
                  <a:rPr lang="en-US" sz="1700" baseline="0" dirty="0" smtClean="0">
                    <a:solidFill>
                      <a:schemeClr val="bg2"/>
                    </a:solidFill>
                  </a:rPr>
                  <a:t> </a:t>
                </a:r>
                <a:r>
                  <a:rPr lang="en-US" sz="1700" dirty="0" smtClean="0">
                    <a:solidFill>
                      <a:schemeClr val="bg2"/>
                    </a:solidFill>
                  </a:rPr>
                  <a:t>Age (Years)</a:t>
                </a:r>
                <a:endParaRPr lang="en-US" sz="1700" dirty="0">
                  <a:solidFill>
                    <a:schemeClr val="bg2"/>
                  </a:solidFill>
                </a:endParaRPr>
              </a:p>
            </c:rich>
          </c:tx>
          <c:layout>
            <c:manualLayout>
              <c:xMode val="edge"/>
              <c:yMode val="edge"/>
              <c:x val="0.44343773953034626"/>
              <c:y val="0.91653005464480874"/>
            </c:manualLayout>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581206232"/>
        <c:crosses val="autoZero"/>
        <c:auto val="1"/>
        <c:lblAlgn val="ctr"/>
        <c:lblOffset val="100"/>
        <c:tickLblSkip val="1"/>
        <c:noMultiLvlLbl val="0"/>
      </c:catAx>
      <c:valAx>
        <c:axId val="581206232"/>
        <c:scaling>
          <c:orientation val="minMax"/>
          <c:max val="14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1205840"/>
        <c:crosses val="autoZero"/>
        <c:crossBetween val="between"/>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92"/>
          <c:h val="0.79852044062673977"/>
        </c:manualLayout>
      </c:layout>
      <c:scatterChart>
        <c:scatterStyle val="lineMarker"/>
        <c:varyColors val="0"/>
        <c:ser>
          <c:idx val="0"/>
          <c:order val="0"/>
          <c:tx>
            <c:strRef>
              <c:f>Sheet1!$B$1</c:f>
              <c:strCache>
                <c:ptCount val="1"/>
                <c:pt idx="0">
                  <c:v>0-&lt;2 hours/&lt;1 year (N=83)</c:v>
                </c:pt>
              </c:strCache>
            </c:strRef>
          </c:tx>
          <c:spPr>
            <a:ln w="47625">
              <a:solidFill>
                <a:srgbClr val="00B0F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100</c:v>
                </c:pt>
                <c:pt idx="3">
                  <c:v>100</c:v>
                </c:pt>
                <c:pt idx="4">
                  <c:v>100</c:v>
                </c:pt>
                <c:pt idx="5">
                  <c:v>100</c:v>
                </c:pt>
                <c:pt idx="6">
                  <c:v>98.795000000000002</c:v>
                </c:pt>
                <c:pt idx="7">
                  <c:v>97.575000000000003</c:v>
                </c:pt>
                <c:pt idx="8">
                  <c:v>97.575000000000003</c:v>
                </c:pt>
                <c:pt idx="9">
                  <c:v>97.575000000000003</c:v>
                </c:pt>
                <c:pt idx="10">
                  <c:v>97.575000000000003</c:v>
                </c:pt>
                <c:pt idx="11">
                  <c:v>97.575000000000003</c:v>
                </c:pt>
                <c:pt idx="12">
                  <c:v>97.575000000000003</c:v>
                </c:pt>
                <c:pt idx="13">
                  <c:v>97.575000000000003</c:v>
                </c:pt>
                <c:pt idx="14">
                  <c:v>97.575000000000003</c:v>
                </c:pt>
                <c:pt idx="15">
                  <c:v>97.575000000000003</c:v>
                </c:pt>
                <c:pt idx="16">
                  <c:v>97.575000000000003</c:v>
                </c:pt>
                <c:pt idx="17">
                  <c:v>97.575000000000003</c:v>
                </c:pt>
                <c:pt idx="18">
                  <c:v>97.575000000000003</c:v>
                </c:pt>
                <c:pt idx="19">
                  <c:v>97.575000000000003</c:v>
                </c:pt>
                <c:pt idx="20">
                  <c:v>97.575000000000003</c:v>
                </c:pt>
                <c:pt idx="21">
                  <c:v>97.575000000000003</c:v>
                </c:pt>
                <c:pt idx="22">
                  <c:v>97.575000000000003</c:v>
                </c:pt>
                <c:pt idx="23">
                  <c:v>97.575000000000003</c:v>
                </c:pt>
                <c:pt idx="24">
                  <c:v>97.575000000000003</c:v>
                </c:pt>
                <c:pt idx="25">
                  <c:v>97.575000000000003</c:v>
                </c:pt>
                <c:pt idx="26">
                  <c:v>97.575000000000003</c:v>
                </c:pt>
                <c:pt idx="27">
                  <c:v>97.575000000000003</c:v>
                </c:pt>
                <c:pt idx="28">
                  <c:v>97.575000000000003</c:v>
                </c:pt>
                <c:pt idx="29">
                  <c:v>97.575000000000003</c:v>
                </c:pt>
                <c:pt idx="30">
                  <c:v>95.801000000000002</c:v>
                </c:pt>
                <c:pt idx="31">
                  <c:v>95.801000000000002</c:v>
                </c:pt>
                <c:pt idx="32">
                  <c:v>95.801000000000002</c:v>
                </c:pt>
                <c:pt idx="33">
                  <c:v>95.801000000000002</c:v>
                </c:pt>
                <c:pt idx="34">
                  <c:v>95.801000000000002</c:v>
                </c:pt>
                <c:pt idx="35">
                  <c:v>95.801000000000002</c:v>
                </c:pt>
                <c:pt idx="36">
                  <c:v>95.801000000000002</c:v>
                </c:pt>
                <c:pt idx="37">
                  <c:v>95.801000000000002</c:v>
                </c:pt>
                <c:pt idx="38">
                  <c:v>95.801000000000002</c:v>
                </c:pt>
                <c:pt idx="39">
                  <c:v>95.801000000000002</c:v>
                </c:pt>
                <c:pt idx="40">
                  <c:v>95.801000000000002</c:v>
                </c:pt>
                <c:pt idx="41">
                  <c:v>95.801000000000002</c:v>
                </c:pt>
                <c:pt idx="42">
                  <c:v>93.718999999999994</c:v>
                </c:pt>
                <c:pt idx="43">
                  <c:v>93.718999999999994</c:v>
                </c:pt>
                <c:pt idx="44">
                  <c:v>93.718999999999994</c:v>
                </c:pt>
                <c:pt idx="45">
                  <c:v>93.718999999999994</c:v>
                </c:pt>
                <c:pt idx="46">
                  <c:v>93.718999999999994</c:v>
                </c:pt>
                <c:pt idx="47">
                  <c:v>93.718999999999994</c:v>
                </c:pt>
                <c:pt idx="48">
                  <c:v>93.718999999999994</c:v>
                </c:pt>
                <c:pt idx="49">
                  <c:v>93.718999999999994</c:v>
                </c:pt>
                <c:pt idx="50">
                  <c:v>93.718999999999994</c:v>
                </c:pt>
                <c:pt idx="51">
                  <c:v>93.718999999999994</c:v>
                </c:pt>
                <c:pt idx="52">
                  <c:v>93.718999999999994</c:v>
                </c:pt>
                <c:pt idx="53">
                  <c:v>93.718999999999994</c:v>
                </c:pt>
                <c:pt idx="54">
                  <c:v>93.718999999999994</c:v>
                </c:pt>
                <c:pt idx="55">
                  <c:v>91.186000000000007</c:v>
                </c:pt>
                <c:pt idx="56">
                  <c:v>91.186000000000007</c:v>
                </c:pt>
                <c:pt idx="57">
                  <c:v>91.186000000000007</c:v>
                </c:pt>
                <c:pt idx="58">
                  <c:v>91.186000000000007</c:v>
                </c:pt>
                <c:pt idx="59">
                  <c:v>91.186000000000007</c:v>
                </c:pt>
                <c:pt idx="60">
                  <c:v>91.186000000000007</c:v>
                </c:pt>
                <c:pt idx="61">
                  <c:v>91.186000000000007</c:v>
                </c:pt>
                <c:pt idx="62">
                  <c:v>91.186000000000007</c:v>
                </c:pt>
                <c:pt idx="63">
                  <c:v>91.186000000000007</c:v>
                </c:pt>
                <c:pt idx="64">
                  <c:v>91.186000000000007</c:v>
                </c:pt>
                <c:pt idx="65">
                  <c:v>91.186000000000007</c:v>
                </c:pt>
                <c:pt idx="66">
                  <c:v>91.186000000000007</c:v>
                </c:pt>
                <c:pt idx="67">
                  <c:v>91.186000000000007</c:v>
                </c:pt>
                <c:pt idx="68">
                  <c:v>91.186000000000007</c:v>
                </c:pt>
                <c:pt idx="69">
                  <c:v>91.186000000000007</c:v>
                </c:pt>
                <c:pt idx="70">
                  <c:v>91.186000000000007</c:v>
                </c:pt>
                <c:pt idx="71">
                  <c:v>91.186000000000007</c:v>
                </c:pt>
                <c:pt idx="72">
                  <c:v>91.186000000000007</c:v>
                </c:pt>
                <c:pt idx="73">
                  <c:v>91.186000000000007</c:v>
                </c:pt>
                <c:pt idx="74">
                  <c:v>91.186000000000007</c:v>
                </c:pt>
                <c:pt idx="75">
                  <c:v>91.186000000000007</c:v>
                </c:pt>
                <c:pt idx="76">
                  <c:v>91.186000000000007</c:v>
                </c:pt>
                <c:pt idx="77">
                  <c:v>91.186000000000007</c:v>
                </c:pt>
                <c:pt idx="78">
                  <c:v>88.040999999999997</c:v>
                </c:pt>
                <c:pt idx="79">
                  <c:v>88.040999999999997</c:v>
                </c:pt>
                <c:pt idx="80">
                  <c:v>88.040999999999997</c:v>
                </c:pt>
                <c:pt idx="81">
                  <c:v>88.040999999999997</c:v>
                </c:pt>
                <c:pt idx="82">
                  <c:v>88.040999999999997</c:v>
                </c:pt>
                <c:pt idx="83">
                  <c:v>88.040999999999997</c:v>
                </c:pt>
                <c:pt idx="84">
                  <c:v>88.040999999999997</c:v>
                </c:pt>
                <c:pt idx="85">
                  <c:v>88.040999999999997</c:v>
                </c:pt>
                <c:pt idx="86">
                  <c:v>88.040999999999997</c:v>
                </c:pt>
                <c:pt idx="87">
                  <c:v>88.040999999999997</c:v>
                </c:pt>
                <c:pt idx="88">
                  <c:v>88.040999999999997</c:v>
                </c:pt>
                <c:pt idx="89">
                  <c:v>88.040999999999997</c:v>
                </c:pt>
                <c:pt idx="90">
                  <c:v>88.040999999999997</c:v>
                </c:pt>
                <c:pt idx="91">
                  <c:v>88.040999999999997</c:v>
                </c:pt>
                <c:pt idx="92">
                  <c:v>88.040999999999997</c:v>
                </c:pt>
                <c:pt idx="93">
                  <c:v>88.040999999999997</c:v>
                </c:pt>
                <c:pt idx="94">
                  <c:v>88.040999999999997</c:v>
                </c:pt>
                <c:pt idx="95">
                  <c:v>88.040999999999997</c:v>
                </c:pt>
                <c:pt idx="96">
                  <c:v>88.040999999999997</c:v>
                </c:pt>
                <c:pt idx="97">
                  <c:v>88.040999999999997</c:v>
                </c:pt>
                <c:pt idx="98">
                  <c:v>88.040999999999997</c:v>
                </c:pt>
                <c:pt idx="99">
                  <c:v>88.040999999999997</c:v>
                </c:pt>
                <c:pt idx="100">
                  <c:v>88.040999999999997</c:v>
                </c:pt>
                <c:pt idx="101">
                  <c:v>83.408000000000001</c:v>
                </c:pt>
                <c:pt idx="102">
                  <c:v>83.408000000000001</c:v>
                </c:pt>
                <c:pt idx="103">
                  <c:v>83.408000000000001</c:v>
                </c:pt>
                <c:pt idx="104">
                  <c:v>83.408000000000001</c:v>
                </c:pt>
                <c:pt idx="105">
                  <c:v>83.408000000000001</c:v>
                </c:pt>
                <c:pt idx="106">
                  <c:v>83.408000000000001</c:v>
                </c:pt>
                <c:pt idx="107">
                  <c:v>83.408000000000001</c:v>
                </c:pt>
                <c:pt idx="108">
                  <c:v>83.408000000000001</c:v>
                </c:pt>
                <c:pt idx="109">
                  <c:v>83.408000000000001</c:v>
                </c:pt>
                <c:pt idx="110">
                  <c:v>83.408000000000001</c:v>
                </c:pt>
                <c:pt idx="111">
                  <c:v>83.408000000000001</c:v>
                </c:pt>
                <c:pt idx="112">
                  <c:v>83.408000000000001</c:v>
                </c:pt>
                <c:pt idx="113">
                  <c:v>83.408000000000001</c:v>
                </c:pt>
                <c:pt idx="114">
                  <c:v>83.408000000000001</c:v>
                </c:pt>
                <c:pt idx="115">
                  <c:v>83.408000000000001</c:v>
                </c:pt>
                <c:pt idx="116">
                  <c:v>83.408000000000001</c:v>
                </c:pt>
                <c:pt idx="117">
                  <c:v>83.408000000000001</c:v>
                </c:pt>
                <c:pt idx="118">
                  <c:v>83.408000000000001</c:v>
                </c:pt>
                <c:pt idx="119">
                  <c:v>83.408000000000001</c:v>
                </c:pt>
                <c:pt idx="120">
                  <c:v>83.408000000000001</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numCache>
            </c:numRef>
          </c:yVal>
          <c:smooth val="0"/>
          <c:extLst>
            <c:ext xmlns:c16="http://schemas.microsoft.com/office/drawing/2014/chart" uri="{C3380CC4-5D6E-409C-BE32-E72D297353CC}">
              <c16:uniqueId val="{00000000-1093-49D0-8AEF-FB36B1E9EDFD}"/>
            </c:ext>
          </c:extLst>
        </c:ser>
        <c:ser>
          <c:idx val="1"/>
          <c:order val="1"/>
          <c:tx>
            <c:strRef>
              <c:f>Sheet1!$C$1</c:f>
              <c:strCache>
                <c:ptCount val="1"/>
                <c:pt idx="0">
                  <c:v>2+ hours/&lt;1 year (N=990)</c:v>
                </c:pt>
              </c:strCache>
            </c:strRef>
          </c:tx>
          <c:spPr>
            <a:ln w="47625">
              <a:solidFill>
                <a:srgbClr val="CC99FF"/>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100</c:v>
                </c:pt>
                <c:pt idx="3">
                  <c:v>100</c:v>
                </c:pt>
                <c:pt idx="4">
                  <c:v>99.899000000000001</c:v>
                </c:pt>
                <c:pt idx="5">
                  <c:v>99.492999999999995</c:v>
                </c:pt>
                <c:pt idx="6">
                  <c:v>99.391000000000005</c:v>
                </c:pt>
                <c:pt idx="7">
                  <c:v>98.881</c:v>
                </c:pt>
                <c:pt idx="8">
                  <c:v>98.778999999999996</c:v>
                </c:pt>
                <c:pt idx="9">
                  <c:v>98.778999999999996</c:v>
                </c:pt>
                <c:pt idx="10">
                  <c:v>98.778999999999996</c:v>
                </c:pt>
                <c:pt idx="11">
                  <c:v>98.778999999999996</c:v>
                </c:pt>
                <c:pt idx="12">
                  <c:v>98.778999999999996</c:v>
                </c:pt>
                <c:pt idx="13">
                  <c:v>98.778999999999996</c:v>
                </c:pt>
                <c:pt idx="14">
                  <c:v>98.778999999999996</c:v>
                </c:pt>
                <c:pt idx="15">
                  <c:v>98.778999999999996</c:v>
                </c:pt>
                <c:pt idx="16">
                  <c:v>98.661000000000001</c:v>
                </c:pt>
                <c:pt idx="17">
                  <c:v>98.542000000000002</c:v>
                </c:pt>
                <c:pt idx="18">
                  <c:v>98.423000000000002</c:v>
                </c:pt>
                <c:pt idx="19">
                  <c:v>97.59</c:v>
                </c:pt>
                <c:pt idx="20">
                  <c:v>97.47</c:v>
                </c:pt>
                <c:pt idx="21">
                  <c:v>97.47</c:v>
                </c:pt>
                <c:pt idx="22">
                  <c:v>97.349000000000004</c:v>
                </c:pt>
                <c:pt idx="23">
                  <c:v>97.349000000000004</c:v>
                </c:pt>
                <c:pt idx="24">
                  <c:v>97.349000000000004</c:v>
                </c:pt>
                <c:pt idx="25">
                  <c:v>97.349000000000004</c:v>
                </c:pt>
                <c:pt idx="26">
                  <c:v>97.349000000000004</c:v>
                </c:pt>
                <c:pt idx="27">
                  <c:v>97.349000000000004</c:v>
                </c:pt>
                <c:pt idx="28">
                  <c:v>97.209000000000003</c:v>
                </c:pt>
                <c:pt idx="29">
                  <c:v>97.067999999999998</c:v>
                </c:pt>
                <c:pt idx="30">
                  <c:v>96.787000000000006</c:v>
                </c:pt>
                <c:pt idx="31">
                  <c:v>96.222999999999999</c:v>
                </c:pt>
                <c:pt idx="32">
                  <c:v>96.081999999999994</c:v>
                </c:pt>
                <c:pt idx="33">
                  <c:v>96.081999999999994</c:v>
                </c:pt>
                <c:pt idx="34">
                  <c:v>96.081999999999994</c:v>
                </c:pt>
                <c:pt idx="35">
                  <c:v>96.081999999999994</c:v>
                </c:pt>
                <c:pt idx="36">
                  <c:v>96.081999999999994</c:v>
                </c:pt>
                <c:pt idx="37">
                  <c:v>96.081999999999994</c:v>
                </c:pt>
                <c:pt idx="38">
                  <c:v>96.081999999999994</c:v>
                </c:pt>
                <c:pt idx="39">
                  <c:v>96.081999999999994</c:v>
                </c:pt>
                <c:pt idx="40">
                  <c:v>95.912999999999997</c:v>
                </c:pt>
                <c:pt idx="41">
                  <c:v>95.912999999999997</c:v>
                </c:pt>
                <c:pt idx="42">
                  <c:v>95.405000000000001</c:v>
                </c:pt>
                <c:pt idx="43">
                  <c:v>94.727000000000004</c:v>
                </c:pt>
                <c:pt idx="44">
                  <c:v>94.557000000000002</c:v>
                </c:pt>
                <c:pt idx="45">
                  <c:v>94.557000000000002</c:v>
                </c:pt>
                <c:pt idx="46">
                  <c:v>94.557000000000002</c:v>
                </c:pt>
                <c:pt idx="47">
                  <c:v>94.557000000000002</c:v>
                </c:pt>
                <c:pt idx="48">
                  <c:v>94.557000000000002</c:v>
                </c:pt>
                <c:pt idx="49">
                  <c:v>94.557000000000002</c:v>
                </c:pt>
                <c:pt idx="50">
                  <c:v>94.557000000000002</c:v>
                </c:pt>
                <c:pt idx="51">
                  <c:v>94.557000000000002</c:v>
                </c:pt>
                <c:pt idx="52">
                  <c:v>94.557000000000002</c:v>
                </c:pt>
                <c:pt idx="53">
                  <c:v>94.141999999999996</c:v>
                </c:pt>
                <c:pt idx="54">
                  <c:v>93.311000000000007</c:v>
                </c:pt>
                <c:pt idx="55">
                  <c:v>91.646000000000001</c:v>
                </c:pt>
                <c:pt idx="56">
                  <c:v>91.646000000000001</c:v>
                </c:pt>
                <c:pt idx="57">
                  <c:v>91.646000000000001</c:v>
                </c:pt>
                <c:pt idx="58">
                  <c:v>91.646000000000001</c:v>
                </c:pt>
                <c:pt idx="59">
                  <c:v>91.646000000000001</c:v>
                </c:pt>
                <c:pt idx="60">
                  <c:v>91.646000000000001</c:v>
                </c:pt>
                <c:pt idx="61">
                  <c:v>91.646000000000001</c:v>
                </c:pt>
                <c:pt idx="62">
                  <c:v>91.646000000000001</c:v>
                </c:pt>
                <c:pt idx="63">
                  <c:v>91.391999999999996</c:v>
                </c:pt>
                <c:pt idx="64">
                  <c:v>91.391999999999996</c:v>
                </c:pt>
                <c:pt idx="65">
                  <c:v>91.137</c:v>
                </c:pt>
                <c:pt idx="66">
                  <c:v>90.628</c:v>
                </c:pt>
                <c:pt idx="67">
                  <c:v>90.119</c:v>
                </c:pt>
                <c:pt idx="68">
                  <c:v>89.863</c:v>
                </c:pt>
                <c:pt idx="69">
                  <c:v>89.863</c:v>
                </c:pt>
                <c:pt idx="70">
                  <c:v>89.863</c:v>
                </c:pt>
                <c:pt idx="71">
                  <c:v>89.863</c:v>
                </c:pt>
                <c:pt idx="72">
                  <c:v>89.863</c:v>
                </c:pt>
                <c:pt idx="73">
                  <c:v>89.863</c:v>
                </c:pt>
                <c:pt idx="74">
                  <c:v>89.863</c:v>
                </c:pt>
                <c:pt idx="75">
                  <c:v>89.863</c:v>
                </c:pt>
                <c:pt idx="76">
                  <c:v>89.23</c:v>
                </c:pt>
                <c:pt idx="77">
                  <c:v>89.23</c:v>
                </c:pt>
                <c:pt idx="78">
                  <c:v>89.23</c:v>
                </c:pt>
                <c:pt idx="79">
                  <c:v>88.594999999999999</c:v>
                </c:pt>
                <c:pt idx="80">
                  <c:v>88.594999999999999</c:v>
                </c:pt>
                <c:pt idx="81">
                  <c:v>88.594999999999999</c:v>
                </c:pt>
                <c:pt idx="82">
                  <c:v>88.594999999999999</c:v>
                </c:pt>
                <c:pt idx="83">
                  <c:v>88.594999999999999</c:v>
                </c:pt>
                <c:pt idx="84">
                  <c:v>88.594999999999999</c:v>
                </c:pt>
                <c:pt idx="85">
                  <c:v>88.594999999999999</c:v>
                </c:pt>
                <c:pt idx="86">
                  <c:v>88.594999999999999</c:v>
                </c:pt>
                <c:pt idx="87">
                  <c:v>88.594999999999999</c:v>
                </c:pt>
                <c:pt idx="88">
                  <c:v>88.188000000000002</c:v>
                </c:pt>
                <c:pt idx="89">
                  <c:v>88.188000000000002</c:v>
                </c:pt>
                <c:pt idx="90">
                  <c:v>87.781999999999996</c:v>
                </c:pt>
                <c:pt idx="91">
                  <c:v>87.781999999999996</c:v>
                </c:pt>
                <c:pt idx="92">
                  <c:v>87.376000000000005</c:v>
                </c:pt>
                <c:pt idx="93">
                  <c:v>87.376000000000005</c:v>
                </c:pt>
                <c:pt idx="94">
                  <c:v>87.376000000000005</c:v>
                </c:pt>
                <c:pt idx="95">
                  <c:v>87.376000000000005</c:v>
                </c:pt>
                <c:pt idx="96">
                  <c:v>87.376000000000005</c:v>
                </c:pt>
                <c:pt idx="97">
                  <c:v>87.376000000000005</c:v>
                </c:pt>
                <c:pt idx="98">
                  <c:v>87.376000000000005</c:v>
                </c:pt>
                <c:pt idx="99">
                  <c:v>87.376000000000005</c:v>
                </c:pt>
                <c:pt idx="100">
                  <c:v>87.376000000000005</c:v>
                </c:pt>
                <c:pt idx="101">
                  <c:v>87.376000000000005</c:v>
                </c:pt>
                <c:pt idx="102">
                  <c:v>87.376000000000005</c:v>
                </c:pt>
                <c:pt idx="103">
                  <c:v>86.263000000000005</c:v>
                </c:pt>
                <c:pt idx="104">
                  <c:v>86.263000000000005</c:v>
                </c:pt>
                <c:pt idx="105">
                  <c:v>86.263000000000005</c:v>
                </c:pt>
                <c:pt idx="106">
                  <c:v>86.263000000000005</c:v>
                </c:pt>
                <c:pt idx="107">
                  <c:v>86.263000000000005</c:v>
                </c:pt>
                <c:pt idx="108">
                  <c:v>86.263000000000005</c:v>
                </c:pt>
                <c:pt idx="109">
                  <c:v>86.263000000000005</c:v>
                </c:pt>
                <c:pt idx="110">
                  <c:v>86.263000000000005</c:v>
                </c:pt>
                <c:pt idx="111">
                  <c:v>86.263000000000005</c:v>
                </c:pt>
                <c:pt idx="112">
                  <c:v>86.263000000000005</c:v>
                </c:pt>
                <c:pt idx="113">
                  <c:v>85.484999999999999</c:v>
                </c:pt>
                <c:pt idx="114">
                  <c:v>84.707999999999998</c:v>
                </c:pt>
                <c:pt idx="115">
                  <c:v>84.707999999999998</c:v>
                </c:pt>
                <c:pt idx="116">
                  <c:v>84.707999999999998</c:v>
                </c:pt>
                <c:pt idx="117">
                  <c:v>84.707999999999998</c:v>
                </c:pt>
                <c:pt idx="118">
                  <c:v>84.707999999999998</c:v>
                </c:pt>
                <c:pt idx="119">
                  <c:v>84.707999999999998</c:v>
                </c:pt>
                <c:pt idx="120">
                  <c:v>84.707999999999998</c:v>
                </c:pt>
                <c:pt idx="121">
                  <c:v>84.707999999999998</c:v>
                </c:pt>
                <c:pt idx="122">
                  <c:v>84.707999999999998</c:v>
                </c:pt>
                <c:pt idx="123">
                  <c:v>84.707999999999998</c:v>
                </c:pt>
                <c:pt idx="124">
                  <c:v>83.608000000000004</c:v>
                </c:pt>
                <c:pt idx="125">
                  <c:v>82.507999999999996</c:v>
                </c:pt>
                <c:pt idx="126">
                  <c:v>80.308000000000007</c:v>
                </c:pt>
                <c:pt idx="127">
                  <c:v>79.207999999999998</c:v>
                </c:pt>
                <c:pt idx="128">
                  <c:v>79.207999999999998</c:v>
                </c:pt>
                <c:pt idx="129">
                  <c:v>79.207999999999998</c:v>
                </c:pt>
                <c:pt idx="130">
                  <c:v>79.207999999999998</c:v>
                </c:pt>
                <c:pt idx="131">
                  <c:v>79.207999999999998</c:v>
                </c:pt>
                <c:pt idx="132">
                  <c:v>79.207999999999998</c:v>
                </c:pt>
                <c:pt idx="133">
                  <c:v>79.207999999999998</c:v>
                </c:pt>
                <c:pt idx="134">
                  <c:v>79.207999999999998</c:v>
                </c:pt>
                <c:pt idx="135">
                  <c:v>79.207999999999998</c:v>
                </c:pt>
                <c:pt idx="136">
                  <c:v>79.207999999999998</c:v>
                </c:pt>
                <c:pt idx="137">
                  <c:v>79.207999999999998</c:v>
                </c:pt>
                <c:pt idx="138">
                  <c:v>77.408000000000001</c:v>
                </c:pt>
                <c:pt idx="139">
                  <c:v>75.606999999999999</c:v>
                </c:pt>
                <c:pt idx="140">
                  <c:v>75.606999999999999</c:v>
                </c:pt>
                <c:pt idx="141">
                  <c:v>75.606999999999999</c:v>
                </c:pt>
                <c:pt idx="142">
                  <c:v>75.606999999999999</c:v>
                </c:pt>
                <c:pt idx="143">
                  <c:v>75.606999999999999</c:v>
                </c:pt>
                <c:pt idx="144">
                  <c:v>75.606999999999999</c:v>
                </c:pt>
              </c:numCache>
            </c:numRef>
          </c:yVal>
          <c:smooth val="0"/>
          <c:extLst>
            <c:ext xmlns:c16="http://schemas.microsoft.com/office/drawing/2014/chart" uri="{C3380CC4-5D6E-409C-BE32-E72D297353CC}">
              <c16:uniqueId val="{00000001-1093-49D0-8AEF-FB36B1E9EDFD}"/>
            </c:ext>
          </c:extLst>
        </c:ser>
        <c:ser>
          <c:idx val="2"/>
          <c:order val="2"/>
          <c:tx>
            <c:strRef>
              <c:f>Sheet1!$D$1</c:f>
              <c:strCache>
                <c:ptCount val="1"/>
                <c:pt idx="0">
                  <c:v>0-&lt;2 hours/1-10 years (N=103)</c:v>
                </c:pt>
              </c:strCache>
            </c:strRef>
          </c:tx>
          <c:spPr>
            <a:ln w="47625">
              <a:solidFill>
                <a:srgbClr val="FF00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100</c:v>
                </c:pt>
                <c:pt idx="4">
                  <c:v>100</c:v>
                </c:pt>
                <c:pt idx="5">
                  <c:v>100</c:v>
                </c:pt>
                <c:pt idx="6">
                  <c:v>99.028999999999996</c:v>
                </c:pt>
                <c:pt idx="7">
                  <c:v>97.087000000000003</c:v>
                </c:pt>
                <c:pt idx="8">
                  <c:v>97.087000000000003</c:v>
                </c:pt>
                <c:pt idx="9">
                  <c:v>97.087000000000003</c:v>
                </c:pt>
                <c:pt idx="10">
                  <c:v>97.087000000000003</c:v>
                </c:pt>
                <c:pt idx="11">
                  <c:v>97.087000000000003</c:v>
                </c:pt>
                <c:pt idx="12">
                  <c:v>97.087000000000003</c:v>
                </c:pt>
                <c:pt idx="13">
                  <c:v>97.087000000000003</c:v>
                </c:pt>
                <c:pt idx="14">
                  <c:v>97.087000000000003</c:v>
                </c:pt>
                <c:pt idx="15">
                  <c:v>97.087000000000003</c:v>
                </c:pt>
                <c:pt idx="16">
                  <c:v>97.087000000000003</c:v>
                </c:pt>
                <c:pt idx="17">
                  <c:v>97.087000000000003</c:v>
                </c:pt>
                <c:pt idx="18">
                  <c:v>97.087000000000003</c:v>
                </c:pt>
                <c:pt idx="19">
                  <c:v>95.944999999999993</c:v>
                </c:pt>
                <c:pt idx="20">
                  <c:v>95.944999999999993</c:v>
                </c:pt>
                <c:pt idx="21">
                  <c:v>95.944999999999993</c:v>
                </c:pt>
                <c:pt idx="22">
                  <c:v>95.944999999999993</c:v>
                </c:pt>
                <c:pt idx="23">
                  <c:v>95.944999999999993</c:v>
                </c:pt>
                <c:pt idx="24">
                  <c:v>95.944999999999993</c:v>
                </c:pt>
                <c:pt idx="25">
                  <c:v>95.944999999999993</c:v>
                </c:pt>
                <c:pt idx="26">
                  <c:v>95.944999999999993</c:v>
                </c:pt>
                <c:pt idx="27">
                  <c:v>95.944999999999993</c:v>
                </c:pt>
                <c:pt idx="28">
                  <c:v>95.944999999999993</c:v>
                </c:pt>
                <c:pt idx="29">
                  <c:v>95.944999999999993</c:v>
                </c:pt>
                <c:pt idx="30">
                  <c:v>95.944999999999993</c:v>
                </c:pt>
                <c:pt idx="31">
                  <c:v>95.944999999999993</c:v>
                </c:pt>
                <c:pt idx="32">
                  <c:v>95.944999999999993</c:v>
                </c:pt>
                <c:pt idx="33">
                  <c:v>95.944999999999993</c:v>
                </c:pt>
                <c:pt idx="34">
                  <c:v>95.944999999999993</c:v>
                </c:pt>
                <c:pt idx="35">
                  <c:v>95.944999999999993</c:v>
                </c:pt>
                <c:pt idx="36">
                  <c:v>95.944999999999993</c:v>
                </c:pt>
                <c:pt idx="37">
                  <c:v>95.944999999999993</c:v>
                </c:pt>
                <c:pt idx="38">
                  <c:v>95.944999999999993</c:v>
                </c:pt>
                <c:pt idx="39">
                  <c:v>94.372</c:v>
                </c:pt>
                <c:pt idx="40">
                  <c:v>94.372</c:v>
                </c:pt>
                <c:pt idx="41">
                  <c:v>94.372</c:v>
                </c:pt>
                <c:pt idx="42">
                  <c:v>92.772999999999996</c:v>
                </c:pt>
                <c:pt idx="43">
                  <c:v>92.772999999999996</c:v>
                </c:pt>
                <c:pt idx="44">
                  <c:v>92.772999999999996</c:v>
                </c:pt>
                <c:pt idx="45">
                  <c:v>92.772999999999996</c:v>
                </c:pt>
                <c:pt idx="46">
                  <c:v>92.772999999999996</c:v>
                </c:pt>
                <c:pt idx="47">
                  <c:v>92.772999999999996</c:v>
                </c:pt>
                <c:pt idx="48">
                  <c:v>92.772999999999996</c:v>
                </c:pt>
                <c:pt idx="49">
                  <c:v>92.772999999999996</c:v>
                </c:pt>
                <c:pt idx="50">
                  <c:v>92.772999999999996</c:v>
                </c:pt>
                <c:pt idx="51">
                  <c:v>92.772999999999996</c:v>
                </c:pt>
                <c:pt idx="52">
                  <c:v>92.772999999999996</c:v>
                </c:pt>
                <c:pt idx="53">
                  <c:v>92.772999999999996</c:v>
                </c:pt>
                <c:pt idx="54">
                  <c:v>92.772999999999996</c:v>
                </c:pt>
                <c:pt idx="55">
                  <c:v>91.022000000000006</c:v>
                </c:pt>
                <c:pt idx="56">
                  <c:v>91.022000000000006</c:v>
                </c:pt>
                <c:pt idx="57">
                  <c:v>91.022000000000006</c:v>
                </c:pt>
                <c:pt idx="58">
                  <c:v>91.022000000000006</c:v>
                </c:pt>
                <c:pt idx="59">
                  <c:v>91.022000000000006</c:v>
                </c:pt>
                <c:pt idx="60">
                  <c:v>91.022000000000006</c:v>
                </c:pt>
                <c:pt idx="61">
                  <c:v>91.022000000000006</c:v>
                </c:pt>
                <c:pt idx="62">
                  <c:v>91.022000000000006</c:v>
                </c:pt>
                <c:pt idx="63">
                  <c:v>91.022000000000006</c:v>
                </c:pt>
                <c:pt idx="64">
                  <c:v>91.022000000000006</c:v>
                </c:pt>
                <c:pt idx="65">
                  <c:v>88.953999999999994</c:v>
                </c:pt>
                <c:pt idx="66">
                  <c:v>88.953999999999994</c:v>
                </c:pt>
                <c:pt idx="67">
                  <c:v>88.953999999999994</c:v>
                </c:pt>
                <c:pt idx="68">
                  <c:v>88.953999999999994</c:v>
                </c:pt>
                <c:pt idx="69">
                  <c:v>88.953999999999994</c:v>
                </c:pt>
                <c:pt idx="70">
                  <c:v>88.953999999999994</c:v>
                </c:pt>
                <c:pt idx="71">
                  <c:v>88.953999999999994</c:v>
                </c:pt>
                <c:pt idx="72">
                  <c:v>88.953999999999994</c:v>
                </c:pt>
                <c:pt idx="73">
                  <c:v>88.953999999999994</c:v>
                </c:pt>
                <c:pt idx="74">
                  <c:v>88.953999999999994</c:v>
                </c:pt>
                <c:pt idx="75">
                  <c:v>88.953999999999994</c:v>
                </c:pt>
                <c:pt idx="76">
                  <c:v>88.953999999999994</c:v>
                </c:pt>
                <c:pt idx="77">
                  <c:v>88.953999999999994</c:v>
                </c:pt>
                <c:pt idx="78">
                  <c:v>88.953999999999994</c:v>
                </c:pt>
                <c:pt idx="79">
                  <c:v>88.953999999999994</c:v>
                </c:pt>
                <c:pt idx="80">
                  <c:v>88.953999999999994</c:v>
                </c:pt>
                <c:pt idx="81">
                  <c:v>88.953999999999994</c:v>
                </c:pt>
                <c:pt idx="82">
                  <c:v>88.953999999999994</c:v>
                </c:pt>
                <c:pt idx="83">
                  <c:v>88.953999999999994</c:v>
                </c:pt>
                <c:pt idx="84">
                  <c:v>88.953999999999994</c:v>
                </c:pt>
                <c:pt idx="85">
                  <c:v>88.953999999999994</c:v>
                </c:pt>
                <c:pt idx="86">
                  <c:v>88.953999999999994</c:v>
                </c:pt>
                <c:pt idx="87">
                  <c:v>88.953999999999994</c:v>
                </c:pt>
                <c:pt idx="88">
                  <c:v>88.953999999999994</c:v>
                </c:pt>
                <c:pt idx="89">
                  <c:v>88.953999999999994</c:v>
                </c:pt>
                <c:pt idx="90">
                  <c:v>88.953999999999994</c:v>
                </c:pt>
                <c:pt idx="91">
                  <c:v>88.953999999999994</c:v>
                </c:pt>
                <c:pt idx="92">
                  <c:v>88.953999999999994</c:v>
                </c:pt>
                <c:pt idx="93">
                  <c:v>88.953999999999994</c:v>
                </c:pt>
                <c:pt idx="94">
                  <c:v>88.953999999999994</c:v>
                </c:pt>
                <c:pt idx="95">
                  <c:v>88.953999999999994</c:v>
                </c:pt>
                <c:pt idx="96">
                  <c:v>88.953999999999994</c:v>
                </c:pt>
                <c:pt idx="97">
                  <c:v>88.953999999999994</c:v>
                </c:pt>
                <c:pt idx="98">
                  <c:v>88.953999999999994</c:v>
                </c:pt>
                <c:pt idx="99">
                  <c:v>88.953999999999994</c:v>
                </c:pt>
                <c:pt idx="100">
                  <c:v>88.953999999999994</c:v>
                </c:pt>
                <c:pt idx="101">
                  <c:v>88.953999999999994</c:v>
                </c:pt>
                <c:pt idx="102">
                  <c:v>88.953999999999994</c:v>
                </c:pt>
                <c:pt idx="103">
                  <c:v>85.659000000000006</c:v>
                </c:pt>
                <c:pt idx="104">
                  <c:v>85.659000000000006</c:v>
                </c:pt>
                <c:pt idx="105">
                  <c:v>85.659000000000006</c:v>
                </c:pt>
                <c:pt idx="106">
                  <c:v>85.659000000000006</c:v>
                </c:pt>
                <c:pt idx="107">
                  <c:v>85.659000000000006</c:v>
                </c:pt>
                <c:pt idx="108">
                  <c:v>85.659000000000006</c:v>
                </c:pt>
                <c:pt idx="109">
                  <c:v>85.659000000000006</c:v>
                </c:pt>
                <c:pt idx="110">
                  <c:v>85.659000000000006</c:v>
                </c:pt>
                <c:pt idx="111">
                  <c:v>85.659000000000006</c:v>
                </c:pt>
                <c:pt idx="112">
                  <c:v>85.659000000000006</c:v>
                </c:pt>
                <c:pt idx="113">
                  <c:v>85.659000000000006</c:v>
                </c:pt>
                <c:pt idx="114">
                  <c:v>85.659000000000006</c:v>
                </c:pt>
                <c:pt idx="115">
                  <c:v>81.765000000000001</c:v>
                </c:pt>
                <c:pt idx="116">
                  <c:v>81.765000000000001</c:v>
                </c:pt>
                <c:pt idx="117">
                  <c:v>81.765000000000001</c:v>
                </c:pt>
                <c:pt idx="118">
                  <c:v>81.765000000000001</c:v>
                </c:pt>
                <c:pt idx="119">
                  <c:v>81.765000000000001</c:v>
                </c:pt>
                <c:pt idx="120">
                  <c:v>81.765000000000001</c:v>
                </c:pt>
                <c:pt idx="121">
                  <c:v>81.765000000000001</c:v>
                </c:pt>
                <c:pt idx="122">
                  <c:v>81.765000000000001</c:v>
                </c:pt>
                <c:pt idx="123">
                  <c:v>81.765000000000001</c:v>
                </c:pt>
                <c:pt idx="124">
                  <c:v>81.765000000000001</c:v>
                </c:pt>
                <c:pt idx="125">
                  <c:v>74.951999999999998</c:v>
                </c:pt>
                <c:pt idx="126">
                  <c:v>74.951999999999998</c:v>
                </c:pt>
                <c:pt idx="127">
                  <c:v>74.951999999999998</c:v>
                </c:pt>
                <c:pt idx="128">
                  <c:v>74.951999999999998</c:v>
                </c:pt>
                <c:pt idx="129">
                  <c:v>74.951999999999998</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numCache>
            </c:numRef>
          </c:yVal>
          <c:smooth val="0"/>
          <c:extLst>
            <c:ext xmlns:c16="http://schemas.microsoft.com/office/drawing/2014/chart" uri="{C3380CC4-5D6E-409C-BE32-E72D297353CC}">
              <c16:uniqueId val="{00000002-1093-49D0-8AEF-FB36B1E9EDFD}"/>
            </c:ext>
          </c:extLst>
        </c:ser>
        <c:ser>
          <c:idx val="3"/>
          <c:order val="3"/>
          <c:tx>
            <c:strRef>
              <c:f>Sheet1!$E$1</c:f>
              <c:strCache>
                <c:ptCount val="1"/>
                <c:pt idx="0">
                  <c:v>2+ hours/1-10 years (N=1,393)</c:v>
                </c:pt>
              </c:strCache>
            </c:strRef>
          </c:tx>
          <c:spPr>
            <a:ln w="47625">
              <a:solidFill>
                <a:srgbClr val="FF9933"/>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Sheet1!$E$2:$E$146</c:f>
              <c:numCache>
                <c:formatCode>General</c:formatCode>
                <c:ptCount val="145"/>
                <c:pt idx="0">
                  <c:v>100</c:v>
                </c:pt>
                <c:pt idx="1">
                  <c:v>100</c:v>
                </c:pt>
                <c:pt idx="2">
                  <c:v>100</c:v>
                </c:pt>
                <c:pt idx="3">
                  <c:v>100</c:v>
                </c:pt>
                <c:pt idx="4">
                  <c:v>100</c:v>
                </c:pt>
                <c:pt idx="5">
                  <c:v>100</c:v>
                </c:pt>
                <c:pt idx="6">
                  <c:v>99.421999999999997</c:v>
                </c:pt>
                <c:pt idx="7">
                  <c:v>98.409000000000006</c:v>
                </c:pt>
                <c:pt idx="8">
                  <c:v>98.409000000000006</c:v>
                </c:pt>
                <c:pt idx="9">
                  <c:v>98.409000000000006</c:v>
                </c:pt>
                <c:pt idx="10">
                  <c:v>98.409000000000006</c:v>
                </c:pt>
                <c:pt idx="11">
                  <c:v>98.409000000000006</c:v>
                </c:pt>
                <c:pt idx="12">
                  <c:v>98.409000000000006</c:v>
                </c:pt>
                <c:pt idx="13">
                  <c:v>98.409000000000006</c:v>
                </c:pt>
                <c:pt idx="14">
                  <c:v>98.409000000000006</c:v>
                </c:pt>
                <c:pt idx="15">
                  <c:v>98.325999999999993</c:v>
                </c:pt>
                <c:pt idx="16">
                  <c:v>98.244</c:v>
                </c:pt>
                <c:pt idx="17">
                  <c:v>98.162000000000006</c:v>
                </c:pt>
                <c:pt idx="18">
                  <c:v>97.34</c:v>
                </c:pt>
                <c:pt idx="19">
                  <c:v>96.516999999999996</c:v>
                </c:pt>
                <c:pt idx="20">
                  <c:v>96.103999999999999</c:v>
                </c:pt>
                <c:pt idx="21">
                  <c:v>95.938000000000002</c:v>
                </c:pt>
                <c:pt idx="22">
                  <c:v>95.938000000000002</c:v>
                </c:pt>
                <c:pt idx="23">
                  <c:v>95.938000000000002</c:v>
                </c:pt>
                <c:pt idx="24">
                  <c:v>95.938000000000002</c:v>
                </c:pt>
                <c:pt idx="25">
                  <c:v>95.938000000000002</c:v>
                </c:pt>
                <c:pt idx="26">
                  <c:v>95.938000000000002</c:v>
                </c:pt>
                <c:pt idx="27">
                  <c:v>95.938000000000002</c:v>
                </c:pt>
                <c:pt idx="28">
                  <c:v>95.838999999999999</c:v>
                </c:pt>
                <c:pt idx="29">
                  <c:v>95.244</c:v>
                </c:pt>
                <c:pt idx="30">
                  <c:v>94.450999999999993</c:v>
                </c:pt>
                <c:pt idx="31">
                  <c:v>93.855000000000004</c:v>
                </c:pt>
                <c:pt idx="32">
                  <c:v>93.754999999999995</c:v>
                </c:pt>
                <c:pt idx="33">
                  <c:v>93.754999999999995</c:v>
                </c:pt>
                <c:pt idx="34">
                  <c:v>93.754999999999995</c:v>
                </c:pt>
                <c:pt idx="35">
                  <c:v>93.754999999999995</c:v>
                </c:pt>
                <c:pt idx="36">
                  <c:v>93.754999999999995</c:v>
                </c:pt>
                <c:pt idx="37">
                  <c:v>93.754999999999995</c:v>
                </c:pt>
                <c:pt idx="38">
                  <c:v>93.754999999999995</c:v>
                </c:pt>
                <c:pt idx="39">
                  <c:v>93.754999999999995</c:v>
                </c:pt>
                <c:pt idx="40">
                  <c:v>93.635999999999996</c:v>
                </c:pt>
                <c:pt idx="41">
                  <c:v>93.158000000000001</c:v>
                </c:pt>
                <c:pt idx="42">
                  <c:v>92.44</c:v>
                </c:pt>
                <c:pt idx="43">
                  <c:v>91</c:v>
                </c:pt>
                <c:pt idx="44">
                  <c:v>90.759</c:v>
                </c:pt>
                <c:pt idx="45">
                  <c:v>90.759</c:v>
                </c:pt>
                <c:pt idx="46">
                  <c:v>90.759</c:v>
                </c:pt>
                <c:pt idx="47">
                  <c:v>90.759</c:v>
                </c:pt>
                <c:pt idx="48">
                  <c:v>90.759</c:v>
                </c:pt>
                <c:pt idx="49">
                  <c:v>90.759</c:v>
                </c:pt>
                <c:pt idx="50">
                  <c:v>90.759</c:v>
                </c:pt>
                <c:pt idx="51">
                  <c:v>90.759</c:v>
                </c:pt>
                <c:pt idx="52">
                  <c:v>90.759</c:v>
                </c:pt>
                <c:pt idx="53">
                  <c:v>90.191999999999993</c:v>
                </c:pt>
                <c:pt idx="54">
                  <c:v>89.06</c:v>
                </c:pt>
                <c:pt idx="55">
                  <c:v>88.492999999999995</c:v>
                </c:pt>
                <c:pt idx="56">
                  <c:v>88.492999999999995</c:v>
                </c:pt>
                <c:pt idx="57">
                  <c:v>88.492999999999995</c:v>
                </c:pt>
                <c:pt idx="58">
                  <c:v>88.492999999999995</c:v>
                </c:pt>
                <c:pt idx="59">
                  <c:v>88.492999999999995</c:v>
                </c:pt>
                <c:pt idx="60">
                  <c:v>88.492999999999995</c:v>
                </c:pt>
                <c:pt idx="61">
                  <c:v>88.492999999999995</c:v>
                </c:pt>
                <c:pt idx="62">
                  <c:v>88.492999999999995</c:v>
                </c:pt>
                <c:pt idx="63">
                  <c:v>88.492999999999995</c:v>
                </c:pt>
                <c:pt idx="64">
                  <c:v>88.492999999999995</c:v>
                </c:pt>
                <c:pt idx="65">
                  <c:v>88.14</c:v>
                </c:pt>
                <c:pt idx="66">
                  <c:v>87.430999999999997</c:v>
                </c:pt>
                <c:pt idx="67">
                  <c:v>87.076999999999998</c:v>
                </c:pt>
                <c:pt idx="68">
                  <c:v>86.899000000000001</c:v>
                </c:pt>
                <c:pt idx="69">
                  <c:v>86.899000000000001</c:v>
                </c:pt>
                <c:pt idx="70">
                  <c:v>86.899000000000001</c:v>
                </c:pt>
                <c:pt idx="71">
                  <c:v>86.899000000000001</c:v>
                </c:pt>
                <c:pt idx="72">
                  <c:v>86.899000000000001</c:v>
                </c:pt>
                <c:pt idx="73">
                  <c:v>86.899000000000001</c:v>
                </c:pt>
                <c:pt idx="74">
                  <c:v>86.899000000000001</c:v>
                </c:pt>
                <c:pt idx="75">
                  <c:v>86.899000000000001</c:v>
                </c:pt>
                <c:pt idx="76">
                  <c:v>86.685000000000002</c:v>
                </c:pt>
                <c:pt idx="77">
                  <c:v>86.254999999999995</c:v>
                </c:pt>
                <c:pt idx="78">
                  <c:v>84.539000000000001</c:v>
                </c:pt>
                <c:pt idx="79">
                  <c:v>84.323999999999998</c:v>
                </c:pt>
                <c:pt idx="80">
                  <c:v>84.108999999999995</c:v>
                </c:pt>
                <c:pt idx="81">
                  <c:v>84.108999999999995</c:v>
                </c:pt>
                <c:pt idx="82">
                  <c:v>84.108999999999995</c:v>
                </c:pt>
                <c:pt idx="83">
                  <c:v>84.108999999999995</c:v>
                </c:pt>
                <c:pt idx="84">
                  <c:v>84.108999999999995</c:v>
                </c:pt>
                <c:pt idx="85">
                  <c:v>84.108999999999995</c:v>
                </c:pt>
                <c:pt idx="86">
                  <c:v>83.843000000000004</c:v>
                </c:pt>
                <c:pt idx="87">
                  <c:v>83.843000000000004</c:v>
                </c:pt>
                <c:pt idx="88">
                  <c:v>83.575000000000003</c:v>
                </c:pt>
                <c:pt idx="89">
                  <c:v>83.575000000000003</c:v>
                </c:pt>
                <c:pt idx="90">
                  <c:v>82.768000000000001</c:v>
                </c:pt>
                <c:pt idx="91">
                  <c:v>82.227999999999994</c:v>
                </c:pt>
                <c:pt idx="92">
                  <c:v>81.686999999999998</c:v>
                </c:pt>
                <c:pt idx="93">
                  <c:v>81.414000000000001</c:v>
                </c:pt>
                <c:pt idx="94">
                  <c:v>81.414000000000001</c:v>
                </c:pt>
                <c:pt idx="95">
                  <c:v>81.414000000000001</c:v>
                </c:pt>
                <c:pt idx="96">
                  <c:v>81.414000000000001</c:v>
                </c:pt>
                <c:pt idx="97">
                  <c:v>81.414000000000001</c:v>
                </c:pt>
                <c:pt idx="98">
                  <c:v>81.414000000000001</c:v>
                </c:pt>
                <c:pt idx="99">
                  <c:v>81.414000000000001</c:v>
                </c:pt>
                <c:pt idx="100">
                  <c:v>81.069000000000003</c:v>
                </c:pt>
                <c:pt idx="101">
                  <c:v>80.379000000000005</c:v>
                </c:pt>
                <c:pt idx="102">
                  <c:v>78.995000000000005</c:v>
                </c:pt>
                <c:pt idx="103">
                  <c:v>78.299000000000007</c:v>
                </c:pt>
                <c:pt idx="104">
                  <c:v>78.299000000000007</c:v>
                </c:pt>
                <c:pt idx="105">
                  <c:v>78.299000000000007</c:v>
                </c:pt>
                <c:pt idx="106">
                  <c:v>78.299000000000007</c:v>
                </c:pt>
                <c:pt idx="107">
                  <c:v>78.299000000000007</c:v>
                </c:pt>
                <c:pt idx="108">
                  <c:v>78.299000000000007</c:v>
                </c:pt>
                <c:pt idx="109">
                  <c:v>78.299000000000007</c:v>
                </c:pt>
                <c:pt idx="110">
                  <c:v>78.299000000000007</c:v>
                </c:pt>
                <c:pt idx="111">
                  <c:v>77.325999999999993</c:v>
                </c:pt>
                <c:pt idx="112">
                  <c:v>77.325999999999993</c:v>
                </c:pt>
                <c:pt idx="113">
                  <c:v>76.353999999999999</c:v>
                </c:pt>
                <c:pt idx="114">
                  <c:v>75.864000000000004</c:v>
                </c:pt>
                <c:pt idx="115">
                  <c:v>75.864000000000004</c:v>
                </c:pt>
                <c:pt idx="116">
                  <c:v>75.864000000000004</c:v>
                </c:pt>
                <c:pt idx="117">
                  <c:v>75.864000000000004</c:v>
                </c:pt>
                <c:pt idx="118">
                  <c:v>75.864000000000004</c:v>
                </c:pt>
                <c:pt idx="119">
                  <c:v>75.864000000000004</c:v>
                </c:pt>
                <c:pt idx="120">
                  <c:v>75.864000000000004</c:v>
                </c:pt>
                <c:pt idx="121">
                  <c:v>75.864000000000004</c:v>
                </c:pt>
                <c:pt idx="122">
                  <c:v>75.864000000000004</c:v>
                </c:pt>
                <c:pt idx="123">
                  <c:v>75.864000000000004</c:v>
                </c:pt>
                <c:pt idx="124">
                  <c:v>75.864000000000004</c:v>
                </c:pt>
                <c:pt idx="125">
                  <c:v>74.361999999999995</c:v>
                </c:pt>
                <c:pt idx="126">
                  <c:v>72.86</c:v>
                </c:pt>
                <c:pt idx="127">
                  <c:v>70.605999999999995</c:v>
                </c:pt>
                <c:pt idx="128">
                  <c:v>70.605999999999995</c:v>
                </c:pt>
                <c:pt idx="129">
                  <c:v>70.605999999999995</c:v>
                </c:pt>
                <c:pt idx="130">
                  <c:v>70.605999999999995</c:v>
                </c:pt>
                <c:pt idx="131">
                  <c:v>70.605999999999995</c:v>
                </c:pt>
                <c:pt idx="132">
                  <c:v>70.605999999999995</c:v>
                </c:pt>
                <c:pt idx="133">
                  <c:v>70.605999999999995</c:v>
                </c:pt>
                <c:pt idx="134">
                  <c:v>70.605999999999995</c:v>
                </c:pt>
                <c:pt idx="135">
                  <c:v>70.605999999999995</c:v>
                </c:pt>
                <c:pt idx="136">
                  <c:v>70.605999999999995</c:v>
                </c:pt>
                <c:pt idx="137">
                  <c:v>69.448999999999998</c:v>
                </c:pt>
                <c:pt idx="138">
                  <c:v>67.134</c:v>
                </c:pt>
                <c:pt idx="139">
                  <c:v>67.134</c:v>
                </c:pt>
                <c:pt idx="140">
                  <c:v>67.134</c:v>
                </c:pt>
                <c:pt idx="141">
                  <c:v>67.134</c:v>
                </c:pt>
                <c:pt idx="142">
                  <c:v>67.134</c:v>
                </c:pt>
                <c:pt idx="143">
                  <c:v>67.134</c:v>
                </c:pt>
                <c:pt idx="144">
                  <c:v>67.134</c:v>
                </c:pt>
              </c:numCache>
            </c:numRef>
          </c:yVal>
          <c:smooth val="0"/>
          <c:extLst>
            <c:ext xmlns:c16="http://schemas.microsoft.com/office/drawing/2014/chart" uri="{C3380CC4-5D6E-409C-BE32-E72D297353CC}">
              <c16:uniqueId val="{00000003-1093-49D0-8AEF-FB36B1E9EDFD}"/>
            </c:ext>
          </c:extLst>
        </c:ser>
        <c:ser>
          <c:idx val="4"/>
          <c:order val="4"/>
          <c:tx>
            <c:strRef>
              <c:f>Sheet1!$F$1</c:f>
              <c:strCache>
                <c:ptCount val="1"/>
                <c:pt idx="0">
                  <c:v>0-&lt;2 hours/11-17 years (N=116)</c:v>
                </c:pt>
              </c:strCache>
            </c:strRef>
          </c:tx>
          <c:spPr>
            <a:ln w="47625">
              <a:solidFill>
                <a:srgbClr val="339933"/>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Sheet1!$F$2:$F$146</c:f>
              <c:numCache>
                <c:formatCode>General</c:formatCode>
                <c:ptCount val="145"/>
                <c:pt idx="0">
                  <c:v>100</c:v>
                </c:pt>
                <c:pt idx="1">
                  <c:v>100</c:v>
                </c:pt>
                <c:pt idx="2">
                  <c:v>100</c:v>
                </c:pt>
                <c:pt idx="3">
                  <c:v>100</c:v>
                </c:pt>
                <c:pt idx="4">
                  <c:v>100</c:v>
                </c:pt>
                <c:pt idx="5">
                  <c:v>100</c:v>
                </c:pt>
                <c:pt idx="6">
                  <c:v>99.138000000000005</c:v>
                </c:pt>
                <c:pt idx="7">
                  <c:v>96.552000000000007</c:v>
                </c:pt>
                <c:pt idx="8">
                  <c:v>96.552000000000007</c:v>
                </c:pt>
                <c:pt idx="9">
                  <c:v>96.552000000000007</c:v>
                </c:pt>
                <c:pt idx="10">
                  <c:v>96.552000000000007</c:v>
                </c:pt>
                <c:pt idx="11">
                  <c:v>96.552000000000007</c:v>
                </c:pt>
                <c:pt idx="12">
                  <c:v>96.552000000000007</c:v>
                </c:pt>
                <c:pt idx="13">
                  <c:v>96.552000000000007</c:v>
                </c:pt>
                <c:pt idx="14">
                  <c:v>96.552000000000007</c:v>
                </c:pt>
                <c:pt idx="15">
                  <c:v>96.552000000000007</c:v>
                </c:pt>
                <c:pt idx="16">
                  <c:v>96.552000000000007</c:v>
                </c:pt>
                <c:pt idx="17">
                  <c:v>96.552000000000007</c:v>
                </c:pt>
                <c:pt idx="18">
                  <c:v>95.513000000000005</c:v>
                </c:pt>
                <c:pt idx="19">
                  <c:v>94.474999999999994</c:v>
                </c:pt>
                <c:pt idx="20">
                  <c:v>94.474999999999994</c:v>
                </c:pt>
                <c:pt idx="21">
                  <c:v>94.474999999999994</c:v>
                </c:pt>
                <c:pt idx="22">
                  <c:v>94.474999999999994</c:v>
                </c:pt>
                <c:pt idx="23">
                  <c:v>94.474999999999994</c:v>
                </c:pt>
                <c:pt idx="24">
                  <c:v>94.474999999999994</c:v>
                </c:pt>
                <c:pt idx="25">
                  <c:v>94.474999999999994</c:v>
                </c:pt>
                <c:pt idx="26">
                  <c:v>94.474999999999994</c:v>
                </c:pt>
                <c:pt idx="27">
                  <c:v>94.474999999999994</c:v>
                </c:pt>
                <c:pt idx="28">
                  <c:v>94.474999999999994</c:v>
                </c:pt>
                <c:pt idx="29">
                  <c:v>94.474999999999994</c:v>
                </c:pt>
                <c:pt idx="30">
                  <c:v>94.474999999999994</c:v>
                </c:pt>
                <c:pt idx="31">
                  <c:v>94.474999999999994</c:v>
                </c:pt>
                <c:pt idx="32">
                  <c:v>93.162999999999997</c:v>
                </c:pt>
                <c:pt idx="33">
                  <c:v>91.850999999999999</c:v>
                </c:pt>
                <c:pt idx="34">
                  <c:v>91.850999999999999</c:v>
                </c:pt>
                <c:pt idx="35">
                  <c:v>91.850999999999999</c:v>
                </c:pt>
                <c:pt idx="36">
                  <c:v>91.850999999999999</c:v>
                </c:pt>
                <c:pt idx="37">
                  <c:v>91.850999999999999</c:v>
                </c:pt>
                <c:pt idx="38">
                  <c:v>91.850999999999999</c:v>
                </c:pt>
                <c:pt idx="39">
                  <c:v>91.850999999999999</c:v>
                </c:pt>
                <c:pt idx="40">
                  <c:v>91.850999999999999</c:v>
                </c:pt>
                <c:pt idx="41">
                  <c:v>91.850999999999999</c:v>
                </c:pt>
                <c:pt idx="42">
                  <c:v>91.850999999999999</c:v>
                </c:pt>
                <c:pt idx="43">
                  <c:v>91.850999999999999</c:v>
                </c:pt>
                <c:pt idx="44">
                  <c:v>87.016999999999996</c:v>
                </c:pt>
                <c:pt idx="45">
                  <c:v>87.016999999999996</c:v>
                </c:pt>
                <c:pt idx="46">
                  <c:v>87.016999999999996</c:v>
                </c:pt>
                <c:pt idx="47">
                  <c:v>87.016999999999996</c:v>
                </c:pt>
                <c:pt idx="48">
                  <c:v>87.016999999999996</c:v>
                </c:pt>
                <c:pt idx="49">
                  <c:v>87.016999999999996</c:v>
                </c:pt>
                <c:pt idx="50">
                  <c:v>87.016999999999996</c:v>
                </c:pt>
                <c:pt idx="51">
                  <c:v>87.016999999999996</c:v>
                </c:pt>
                <c:pt idx="52">
                  <c:v>87.016999999999996</c:v>
                </c:pt>
                <c:pt idx="53">
                  <c:v>87.016999999999996</c:v>
                </c:pt>
                <c:pt idx="54">
                  <c:v>85.082999999999998</c:v>
                </c:pt>
                <c:pt idx="55">
                  <c:v>81.215999999999994</c:v>
                </c:pt>
                <c:pt idx="56">
                  <c:v>77.347999999999999</c:v>
                </c:pt>
                <c:pt idx="57">
                  <c:v>77.347999999999999</c:v>
                </c:pt>
                <c:pt idx="58">
                  <c:v>77.347999999999999</c:v>
                </c:pt>
                <c:pt idx="59">
                  <c:v>77.347999999999999</c:v>
                </c:pt>
                <c:pt idx="60">
                  <c:v>77.347999999999999</c:v>
                </c:pt>
                <c:pt idx="61">
                  <c:v>77.347999999999999</c:v>
                </c:pt>
                <c:pt idx="62">
                  <c:v>77.347999999999999</c:v>
                </c:pt>
                <c:pt idx="63">
                  <c:v>77.347999999999999</c:v>
                </c:pt>
                <c:pt idx="64">
                  <c:v>74.930999999999997</c:v>
                </c:pt>
                <c:pt idx="65">
                  <c:v>74.930999999999997</c:v>
                </c:pt>
                <c:pt idx="66">
                  <c:v>72.346999999999994</c:v>
                </c:pt>
                <c:pt idx="67">
                  <c:v>72.346999999999994</c:v>
                </c:pt>
                <c:pt idx="68">
                  <c:v>72.346999999999994</c:v>
                </c:pt>
                <c:pt idx="69">
                  <c:v>72.346999999999994</c:v>
                </c:pt>
                <c:pt idx="70">
                  <c:v>72.346999999999994</c:v>
                </c:pt>
                <c:pt idx="71">
                  <c:v>72.346999999999994</c:v>
                </c:pt>
                <c:pt idx="72">
                  <c:v>72.346999999999994</c:v>
                </c:pt>
                <c:pt idx="73">
                  <c:v>72.346999999999994</c:v>
                </c:pt>
                <c:pt idx="74">
                  <c:v>72.346999999999994</c:v>
                </c:pt>
                <c:pt idx="75">
                  <c:v>72.346999999999994</c:v>
                </c:pt>
                <c:pt idx="76">
                  <c:v>72.346999999999994</c:v>
                </c:pt>
                <c:pt idx="77">
                  <c:v>72.346999999999994</c:v>
                </c:pt>
                <c:pt idx="78">
                  <c:v>72.346999999999994</c:v>
                </c:pt>
                <c:pt idx="79">
                  <c:v>72.346999999999994</c:v>
                </c:pt>
                <c:pt idx="80">
                  <c:v>72.346999999999994</c:v>
                </c:pt>
                <c:pt idx="81">
                  <c:v>72.346999999999994</c:v>
                </c:pt>
                <c:pt idx="82">
                  <c:v>72.346999999999994</c:v>
                </c:pt>
                <c:pt idx="83">
                  <c:v>72.346999999999994</c:v>
                </c:pt>
                <c:pt idx="84">
                  <c:v>72.346999999999994</c:v>
                </c:pt>
                <c:pt idx="85">
                  <c:v>72.346999999999994</c:v>
                </c:pt>
                <c:pt idx="86">
                  <c:v>72.346999999999994</c:v>
                </c:pt>
                <c:pt idx="87">
                  <c:v>72.346999999999994</c:v>
                </c:pt>
                <c:pt idx="88">
                  <c:v>72.346999999999994</c:v>
                </c:pt>
                <c:pt idx="89">
                  <c:v>72.346999999999994</c:v>
                </c:pt>
                <c:pt idx="90">
                  <c:v>68.090999999999994</c:v>
                </c:pt>
                <c:pt idx="91">
                  <c:v>68.090999999999994</c:v>
                </c:pt>
                <c:pt idx="92">
                  <c:v>63.835999999999999</c:v>
                </c:pt>
                <c:pt idx="93">
                  <c:v>63.835999999999999</c:v>
                </c:pt>
                <c:pt idx="94">
                  <c:v>63.835999999999999</c:v>
                </c:pt>
                <c:pt idx="95">
                  <c:v>63.835999999999999</c:v>
                </c:pt>
                <c:pt idx="96">
                  <c:v>63.835999999999999</c:v>
                </c:pt>
                <c:pt idx="97">
                  <c:v>63.835999999999999</c:v>
                </c:pt>
                <c:pt idx="98">
                  <c:v>63.835999999999999</c:v>
                </c:pt>
                <c:pt idx="99">
                  <c:v>63.835999999999999</c:v>
                </c:pt>
                <c:pt idx="100">
                  <c:v>63.835999999999999</c:v>
                </c:pt>
                <c:pt idx="101">
                  <c:v>63.835999999999999</c:v>
                </c:pt>
                <c:pt idx="102">
                  <c:v>58.033000000000001</c:v>
                </c:pt>
                <c:pt idx="103">
                  <c:v>58.033000000000001</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numCache>
            </c:numRef>
          </c:yVal>
          <c:smooth val="0"/>
          <c:extLst>
            <c:ext xmlns:c16="http://schemas.microsoft.com/office/drawing/2014/chart" uri="{C3380CC4-5D6E-409C-BE32-E72D297353CC}">
              <c16:uniqueId val="{00000004-1093-49D0-8AEF-FB36B1E9EDFD}"/>
            </c:ext>
          </c:extLst>
        </c:ser>
        <c:ser>
          <c:idx val="5"/>
          <c:order val="5"/>
          <c:tx>
            <c:strRef>
              <c:f>Sheet1!$G$1</c:f>
              <c:strCache>
                <c:ptCount val="1"/>
                <c:pt idx="0">
                  <c:v>2+ hours/11-17 years (N=1,338)</c:v>
                </c:pt>
              </c:strCache>
            </c:strRef>
          </c:tx>
          <c:spPr>
            <a:ln w="47625">
              <a:solidFill>
                <a:srgbClr val="FF00FF"/>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Sheet1!$G$2:$G$146</c:f>
              <c:numCache>
                <c:formatCode>General</c:formatCode>
                <c:ptCount val="145"/>
                <c:pt idx="0">
                  <c:v>100</c:v>
                </c:pt>
                <c:pt idx="1">
                  <c:v>100</c:v>
                </c:pt>
                <c:pt idx="2">
                  <c:v>100</c:v>
                </c:pt>
                <c:pt idx="3">
                  <c:v>100</c:v>
                </c:pt>
                <c:pt idx="4">
                  <c:v>99.924999999999997</c:v>
                </c:pt>
                <c:pt idx="5">
                  <c:v>99.775000000000006</c:v>
                </c:pt>
                <c:pt idx="6">
                  <c:v>98.944000000000003</c:v>
                </c:pt>
                <c:pt idx="7">
                  <c:v>97.736000000000004</c:v>
                </c:pt>
                <c:pt idx="8">
                  <c:v>97.507999999999996</c:v>
                </c:pt>
                <c:pt idx="9">
                  <c:v>97.432000000000002</c:v>
                </c:pt>
                <c:pt idx="10">
                  <c:v>97.432000000000002</c:v>
                </c:pt>
                <c:pt idx="11">
                  <c:v>97.432000000000002</c:v>
                </c:pt>
                <c:pt idx="12">
                  <c:v>97.432000000000002</c:v>
                </c:pt>
                <c:pt idx="13">
                  <c:v>97.432000000000002</c:v>
                </c:pt>
                <c:pt idx="14">
                  <c:v>97.432000000000002</c:v>
                </c:pt>
                <c:pt idx="15">
                  <c:v>97.432000000000002</c:v>
                </c:pt>
                <c:pt idx="16">
                  <c:v>97.432000000000002</c:v>
                </c:pt>
                <c:pt idx="17">
                  <c:v>97.165000000000006</c:v>
                </c:pt>
                <c:pt idx="18">
                  <c:v>96.364000000000004</c:v>
                </c:pt>
                <c:pt idx="19">
                  <c:v>94.757000000000005</c:v>
                </c:pt>
                <c:pt idx="20">
                  <c:v>94.488</c:v>
                </c:pt>
                <c:pt idx="21">
                  <c:v>94.397000000000006</c:v>
                </c:pt>
                <c:pt idx="22">
                  <c:v>94.397000000000006</c:v>
                </c:pt>
                <c:pt idx="23">
                  <c:v>94.397000000000006</c:v>
                </c:pt>
                <c:pt idx="24">
                  <c:v>94.397000000000006</c:v>
                </c:pt>
                <c:pt idx="25">
                  <c:v>94.397000000000006</c:v>
                </c:pt>
                <c:pt idx="26">
                  <c:v>94.397000000000006</c:v>
                </c:pt>
                <c:pt idx="27">
                  <c:v>94.29</c:v>
                </c:pt>
                <c:pt idx="28">
                  <c:v>93.968000000000004</c:v>
                </c:pt>
                <c:pt idx="29">
                  <c:v>93.751999999999995</c:v>
                </c:pt>
                <c:pt idx="30">
                  <c:v>92.460999999999999</c:v>
                </c:pt>
                <c:pt idx="31">
                  <c:v>91.275999999999996</c:v>
                </c:pt>
                <c:pt idx="32">
                  <c:v>90.950999999999993</c:v>
                </c:pt>
                <c:pt idx="33">
                  <c:v>90.950999999999993</c:v>
                </c:pt>
                <c:pt idx="34">
                  <c:v>90.950999999999993</c:v>
                </c:pt>
                <c:pt idx="35">
                  <c:v>90.950999999999993</c:v>
                </c:pt>
                <c:pt idx="36">
                  <c:v>90.950999999999993</c:v>
                </c:pt>
                <c:pt idx="37">
                  <c:v>90.828000000000003</c:v>
                </c:pt>
                <c:pt idx="38">
                  <c:v>90.695999999999998</c:v>
                </c:pt>
                <c:pt idx="39">
                  <c:v>90.561000000000007</c:v>
                </c:pt>
                <c:pt idx="40">
                  <c:v>90.561000000000007</c:v>
                </c:pt>
                <c:pt idx="41">
                  <c:v>89.888999999999996</c:v>
                </c:pt>
                <c:pt idx="42">
                  <c:v>88.808999999999997</c:v>
                </c:pt>
                <c:pt idx="43">
                  <c:v>87.59</c:v>
                </c:pt>
                <c:pt idx="44">
                  <c:v>86.906999999999996</c:v>
                </c:pt>
                <c:pt idx="45">
                  <c:v>86.906999999999996</c:v>
                </c:pt>
                <c:pt idx="46">
                  <c:v>86.906999999999996</c:v>
                </c:pt>
                <c:pt idx="47">
                  <c:v>86.906999999999996</c:v>
                </c:pt>
                <c:pt idx="48">
                  <c:v>86.906999999999996</c:v>
                </c:pt>
                <c:pt idx="49">
                  <c:v>86.906999999999996</c:v>
                </c:pt>
                <c:pt idx="50">
                  <c:v>86.575000000000003</c:v>
                </c:pt>
                <c:pt idx="51">
                  <c:v>86.575000000000003</c:v>
                </c:pt>
                <c:pt idx="52">
                  <c:v>85.728999999999999</c:v>
                </c:pt>
                <c:pt idx="53">
                  <c:v>85.56</c:v>
                </c:pt>
                <c:pt idx="54">
                  <c:v>84.884</c:v>
                </c:pt>
                <c:pt idx="55">
                  <c:v>83.016000000000005</c:v>
                </c:pt>
                <c:pt idx="56">
                  <c:v>82.334000000000003</c:v>
                </c:pt>
                <c:pt idx="57">
                  <c:v>82.162999999999997</c:v>
                </c:pt>
                <c:pt idx="58">
                  <c:v>82.162999999999997</c:v>
                </c:pt>
                <c:pt idx="59">
                  <c:v>82.162999999999997</c:v>
                </c:pt>
                <c:pt idx="60">
                  <c:v>82.162999999999997</c:v>
                </c:pt>
                <c:pt idx="61">
                  <c:v>81.954999999999998</c:v>
                </c:pt>
                <c:pt idx="62">
                  <c:v>81.519000000000005</c:v>
                </c:pt>
                <c:pt idx="63">
                  <c:v>80.415000000000006</c:v>
                </c:pt>
                <c:pt idx="64">
                  <c:v>79.748999999999995</c:v>
                </c:pt>
                <c:pt idx="65">
                  <c:v>78.855000000000004</c:v>
                </c:pt>
                <c:pt idx="66">
                  <c:v>76.614999999999995</c:v>
                </c:pt>
                <c:pt idx="67">
                  <c:v>75.042000000000002</c:v>
                </c:pt>
                <c:pt idx="68">
                  <c:v>75.042000000000002</c:v>
                </c:pt>
                <c:pt idx="69">
                  <c:v>74.81</c:v>
                </c:pt>
                <c:pt idx="70">
                  <c:v>74.81</c:v>
                </c:pt>
                <c:pt idx="71">
                  <c:v>74.81</c:v>
                </c:pt>
                <c:pt idx="72">
                  <c:v>74.81</c:v>
                </c:pt>
                <c:pt idx="73">
                  <c:v>74.81</c:v>
                </c:pt>
                <c:pt idx="74">
                  <c:v>74.81</c:v>
                </c:pt>
                <c:pt idx="75">
                  <c:v>74.507000000000005</c:v>
                </c:pt>
                <c:pt idx="76">
                  <c:v>73.899000000000001</c:v>
                </c:pt>
                <c:pt idx="77">
                  <c:v>72.682000000000002</c:v>
                </c:pt>
                <c:pt idx="78">
                  <c:v>71.156999999999996</c:v>
                </c:pt>
                <c:pt idx="79">
                  <c:v>69.935000000000002</c:v>
                </c:pt>
                <c:pt idx="80">
                  <c:v>69.935000000000002</c:v>
                </c:pt>
                <c:pt idx="81">
                  <c:v>69.935000000000002</c:v>
                </c:pt>
                <c:pt idx="82">
                  <c:v>69.935000000000002</c:v>
                </c:pt>
                <c:pt idx="83">
                  <c:v>69.935000000000002</c:v>
                </c:pt>
                <c:pt idx="84">
                  <c:v>69.935000000000002</c:v>
                </c:pt>
                <c:pt idx="85">
                  <c:v>69.935000000000002</c:v>
                </c:pt>
                <c:pt idx="86">
                  <c:v>69.540000000000006</c:v>
                </c:pt>
                <c:pt idx="87">
                  <c:v>68.75</c:v>
                </c:pt>
                <c:pt idx="88">
                  <c:v>68.75</c:v>
                </c:pt>
                <c:pt idx="89">
                  <c:v>67.959000000000003</c:v>
                </c:pt>
                <c:pt idx="90">
                  <c:v>67.561999999999998</c:v>
                </c:pt>
                <c:pt idx="91">
                  <c:v>66.37</c:v>
                </c:pt>
                <c:pt idx="92">
                  <c:v>65.971999999999994</c:v>
                </c:pt>
                <c:pt idx="93">
                  <c:v>65.971999999999994</c:v>
                </c:pt>
                <c:pt idx="94">
                  <c:v>65.971999999999994</c:v>
                </c:pt>
                <c:pt idx="95">
                  <c:v>65.971999999999994</c:v>
                </c:pt>
                <c:pt idx="96">
                  <c:v>65.971999999999994</c:v>
                </c:pt>
                <c:pt idx="97">
                  <c:v>65.971999999999994</c:v>
                </c:pt>
                <c:pt idx="98">
                  <c:v>65.453000000000003</c:v>
                </c:pt>
                <c:pt idx="99">
                  <c:v>64.921000000000006</c:v>
                </c:pt>
                <c:pt idx="100">
                  <c:v>64.388999999999996</c:v>
                </c:pt>
                <c:pt idx="101">
                  <c:v>63.856999999999999</c:v>
                </c:pt>
                <c:pt idx="102">
                  <c:v>62.77</c:v>
                </c:pt>
                <c:pt idx="103">
                  <c:v>61.131999999999998</c:v>
                </c:pt>
                <c:pt idx="104">
                  <c:v>61.131999999999998</c:v>
                </c:pt>
                <c:pt idx="105">
                  <c:v>61.131999999999998</c:v>
                </c:pt>
                <c:pt idx="106">
                  <c:v>61.131999999999998</c:v>
                </c:pt>
                <c:pt idx="107">
                  <c:v>61.131999999999998</c:v>
                </c:pt>
                <c:pt idx="108">
                  <c:v>61.131999999999998</c:v>
                </c:pt>
                <c:pt idx="109">
                  <c:v>61.131999999999998</c:v>
                </c:pt>
                <c:pt idx="110">
                  <c:v>61.131999999999998</c:v>
                </c:pt>
                <c:pt idx="111">
                  <c:v>60.328000000000003</c:v>
                </c:pt>
                <c:pt idx="112">
                  <c:v>60.328000000000003</c:v>
                </c:pt>
                <c:pt idx="113">
                  <c:v>60.328000000000003</c:v>
                </c:pt>
                <c:pt idx="114">
                  <c:v>59.523000000000003</c:v>
                </c:pt>
                <c:pt idx="115">
                  <c:v>57.914999999999999</c:v>
                </c:pt>
                <c:pt idx="116">
                  <c:v>57.914999999999999</c:v>
                </c:pt>
                <c:pt idx="117">
                  <c:v>57.914999999999999</c:v>
                </c:pt>
                <c:pt idx="118">
                  <c:v>57.914999999999999</c:v>
                </c:pt>
                <c:pt idx="119">
                  <c:v>57.914999999999999</c:v>
                </c:pt>
                <c:pt idx="120">
                  <c:v>57.914999999999999</c:v>
                </c:pt>
                <c:pt idx="121">
                  <c:v>56.707999999999998</c:v>
                </c:pt>
                <c:pt idx="122">
                  <c:v>55.475000000000001</c:v>
                </c:pt>
                <c:pt idx="123">
                  <c:v>52.954000000000001</c:v>
                </c:pt>
                <c:pt idx="124">
                  <c:v>52.954000000000001</c:v>
                </c:pt>
                <c:pt idx="125">
                  <c:v>52.954000000000001</c:v>
                </c:pt>
                <c:pt idx="126">
                  <c:v>51.63</c:v>
                </c:pt>
                <c:pt idx="127">
                  <c:v>48.981999999999999</c:v>
                </c:pt>
                <c:pt idx="128">
                  <c:v>48.981999999999999</c:v>
                </c:pt>
                <c:pt idx="129">
                  <c:v>48.981999999999999</c:v>
                </c:pt>
                <c:pt idx="130">
                  <c:v>48.981999999999999</c:v>
                </c:pt>
                <c:pt idx="131">
                  <c:v>48.981999999999999</c:v>
                </c:pt>
                <c:pt idx="132">
                  <c:v>48.981999999999999</c:v>
                </c:pt>
                <c:pt idx="133">
                  <c:v>48.981999999999999</c:v>
                </c:pt>
                <c:pt idx="134">
                  <c:v>47.097999999999999</c:v>
                </c:pt>
                <c:pt idx="135">
                  <c:v>45.136000000000003</c:v>
                </c:pt>
                <c:pt idx="136">
                  <c:v>43.173000000000002</c:v>
                </c:pt>
                <c:pt idx="137">
                  <c:v>43.173000000000002</c:v>
                </c:pt>
                <c:pt idx="138">
                  <c:v>43.173000000000002</c:v>
                </c:pt>
                <c:pt idx="139">
                  <c:v>43.173000000000002</c:v>
                </c:pt>
                <c:pt idx="140">
                  <c:v>41.116999999999997</c:v>
                </c:pt>
                <c:pt idx="141">
                  <c:v>41.116999999999997</c:v>
                </c:pt>
                <c:pt idx="142">
                  <c:v>41.116999999999997</c:v>
                </c:pt>
                <c:pt idx="143">
                  <c:v>41.116999999999997</c:v>
                </c:pt>
                <c:pt idx="144">
                  <c:v>41.116999999999997</c:v>
                </c:pt>
              </c:numCache>
            </c:numRef>
          </c:yVal>
          <c:smooth val="0"/>
          <c:extLst>
            <c:ext xmlns:c16="http://schemas.microsoft.com/office/drawing/2014/chart" uri="{C3380CC4-5D6E-409C-BE32-E72D297353CC}">
              <c16:uniqueId val="{00000005-1093-49D0-8AEF-FB36B1E9EDFD}"/>
            </c:ext>
          </c:extLst>
        </c:ser>
        <c:dLbls>
          <c:showLegendKey val="0"/>
          <c:showVal val="0"/>
          <c:showCatName val="0"/>
          <c:showSerName val="0"/>
          <c:showPercent val="0"/>
          <c:showBubbleSize val="0"/>
        </c:dLbls>
        <c:axId val="675414832"/>
        <c:axId val="675415224"/>
      </c:scatterChart>
      <c:valAx>
        <c:axId val="675414832"/>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15224"/>
        <c:crosses val="autoZero"/>
        <c:crossBetween val="midCat"/>
        <c:majorUnit val="1"/>
      </c:valAx>
      <c:valAx>
        <c:axId val="67541522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a:t>
                </a:r>
                <a:endParaRPr lang="en-US" sz="1700" b="1" i="0" baseline="0" dirty="0">
                  <a:solidFill>
                    <a:schemeClr val="bg2"/>
                  </a:solidFill>
                </a:endParaRPr>
              </a:p>
            </c:rich>
          </c:tx>
          <c:layout>
            <c:manualLayout>
              <c:xMode val="edge"/>
              <c:yMode val="edge"/>
              <c:x val="9.8131372958914949E-3"/>
              <c:y val="0.22594424688850126"/>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14832"/>
        <c:crosses val="autoZero"/>
        <c:crossBetween val="midCat"/>
        <c:majorUnit val="25"/>
      </c:valAx>
      <c:spPr>
        <a:noFill/>
        <a:ln>
          <a:solidFill>
            <a:schemeClr val="bg2"/>
          </a:solidFill>
        </a:ln>
      </c:spPr>
    </c:plotArea>
    <c:legend>
      <c:legendPos val="r"/>
      <c:layout>
        <c:manualLayout>
          <c:xMode val="edge"/>
          <c:yMode val="edge"/>
          <c:x val="0.12302359882005899"/>
          <c:y val="0.46961663882923715"/>
          <c:w val="0.37263280143079458"/>
          <c:h val="0.3485651793525855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0902336804673608E-2"/>
          <c:w val="0.85968051006901003"/>
          <c:h val="0.77074260114041004"/>
        </c:manualLayout>
      </c:layout>
      <c:scatterChart>
        <c:scatterStyle val="lineMarker"/>
        <c:varyColors val="0"/>
        <c:ser>
          <c:idx val="0"/>
          <c:order val="0"/>
          <c:tx>
            <c:strRef>
              <c:f>Sheet1!$B$1</c:f>
              <c:strCache>
                <c:ptCount val="1"/>
                <c:pt idx="0">
                  <c:v>&lt;1 Year (N = 92)</c:v>
                </c:pt>
              </c:strCache>
            </c:strRef>
          </c:tx>
          <c:spPr>
            <a:ln w="47625">
              <a:solidFill>
                <a:srgbClr val="9933FF"/>
              </a:solidFill>
            </a:ln>
          </c:spPr>
          <c:marker>
            <c:symbol val="none"/>
          </c:marker>
          <c:xVal>
            <c:numRef>
              <c:f>Sheet1!$A$2:$A$111</c:f>
              <c:numCache>
                <c:formatCode>General</c:formatCode>
                <c:ptCount val="110"/>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pt idx="106">
                  <c:v>8.8333300000000001</c:v>
                </c:pt>
                <c:pt idx="107">
                  <c:v>8.9166699999999999</c:v>
                </c:pt>
                <c:pt idx="108">
                  <c:v>9</c:v>
                </c:pt>
                <c:pt idx="109">
                  <c:v>9.0833300000000001</c:v>
                </c:pt>
              </c:numCache>
            </c:numRef>
          </c:xVal>
          <c:yVal>
            <c:numRef>
              <c:f>Sheet1!$B$2:$B$111</c:f>
              <c:numCache>
                <c:formatCode>General</c:formatCode>
                <c:ptCount val="110"/>
                <c:pt idx="0">
                  <c:v>100</c:v>
                </c:pt>
                <c:pt idx="1">
                  <c:v>100</c:v>
                </c:pt>
                <c:pt idx="2">
                  <c:v>100</c:v>
                </c:pt>
                <c:pt idx="3">
                  <c:v>98.912999999999997</c:v>
                </c:pt>
                <c:pt idx="4">
                  <c:v>96.739000000000004</c:v>
                </c:pt>
                <c:pt idx="5">
                  <c:v>89.13</c:v>
                </c:pt>
                <c:pt idx="6">
                  <c:v>80.144999999999996</c:v>
                </c:pt>
                <c:pt idx="7">
                  <c:v>78.912000000000006</c:v>
                </c:pt>
                <c:pt idx="8">
                  <c:v>75.113</c:v>
                </c:pt>
                <c:pt idx="9">
                  <c:v>75.113</c:v>
                </c:pt>
                <c:pt idx="10">
                  <c:v>73.84</c:v>
                </c:pt>
                <c:pt idx="11">
                  <c:v>73.84</c:v>
                </c:pt>
                <c:pt idx="12">
                  <c:v>73.84</c:v>
                </c:pt>
                <c:pt idx="13">
                  <c:v>73.84</c:v>
                </c:pt>
                <c:pt idx="14">
                  <c:v>72.566999999999993</c:v>
                </c:pt>
                <c:pt idx="15">
                  <c:v>71.293999999999997</c:v>
                </c:pt>
                <c:pt idx="16">
                  <c:v>70.021000000000001</c:v>
                </c:pt>
                <c:pt idx="17">
                  <c:v>68.748000000000005</c:v>
                </c:pt>
                <c:pt idx="18">
                  <c:v>68.748000000000005</c:v>
                </c:pt>
                <c:pt idx="19">
                  <c:v>64.417000000000002</c:v>
                </c:pt>
                <c:pt idx="20">
                  <c:v>64.417000000000002</c:v>
                </c:pt>
                <c:pt idx="21">
                  <c:v>62.845999999999997</c:v>
                </c:pt>
                <c:pt idx="22">
                  <c:v>62.845999999999997</c:v>
                </c:pt>
                <c:pt idx="23">
                  <c:v>62.845999999999997</c:v>
                </c:pt>
                <c:pt idx="24">
                  <c:v>61.274999999999999</c:v>
                </c:pt>
                <c:pt idx="25">
                  <c:v>59.703000000000003</c:v>
                </c:pt>
                <c:pt idx="26">
                  <c:v>59.703000000000003</c:v>
                </c:pt>
                <c:pt idx="27">
                  <c:v>59.703000000000003</c:v>
                </c:pt>
                <c:pt idx="28">
                  <c:v>59.703000000000003</c:v>
                </c:pt>
                <c:pt idx="29">
                  <c:v>59.703000000000003</c:v>
                </c:pt>
                <c:pt idx="30">
                  <c:v>59.703000000000003</c:v>
                </c:pt>
                <c:pt idx="31">
                  <c:v>56.191000000000003</c:v>
                </c:pt>
                <c:pt idx="32">
                  <c:v>54.378999999999998</c:v>
                </c:pt>
                <c:pt idx="33">
                  <c:v>54.378999999999998</c:v>
                </c:pt>
                <c:pt idx="34">
                  <c:v>54.378999999999998</c:v>
                </c:pt>
                <c:pt idx="35">
                  <c:v>54.378999999999998</c:v>
                </c:pt>
                <c:pt idx="36">
                  <c:v>54.378999999999998</c:v>
                </c:pt>
                <c:pt idx="37">
                  <c:v>54.378999999999998</c:v>
                </c:pt>
                <c:pt idx="38">
                  <c:v>54.378999999999998</c:v>
                </c:pt>
                <c:pt idx="39">
                  <c:v>54.378999999999998</c:v>
                </c:pt>
                <c:pt idx="40">
                  <c:v>54.378999999999998</c:v>
                </c:pt>
                <c:pt idx="41">
                  <c:v>54.378999999999998</c:v>
                </c:pt>
                <c:pt idx="42">
                  <c:v>54.378999999999998</c:v>
                </c:pt>
                <c:pt idx="43">
                  <c:v>54.378999999999998</c:v>
                </c:pt>
                <c:pt idx="44">
                  <c:v>54.378999999999998</c:v>
                </c:pt>
                <c:pt idx="45">
                  <c:v>54.378999999999998</c:v>
                </c:pt>
                <c:pt idx="46">
                  <c:v>54.378999999999998</c:v>
                </c:pt>
                <c:pt idx="47">
                  <c:v>51.66</c:v>
                </c:pt>
                <c:pt idx="48">
                  <c:v>51.66</c:v>
                </c:pt>
                <c:pt idx="49">
                  <c:v>51.66</c:v>
                </c:pt>
                <c:pt idx="50">
                  <c:v>51.66</c:v>
                </c:pt>
                <c:pt idx="51">
                  <c:v>51.66</c:v>
                </c:pt>
                <c:pt idx="52">
                  <c:v>51.66</c:v>
                </c:pt>
                <c:pt idx="53">
                  <c:v>51.66</c:v>
                </c:pt>
                <c:pt idx="54">
                  <c:v>51.66</c:v>
                </c:pt>
                <c:pt idx="55">
                  <c:v>51.66</c:v>
                </c:pt>
                <c:pt idx="56">
                  <c:v>51.66</c:v>
                </c:pt>
                <c:pt idx="57">
                  <c:v>51.66</c:v>
                </c:pt>
                <c:pt idx="58">
                  <c:v>51.66</c:v>
                </c:pt>
                <c:pt idx="59">
                  <c:v>51.66</c:v>
                </c:pt>
                <c:pt idx="60">
                  <c:v>51.66</c:v>
                </c:pt>
                <c:pt idx="61">
                  <c:v>51.66</c:v>
                </c:pt>
                <c:pt idx="62">
                  <c:v>51.66</c:v>
                </c:pt>
                <c:pt idx="63">
                  <c:v>51.66</c:v>
                </c:pt>
                <c:pt idx="64">
                  <c:v>51.66</c:v>
                </c:pt>
                <c:pt idx="65">
                  <c:v>51.66</c:v>
                </c:pt>
                <c:pt idx="66">
                  <c:v>51.66</c:v>
                </c:pt>
                <c:pt idx="67">
                  <c:v>51.66</c:v>
                </c:pt>
                <c:pt idx="68">
                  <c:v>51.66</c:v>
                </c:pt>
                <c:pt idx="69">
                  <c:v>51.66</c:v>
                </c:pt>
                <c:pt idx="70">
                  <c:v>51.66</c:v>
                </c:pt>
                <c:pt idx="71">
                  <c:v>51.66</c:v>
                </c:pt>
                <c:pt idx="72">
                  <c:v>51.66</c:v>
                </c:pt>
                <c:pt idx="73">
                  <c:v>51.66</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yVal>
          <c:smooth val="0"/>
          <c:extLst>
            <c:ext xmlns:c16="http://schemas.microsoft.com/office/drawing/2014/chart" uri="{C3380CC4-5D6E-409C-BE32-E72D297353CC}">
              <c16:uniqueId val="{00000000-523A-4016-A1C0-626208381E07}"/>
            </c:ext>
          </c:extLst>
        </c:ser>
        <c:ser>
          <c:idx val="1"/>
          <c:order val="1"/>
          <c:tx>
            <c:strRef>
              <c:f>Sheet1!$C$1</c:f>
              <c:strCache>
                <c:ptCount val="1"/>
                <c:pt idx="0">
                  <c:v>1-5 Years (N = 106)</c:v>
                </c:pt>
              </c:strCache>
            </c:strRef>
          </c:tx>
          <c:spPr>
            <a:ln w="47625">
              <a:solidFill>
                <a:srgbClr val="00B0F0"/>
              </a:solidFill>
            </a:ln>
          </c:spPr>
          <c:marker>
            <c:symbol val="none"/>
          </c:marker>
          <c:xVal>
            <c:numRef>
              <c:f>Sheet1!$A$2:$A$111</c:f>
              <c:numCache>
                <c:formatCode>General</c:formatCode>
                <c:ptCount val="110"/>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pt idx="106">
                  <c:v>8.8333300000000001</c:v>
                </c:pt>
                <c:pt idx="107">
                  <c:v>8.9166699999999999</c:v>
                </c:pt>
                <c:pt idx="108">
                  <c:v>9</c:v>
                </c:pt>
                <c:pt idx="109">
                  <c:v>9.0833300000000001</c:v>
                </c:pt>
              </c:numCache>
            </c:numRef>
          </c:xVal>
          <c:yVal>
            <c:numRef>
              <c:f>Sheet1!$C$2:$C$111</c:f>
              <c:numCache>
                <c:formatCode>General</c:formatCode>
                <c:ptCount val="110"/>
                <c:pt idx="0">
                  <c:v>100</c:v>
                </c:pt>
                <c:pt idx="1">
                  <c:v>100</c:v>
                </c:pt>
                <c:pt idx="2">
                  <c:v>100</c:v>
                </c:pt>
                <c:pt idx="3">
                  <c:v>100</c:v>
                </c:pt>
                <c:pt idx="4">
                  <c:v>96.225999999999999</c:v>
                </c:pt>
                <c:pt idx="5">
                  <c:v>92.453000000000003</c:v>
                </c:pt>
                <c:pt idx="6">
                  <c:v>81.873000000000005</c:v>
                </c:pt>
                <c:pt idx="7">
                  <c:v>80.849999999999994</c:v>
                </c:pt>
                <c:pt idx="8">
                  <c:v>80.849999999999994</c:v>
                </c:pt>
                <c:pt idx="9">
                  <c:v>78.802999999999997</c:v>
                </c:pt>
                <c:pt idx="10">
                  <c:v>76.756</c:v>
                </c:pt>
                <c:pt idx="11">
                  <c:v>75.733000000000004</c:v>
                </c:pt>
                <c:pt idx="12">
                  <c:v>72.662000000000006</c:v>
                </c:pt>
                <c:pt idx="13">
                  <c:v>70.614999999999995</c:v>
                </c:pt>
                <c:pt idx="14">
                  <c:v>68.569000000000003</c:v>
                </c:pt>
                <c:pt idx="15">
                  <c:v>66.522000000000006</c:v>
                </c:pt>
                <c:pt idx="16">
                  <c:v>66.522000000000006</c:v>
                </c:pt>
                <c:pt idx="17">
                  <c:v>64.459000000000003</c:v>
                </c:pt>
                <c:pt idx="18">
                  <c:v>62.362000000000002</c:v>
                </c:pt>
                <c:pt idx="19">
                  <c:v>62.362000000000002</c:v>
                </c:pt>
                <c:pt idx="20">
                  <c:v>61.228000000000002</c:v>
                </c:pt>
                <c:pt idx="21">
                  <c:v>61.228000000000002</c:v>
                </c:pt>
                <c:pt idx="22">
                  <c:v>61.228000000000002</c:v>
                </c:pt>
                <c:pt idx="23">
                  <c:v>61.228000000000002</c:v>
                </c:pt>
                <c:pt idx="24">
                  <c:v>60.073</c:v>
                </c:pt>
                <c:pt idx="25">
                  <c:v>60.073</c:v>
                </c:pt>
                <c:pt idx="26">
                  <c:v>60.073</c:v>
                </c:pt>
                <c:pt idx="27">
                  <c:v>58.917999999999999</c:v>
                </c:pt>
                <c:pt idx="28">
                  <c:v>58.917999999999999</c:v>
                </c:pt>
                <c:pt idx="29">
                  <c:v>58.917999999999999</c:v>
                </c:pt>
                <c:pt idx="30">
                  <c:v>57.762999999999998</c:v>
                </c:pt>
                <c:pt idx="31">
                  <c:v>57.762999999999998</c:v>
                </c:pt>
                <c:pt idx="32">
                  <c:v>56.45</c:v>
                </c:pt>
                <c:pt idx="33">
                  <c:v>56.45</c:v>
                </c:pt>
                <c:pt idx="34">
                  <c:v>56.45</c:v>
                </c:pt>
                <c:pt idx="35">
                  <c:v>55.002000000000002</c:v>
                </c:pt>
                <c:pt idx="36">
                  <c:v>55.002000000000002</c:v>
                </c:pt>
                <c:pt idx="37">
                  <c:v>55.002000000000002</c:v>
                </c:pt>
                <c:pt idx="38">
                  <c:v>55.002000000000002</c:v>
                </c:pt>
                <c:pt idx="39">
                  <c:v>55.002000000000002</c:v>
                </c:pt>
                <c:pt idx="40">
                  <c:v>55.002000000000002</c:v>
                </c:pt>
                <c:pt idx="41">
                  <c:v>55.002000000000002</c:v>
                </c:pt>
                <c:pt idx="42">
                  <c:v>55.002000000000002</c:v>
                </c:pt>
                <c:pt idx="43">
                  <c:v>55.002000000000002</c:v>
                </c:pt>
                <c:pt idx="44">
                  <c:v>55.002000000000002</c:v>
                </c:pt>
                <c:pt idx="45">
                  <c:v>55.002000000000002</c:v>
                </c:pt>
                <c:pt idx="46">
                  <c:v>55.002000000000002</c:v>
                </c:pt>
                <c:pt idx="47">
                  <c:v>55.002000000000002</c:v>
                </c:pt>
                <c:pt idx="48">
                  <c:v>53.283000000000001</c:v>
                </c:pt>
                <c:pt idx="49">
                  <c:v>51.564999999999998</c:v>
                </c:pt>
                <c:pt idx="50">
                  <c:v>51.564999999999998</c:v>
                </c:pt>
                <c:pt idx="51">
                  <c:v>51.564999999999998</c:v>
                </c:pt>
                <c:pt idx="52">
                  <c:v>51.564999999999998</c:v>
                </c:pt>
                <c:pt idx="53">
                  <c:v>51.564999999999998</c:v>
                </c:pt>
                <c:pt idx="54">
                  <c:v>49.581000000000003</c:v>
                </c:pt>
                <c:pt idx="55">
                  <c:v>49.581000000000003</c:v>
                </c:pt>
                <c:pt idx="56">
                  <c:v>49.581000000000003</c:v>
                </c:pt>
                <c:pt idx="57">
                  <c:v>49.581000000000003</c:v>
                </c:pt>
                <c:pt idx="58">
                  <c:v>49.581000000000003</c:v>
                </c:pt>
                <c:pt idx="59">
                  <c:v>49.581000000000003</c:v>
                </c:pt>
                <c:pt idx="60">
                  <c:v>49.581000000000003</c:v>
                </c:pt>
                <c:pt idx="61">
                  <c:v>49.581000000000003</c:v>
                </c:pt>
                <c:pt idx="62">
                  <c:v>49.581000000000003</c:v>
                </c:pt>
                <c:pt idx="63">
                  <c:v>49.581000000000003</c:v>
                </c:pt>
                <c:pt idx="64">
                  <c:v>49.581000000000003</c:v>
                </c:pt>
                <c:pt idx="65">
                  <c:v>49.581000000000003</c:v>
                </c:pt>
                <c:pt idx="66">
                  <c:v>49.581000000000003</c:v>
                </c:pt>
                <c:pt idx="67">
                  <c:v>49.581000000000003</c:v>
                </c:pt>
                <c:pt idx="68">
                  <c:v>49.581000000000003</c:v>
                </c:pt>
                <c:pt idx="69">
                  <c:v>49.581000000000003</c:v>
                </c:pt>
                <c:pt idx="70">
                  <c:v>49.581000000000003</c:v>
                </c:pt>
                <c:pt idx="71">
                  <c:v>49.581000000000003</c:v>
                </c:pt>
                <c:pt idx="72">
                  <c:v>49.581000000000003</c:v>
                </c:pt>
                <c:pt idx="73">
                  <c:v>49.581000000000003</c:v>
                </c:pt>
                <c:pt idx="74">
                  <c:v>49.581000000000003</c:v>
                </c:pt>
                <c:pt idx="75">
                  <c:v>49.581000000000003</c:v>
                </c:pt>
                <c:pt idx="76">
                  <c:v>49.581000000000003</c:v>
                </c:pt>
                <c:pt idx="77">
                  <c:v>49.581000000000003</c:v>
                </c:pt>
                <c:pt idx="78">
                  <c:v>49.581000000000003</c:v>
                </c:pt>
                <c:pt idx="79">
                  <c:v>49.581000000000003</c:v>
                </c:pt>
                <c:pt idx="80">
                  <c:v>46.04</c:v>
                </c:pt>
                <c:pt idx="81">
                  <c:v>46.04</c:v>
                </c:pt>
                <c:pt idx="82">
                  <c:v>46.04</c:v>
                </c:pt>
                <c:pt idx="83">
                  <c:v>42.497999999999998</c:v>
                </c:pt>
                <c:pt idx="84">
                  <c:v>42.497999999999998</c:v>
                </c:pt>
                <c:pt idx="85">
                  <c:v>42.497999999999998</c:v>
                </c:pt>
                <c:pt idx="86">
                  <c:v>42.497999999999998</c:v>
                </c:pt>
                <c:pt idx="87">
                  <c:v>42.497999999999998</c:v>
                </c:pt>
                <c:pt idx="88">
                  <c:v>42.497999999999998</c:v>
                </c:pt>
                <c:pt idx="89">
                  <c:v>42.497999999999998</c:v>
                </c:pt>
                <c:pt idx="90">
                  <c:v>42.497999999999998</c:v>
                </c:pt>
                <c:pt idx="91">
                  <c:v>42.497999999999998</c:v>
                </c:pt>
                <c:pt idx="92">
                  <c:v>42.497999999999998</c:v>
                </c:pt>
                <c:pt idx="93">
                  <c:v>42.497999999999998</c:v>
                </c:pt>
                <c:pt idx="94">
                  <c:v>42.497999999999998</c:v>
                </c:pt>
                <c:pt idx="95">
                  <c:v>42.497999999999998</c:v>
                </c:pt>
                <c:pt idx="96">
                  <c:v>42.497999999999998</c:v>
                </c:pt>
                <c:pt idx="97">
                  <c:v>42.497999999999998</c:v>
                </c:pt>
                <c:pt idx="98">
                  <c:v>42.497999999999998</c:v>
                </c:pt>
                <c:pt idx="99">
                  <c:v>42.497999999999998</c:v>
                </c:pt>
                <c:pt idx="100">
                  <c:v>42.497999999999998</c:v>
                </c:pt>
                <c:pt idx="101">
                  <c:v>#N/A</c:v>
                </c:pt>
                <c:pt idx="102">
                  <c:v>#N/A</c:v>
                </c:pt>
                <c:pt idx="103">
                  <c:v>#N/A</c:v>
                </c:pt>
                <c:pt idx="104">
                  <c:v>#N/A</c:v>
                </c:pt>
                <c:pt idx="105">
                  <c:v>#N/A</c:v>
                </c:pt>
                <c:pt idx="106">
                  <c:v>#N/A</c:v>
                </c:pt>
                <c:pt idx="107">
                  <c:v>#N/A</c:v>
                </c:pt>
                <c:pt idx="108">
                  <c:v>#N/A</c:v>
                </c:pt>
                <c:pt idx="109">
                  <c:v>#N/A</c:v>
                </c:pt>
              </c:numCache>
            </c:numRef>
          </c:yVal>
          <c:smooth val="0"/>
          <c:extLst>
            <c:ext xmlns:c16="http://schemas.microsoft.com/office/drawing/2014/chart" uri="{C3380CC4-5D6E-409C-BE32-E72D297353CC}">
              <c16:uniqueId val="{00000001-523A-4016-A1C0-626208381E07}"/>
            </c:ext>
          </c:extLst>
        </c:ser>
        <c:ser>
          <c:idx val="2"/>
          <c:order val="2"/>
          <c:tx>
            <c:strRef>
              <c:f>Sheet1!$D$1</c:f>
              <c:strCache>
                <c:ptCount val="1"/>
                <c:pt idx="0">
                  <c:v>6-10 Years (N = 83)</c:v>
                </c:pt>
              </c:strCache>
            </c:strRef>
          </c:tx>
          <c:spPr>
            <a:ln w="47625">
              <a:solidFill>
                <a:srgbClr val="FF0000"/>
              </a:solidFill>
            </a:ln>
          </c:spPr>
          <c:marker>
            <c:symbol val="none"/>
          </c:marker>
          <c:xVal>
            <c:numRef>
              <c:f>Sheet1!$A$2:$A$111</c:f>
              <c:numCache>
                <c:formatCode>General</c:formatCode>
                <c:ptCount val="110"/>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pt idx="106">
                  <c:v>8.8333300000000001</c:v>
                </c:pt>
                <c:pt idx="107">
                  <c:v>8.9166699999999999</c:v>
                </c:pt>
                <c:pt idx="108">
                  <c:v>9</c:v>
                </c:pt>
                <c:pt idx="109">
                  <c:v>9.0833300000000001</c:v>
                </c:pt>
              </c:numCache>
            </c:numRef>
          </c:xVal>
          <c:yVal>
            <c:numRef>
              <c:f>Sheet1!$D$2:$D$111</c:f>
              <c:numCache>
                <c:formatCode>General</c:formatCode>
                <c:ptCount val="110"/>
                <c:pt idx="0">
                  <c:v>100</c:v>
                </c:pt>
                <c:pt idx="1">
                  <c:v>97.59</c:v>
                </c:pt>
                <c:pt idx="2">
                  <c:v>97.59</c:v>
                </c:pt>
                <c:pt idx="3">
                  <c:v>97.59</c:v>
                </c:pt>
                <c:pt idx="4">
                  <c:v>95.180999999999997</c:v>
                </c:pt>
                <c:pt idx="5">
                  <c:v>91.55</c:v>
                </c:pt>
                <c:pt idx="6">
                  <c:v>90.33</c:v>
                </c:pt>
                <c:pt idx="7">
                  <c:v>82.674000000000007</c:v>
                </c:pt>
                <c:pt idx="8">
                  <c:v>80.049000000000007</c:v>
                </c:pt>
                <c:pt idx="9">
                  <c:v>80.049000000000007</c:v>
                </c:pt>
                <c:pt idx="10">
                  <c:v>80.049000000000007</c:v>
                </c:pt>
                <c:pt idx="11">
                  <c:v>80.049000000000007</c:v>
                </c:pt>
                <c:pt idx="12">
                  <c:v>78.715000000000003</c:v>
                </c:pt>
                <c:pt idx="13">
                  <c:v>77.381</c:v>
                </c:pt>
                <c:pt idx="14">
                  <c:v>77.381</c:v>
                </c:pt>
                <c:pt idx="15">
                  <c:v>77.381</c:v>
                </c:pt>
                <c:pt idx="16">
                  <c:v>74.665999999999997</c:v>
                </c:pt>
                <c:pt idx="17">
                  <c:v>71.950999999999993</c:v>
                </c:pt>
                <c:pt idx="18">
                  <c:v>71.950999999999993</c:v>
                </c:pt>
                <c:pt idx="19">
                  <c:v>71.950999999999993</c:v>
                </c:pt>
                <c:pt idx="20">
                  <c:v>71.950999999999993</c:v>
                </c:pt>
                <c:pt idx="21">
                  <c:v>70.42</c:v>
                </c:pt>
                <c:pt idx="22">
                  <c:v>70.42</c:v>
                </c:pt>
                <c:pt idx="23">
                  <c:v>70.42</c:v>
                </c:pt>
                <c:pt idx="24">
                  <c:v>70.42</c:v>
                </c:pt>
                <c:pt idx="25">
                  <c:v>70.42</c:v>
                </c:pt>
                <c:pt idx="26">
                  <c:v>70.42</c:v>
                </c:pt>
                <c:pt idx="27">
                  <c:v>70.42</c:v>
                </c:pt>
                <c:pt idx="28">
                  <c:v>70.42</c:v>
                </c:pt>
                <c:pt idx="29">
                  <c:v>68.855000000000004</c:v>
                </c:pt>
                <c:pt idx="30">
                  <c:v>67.290000000000006</c:v>
                </c:pt>
                <c:pt idx="31">
                  <c:v>67.290000000000006</c:v>
                </c:pt>
                <c:pt idx="32">
                  <c:v>65.421000000000006</c:v>
                </c:pt>
                <c:pt idx="33">
                  <c:v>63.552</c:v>
                </c:pt>
                <c:pt idx="34">
                  <c:v>63.552</c:v>
                </c:pt>
                <c:pt idx="35">
                  <c:v>63.552</c:v>
                </c:pt>
                <c:pt idx="36">
                  <c:v>63.552</c:v>
                </c:pt>
                <c:pt idx="37">
                  <c:v>63.552</c:v>
                </c:pt>
                <c:pt idx="38">
                  <c:v>63.552</c:v>
                </c:pt>
                <c:pt idx="39">
                  <c:v>63.552</c:v>
                </c:pt>
                <c:pt idx="40">
                  <c:v>63.552</c:v>
                </c:pt>
                <c:pt idx="41">
                  <c:v>63.552</c:v>
                </c:pt>
                <c:pt idx="42">
                  <c:v>63.552</c:v>
                </c:pt>
                <c:pt idx="43">
                  <c:v>63.552</c:v>
                </c:pt>
                <c:pt idx="44">
                  <c:v>63.552</c:v>
                </c:pt>
                <c:pt idx="45">
                  <c:v>63.552</c:v>
                </c:pt>
                <c:pt idx="46">
                  <c:v>63.552</c:v>
                </c:pt>
                <c:pt idx="47">
                  <c:v>63.552</c:v>
                </c:pt>
                <c:pt idx="48">
                  <c:v>63.552</c:v>
                </c:pt>
                <c:pt idx="49">
                  <c:v>63.552</c:v>
                </c:pt>
                <c:pt idx="50">
                  <c:v>63.552</c:v>
                </c:pt>
                <c:pt idx="51">
                  <c:v>63.552</c:v>
                </c:pt>
                <c:pt idx="52">
                  <c:v>63.552</c:v>
                </c:pt>
                <c:pt idx="53">
                  <c:v>63.552</c:v>
                </c:pt>
                <c:pt idx="54">
                  <c:v>63.552</c:v>
                </c:pt>
                <c:pt idx="55">
                  <c:v>60.662999999999997</c:v>
                </c:pt>
                <c:pt idx="56">
                  <c:v>60.662999999999997</c:v>
                </c:pt>
                <c:pt idx="57">
                  <c:v>60.662999999999997</c:v>
                </c:pt>
                <c:pt idx="58">
                  <c:v>60.662999999999997</c:v>
                </c:pt>
                <c:pt idx="59">
                  <c:v>57.292999999999999</c:v>
                </c:pt>
                <c:pt idx="60">
                  <c:v>53.923000000000002</c:v>
                </c:pt>
                <c:pt idx="61">
                  <c:v>53.923000000000002</c:v>
                </c:pt>
                <c:pt idx="62">
                  <c:v>50.552999999999997</c:v>
                </c:pt>
                <c:pt idx="63">
                  <c:v>50.552999999999997</c:v>
                </c:pt>
                <c:pt idx="64">
                  <c:v>50.552999999999997</c:v>
                </c:pt>
                <c:pt idx="65">
                  <c:v>50.552999999999997</c:v>
                </c:pt>
                <c:pt idx="66">
                  <c:v>46.942</c:v>
                </c:pt>
                <c:pt idx="67">
                  <c:v>46.942</c:v>
                </c:pt>
                <c:pt idx="68">
                  <c:v>46.942</c:v>
                </c:pt>
                <c:pt idx="69">
                  <c:v>46.942</c:v>
                </c:pt>
                <c:pt idx="70">
                  <c:v>46.942</c:v>
                </c:pt>
                <c:pt idx="71">
                  <c:v>46.942</c:v>
                </c:pt>
                <c:pt idx="72">
                  <c:v>46.942</c:v>
                </c:pt>
                <c:pt idx="73">
                  <c:v>46.942</c:v>
                </c:pt>
                <c:pt idx="74">
                  <c:v>46.942</c:v>
                </c:pt>
                <c:pt idx="75">
                  <c:v>46.942</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yVal>
          <c:smooth val="0"/>
          <c:extLst>
            <c:ext xmlns:c16="http://schemas.microsoft.com/office/drawing/2014/chart" uri="{C3380CC4-5D6E-409C-BE32-E72D297353CC}">
              <c16:uniqueId val="{00000002-523A-4016-A1C0-626208381E07}"/>
            </c:ext>
          </c:extLst>
        </c:ser>
        <c:ser>
          <c:idx val="3"/>
          <c:order val="3"/>
          <c:tx>
            <c:strRef>
              <c:f>Sheet1!$E$1</c:f>
              <c:strCache>
                <c:ptCount val="1"/>
                <c:pt idx="0">
                  <c:v>11-17 Years (N = 269)</c:v>
                </c:pt>
              </c:strCache>
            </c:strRef>
          </c:tx>
          <c:spPr>
            <a:ln w="47625">
              <a:solidFill>
                <a:srgbClr val="339933"/>
              </a:solidFill>
            </a:ln>
          </c:spPr>
          <c:marker>
            <c:symbol val="none"/>
          </c:marker>
          <c:xVal>
            <c:numRef>
              <c:f>Sheet1!$A$2:$A$111</c:f>
              <c:numCache>
                <c:formatCode>General</c:formatCode>
                <c:ptCount val="110"/>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pt idx="106">
                  <c:v>8.8333300000000001</c:v>
                </c:pt>
                <c:pt idx="107">
                  <c:v>8.9166699999999999</c:v>
                </c:pt>
                <c:pt idx="108">
                  <c:v>9</c:v>
                </c:pt>
                <c:pt idx="109">
                  <c:v>9.0833300000000001</c:v>
                </c:pt>
              </c:numCache>
            </c:numRef>
          </c:xVal>
          <c:yVal>
            <c:numRef>
              <c:f>Sheet1!$E$2:$E$111</c:f>
              <c:numCache>
                <c:formatCode>General</c:formatCode>
                <c:ptCount val="110"/>
                <c:pt idx="0">
                  <c:v>100</c:v>
                </c:pt>
                <c:pt idx="1">
                  <c:v>99.628</c:v>
                </c:pt>
                <c:pt idx="2">
                  <c:v>99.628</c:v>
                </c:pt>
                <c:pt idx="3">
                  <c:v>99.256</c:v>
                </c:pt>
                <c:pt idx="4">
                  <c:v>98.51</c:v>
                </c:pt>
                <c:pt idx="5">
                  <c:v>95.521000000000001</c:v>
                </c:pt>
                <c:pt idx="6">
                  <c:v>92.067999999999998</c:v>
                </c:pt>
                <c:pt idx="7">
                  <c:v>89.59</c:v>
                </c:pt>
                <c:pt idx="8">
                  <c:v>87.477000000000004</c:v>
                </c:pt>
                <c:pt idx="9">
                  <c:v>85.364000000000004</c:v>
                </c:pt>
                <c:pt idx="10">
                  <c:v>83.673000000000002</c:v>
                </c:pt>
                <c:pt idx="11">
                  <c:v>83.673000000000002</c:v>
                </c:pt>
                <c:pt idx="12">
                  <c:v>82.406000000000006</c:v>
                </c:pt>
                <c:pt idx="13">
                  <c:v>82.406000000000006</c:v>
                </c:pt>
                <c:pt idx="14">
                  <c:v>80.706000000000003</c:v>
                </c:pt>
                <c:pt idx="15">
                  <c:v>79.852000000000004</c:v>
                </c:pt>
                <c:pt idx="16">
                  <c:v>79.423000000000002</c:v>
                </c:pt>
                <c:pt idx="17">
                  <c:v>78.994</c:v>
                </c:pt>
                <c:pt idx="18">
                  <c:v>78.090999999999994</c:v>
                </c:pt>
                <c:pt idx="19">
                  <c:v>75.760000000000005</c:v>
                </c:pt>
                <c:pt idx="20">
                  <c:v>74.308999999999997</c:v>
                </c:pt>
                <c:pt idx="21">
                  <c:v>73.322000000000003</c:v>
                </c:pt>
                <c:pt idx="22">
                  <c:v>72.31</c:v>
                </c:pt>
                <c:pt idx="23">
                  <c:v>71.277000000000001</c:v>
                </c:pt>
                <c:pt idx="24">
                  <c:v>69.727999999999994</c:v>
                </c:pt>
                <c:pt idx="25">
                  <c:v>68.694999999999993</c:v>
                </c:pt>
                <c:pt idx="26">
                  <c:v>68.694999999999993</c:v>
                </c:pt>
                <c:pt idx="27">
                  <c:v>68.694999999999993</c:v>
                </c:pt>
                <c:pt idx="28">
                  <c:v>67.653999999999996</c:v>
                </c:pt>
                <c:pt idx="29">
                  <c:v>67.653999999999996</c:v>
                </c:pt>
                <c:pt idx="30">
                  <c:v>67.653999999999996</c:v>
                </c:pt>
                <c:pt idx="31">
                  <c:v>67.653999999999996</c:v>
                </c:pt>
                <c:pt idx="32">
                  <c:v>67.653999999999996</c:v>
                </c:pt>
                <c:pt idx="33">
                  <c:v>67.066000000000003</c:v>
                </c:pt>
                <c:pt idx="34">
                  <c:v>67.066000000000003</c:v>
                </c:pt>
                <c:pt idx="35">
                  <c:v>67.066000000000003</c:v>
                </c:pt>
                <c:pt idx="36">
                  <c:v>65.856999999999999</c:v>
                </c:pt>
                <c:pt idx="37">
                  <c:v>65.253</c:v>
                </c:pt>
                <c:pt idx="38">
                  <c:v>64.649000000000001</c:v>
                </c:pt>
                <c:pt idx="39">
                  <c:v>64.649000000000001</c:v>
                </c:pt>
                <c:pt idx="40">
                  <c:v>64.649000000000001</c:v>
                </c:pt>
                <c:pt idx="41">
                  <c:v>64.015000000000001</c:v>
                </c:pt>
                <c:pt idx="42">
                  <c:v>64.015000000000001</c:v>
                </c:pt>
                <c:pt idx="43">
                  <c:v>63.341000000000001</c:v>
                </c:pt>
                <c:pt idx="44">
                  <c:v>63.341000000000001</c:v>
                </c:pt>
                <c:pt idx="45">
                  <c:v>63.341000000000001</c:v>
                </c:pt>
                <c:pt idx="46">
                  <c:v>63.341000000000001</c:v>
                </c:pt>
                <c:pt idx="47">
                  <c:v>63.341000000000001</c:v>
                </c:pt>
                <c:pt idx="48">
                  <c:v>62.587000000000003</c:v>
                </c:pt>
                <c:pt idx="49">
                  <c:v>61.061</c:v>
                </c:pt>
                <c:pt idx="50">
                  <c:v>60.296999999999997</c:v>
                </c:pt>
                <c:pt idx="51">
                  <c:v>58.771000000000001</c:v>
                </c:pt>
                <c:pt idx="52">
                  <c:v>57.976999999999997</c:v>
                </c:pt>
                <c:pt idx="53">
                  <c:v>57.136000000000003</c:v>
                </c:pt>
                <c:pt idx="54">
                  <c:v>54.616</c:v>
                </c:pt>
                <c:pt idx="55">
                  <c:v>54.616</c:v>
                </c:pt>
                <c:pt idx="56">
                  <c:v>53.704999999999998</c:v>
                </c:pt>
                <c:pt idx="57">
                  <c:v>51.851999999999997</c:v>
                </c:pt>
                <c:pt idx="58">
                  <c:v>50.91</c:v>
                </c:pt>
                <c:pt idx="59">
                  <c:v>50.91</c:v>
                </c:pt>
                <c:pt idx="60">
                  <c:v>48.988999999999997</c:v>
                </c:pt>
                <c:pt idx="61">
                  <c:v>48.988999999999997</c:v>
                </c:pt>
                <c:pt idx="62">
                  <c:v>48.988999999999997</c:v>
                </c:pt>
                <c:pt idx="63">
                  <c:v>48.988999999999997</c:v>
                </c:pt>
                <c:pt idx="64">
                  <c:v>48.988999999999997</c:v>
                </c:pt>
                <c:pt idx="65">
                  <c:v>47.988999999999997</c:v>
                </c:pt>
                <c:pt idx="66">
                  <c:v>46.898000000000003</c:v>
                </c:pt>
                <c:pt idx="67">
                  <c:v>46.898000000000003</c:v>
                </c:pt>
                <c:pt idx="68">
                  <c:v>46.898000000000003</c:v>
                </c:pt>
                <c:pt idx="69">
                  <c:v>46.898000000000003</c:v>
                </c:pt>
                <c:pt idx="70">
                  <c:v>45.631</c:v>
                </c:pt>
                <c:pt idx="71">
                  <c:v>41.828000000000003</c:v>
                </c:pt>
                <c:pt idx="72">
                  <c:v>41.828000000000003</c:v>
                </c:pt>
                <c:pt idx="73">
                  <c:v>39.292999999999999</c:v>
                </c:pt>
                <c:pt idx="74">
                  <c:v>39.292999999999999</c:v>
                </c:pt>
                <c:pt idx="75">
                  <c:v>39.292999999999999</c:v>
                </c:pt>
                <c:pt idx="76">
                  <c:v>39.292999999999999</c:v>
                </c:pt>
                <c:pt idx="77">
                  <c:v>39.292999999999999</c:v>
                </c:pt>
                <c:pt idx="78">
                  <c:v>39.292999999999999</c:v>
                </c:pt>
                <c:pt idx="79">
                  <c:v>39.292999999999999</c:v>
                </c:pt>
                <c:pt idx="80">
                  <c:v>39.292999999999999</c:v>
                </c:pt>
                <c:pt idx="81">
                  <c:v>39.292999999999999</c:v>
                </c:pt>
                <c:pt idx="82">
                  <c:v>39.292999999999999</c:v>
                </c:pt>
                <c:pt idx="83">
                  <c:v>39.292999999999999</c:v>
                </c:pt>
                <c:pt idx="84">
                  <c:v>39.292999999999999</c:v>
                </c:pt>
                <c:pt idx="85">
                  <c:v>39.292999999999999</c:v>
                </c:pt>
                <c:pt idx="86">
                  <c:v>39.292999999999999</c:v>
                </c:pt>
                <c:pt idx="87">
                  <c:v>37.720999999999997</c:v>
                </c:pt>
                <c:pt idx="88">
                  <c:v>37.720999999999997</c:v>
                </c:pt>
                <c:pt idx="89">
                  <c:v>36.15</c:v>
                </c:pt>
                <c:pt idx="90">
                  <c:v>36.15</c:v>
                </c:pt>
                <c:pt idx="91">
                  <c:v>36.15</c:v>
                </c:pt>
                <c:pt idx="92">
                  <c:v>36.15</c:v>
                </c:pt>
                <c:pt idx="93">
                  <c:v>36.15</c:v>
                </c:pt>
                <c:pt idx="94">
                  <c:v>36.15</c:v>
                </c:pt>
                <c:pt idx="95">
                  <c:v>36.15</c:v>
                </c:pt>
                <c:pt idx="96">
                  <c:v>36.15</c:v>
                </c:pt>
                <c:pt idx="97">
                  <c:v>36.15</c:v>
                </c:pt>
                <c:pt idx="98">
                  <c:v>36.15</c:v>
                </c:pt>
                <c:pt idx="99">
                  <c:v>36.15</c:v>
                </c:pt>
                <c:pt idx="100">
                  <c:v>36.15</c:v>
                </c:pt>
                <c:pt idx="101">
                  <c:v>36.15</c:v>
                </c:pt>
                <c:pt idx="102">
                  <c:v>36.15</c:v>
                </c:pt>
                <c:pt idx="103">
                  <c:v>34.140999999999998</c:v>
                </c:pt>
                <c:pt idx="104">
                  <c:v>34.140999999999998</c:v>
                </c:pt>
                <c:pt idx="105">
                  <c:v>34.140999999999998</c:v>
                </c:pt>
                <c:pt idx="106">
                  <c:v>34.140999999999998</c:v>
                </c:pt>
                <c:pt idx="107">
                  <c:v>34.140999999999998</c:v>
                </c:pt>
                <c:pt idx="108">
                  <c:v>34.140999999999998</c:v>
                </c:pt>
                <c:pt idx="109">
                  <c:v>34.140999999999998</c:v>
                </c:pt>
              </c:numCache>
            </c:numRef>
          </c:yVal>
          <c:smooth val="0"/>
          <c:extLst>
            <c:ext xmlns:c16="http://schemas.microsoft.com/office/drawing/2014/chart" uri="{C3380CC4-5D6E-409C-BE32-E72D297353CC}">
              <c16:uniqueId val="{00000003-523A-4016-A1C0-626208381E07}"/>
            </c:ext>
          </c:extLst>
        </c:ser>
        <c:dLbls>
          <c:showLegendKey val="0"/>
          <c:showVal val="0"/>
          <c:showCatName val="0"/>
          <c:showSerName val="0"/>
          <c:showPercent val="0"/>
          <c:showBubbleSize val="0"/>
        </c:dLbls>
        <c:axId val="675416008"/>
        <c:axId val="675416400"/>
      </c:scatterChart>
      <c:valAx>
        <c:axId val="675416008"/>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Time since Report of CAV (Years)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16400"/>
        <c:crosses val="autoZero"/>
        <c:crossBetween val="midCat"/>
        <c:majorUnit val="1"/>
      </c:valAx>
      <c:valAx>
        <c:axId val="67541640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since Report of CAV (%)</a:t>
                </a:r>
                <a:endParaRPr lang="en-US" sz="1700" b="1" i="0" baseline="0" dirty="0">
                  <a:solidFill>
                    <a:schemeClr val="bg2"/>
                  </a:solidFill>
                </a:endParaRPr>
              </a:p>
            </c:rich>
          </c:tx>
          <c:layout>
            <c:manualLayout>
              <c:xMode val="edge"/>
              <c:yMode val="edge"/>
              <c:x val="6.8632847885164794E-3"/>
              <c:y val="5.3901236135805733E-2"/>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16008"/>
        <c:crosses val="autoZero"/>
        <c:crossBetween val="midCat"/>
        <c:majorUnit val="25"/>
      </c:valAx>
      <c:spPr>
        <a:noFill/>
        <a:ln>
          <a:solidFill>
            <a:schemeClr val="bg2"/>
          </a:solidFill>
        </a:ln>
      </c:spPr>
    </c:plotArea>
    <c:legend>
      <c:legendPos val="r"/>
      <c:layout>
        <c:manualLayout>
          <c:xMode val="edge"/>
          <c:yMode val="edge"/>
          <c:x val="0.14072271386430685"/>
          <c:y val="0.53005969011938026"/>
          <c:w val="0.25615044247787611"/>
          <c:h val="0.23100668868004404"/>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72"/>
          <c:y val="4.3846961437512627E-2"/>
          <c:w val="0.85083095254688101"/>
          <c:h val="0.77074260114041115"/>
        </c:manualLayout>
      </c:layout>
      <c:scatterChart>
        <c:scatterStyle val="lineMarker"/>
        <c:varyColors val="0"/>
        <c:ser>
          <c:idx val="0"/>
          <c:order val="0"/>
          <c:tx>
            <c:strRef>
              <c:f>Sheet1!$B$1</c:f>
              <c:strCache>
                <c:ptCount val="1"/>
                <c:pt idx="0">
                  <c:v>&lt;1 Year (N = 1,200)</c:v>
                </c:pt>
              </c:strCache>
            </c:strRef>
          </c:tx>
          <c:spPr>
            <a:ln w="47625">
              <a:solidFill>
                <a:srgbClr val="9933FF"/>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99.75</c:v>
                </c:pt>
                <c:pt idx="3">
                  <c:v>99.332999999999998</c:v>
                </c:pt>
                <c:pt idx="4">
                  <c:v>99.082999999999998</c:v>
                </c:pt>
                <c:pt idx="5">
                  <c:v>98.915999999999997</c:v>
                </c:pt>
                <c:pt idx="6">
                  <c:v>98.915999999999997</c:v>
                </c:pt>
                <c:pt idx="7">
                  <c:v>98.915999999999997</c:v>
                </c:pt>
                <c:pt idx="8">
                  <c:v>98.915999999999997</c:v>
                </c:pt>
                <c:pt idx="9">
                  <c:v>98.831999999999994</c:v>
                </c:pt>
                <c:pt idx="10">
                  <c:v>98.831999999999994</c:v>
                </c:pt>
                <c:pt idx="11">
                  <c:v>98.831999999999994</c:v>
                </c:pt>
                <c:pt idx="12">
                  <c:v>98.831999999999994</c:v>
                </c:pt>
                <c:pt idx="13">
                  <c:v>98.831999999999994</c:v>
                </c:pt>
                <c:pt idx="14">
                  <c:v>98.831999999999994</c:v>
                </c:pt>
                <c:pt idx="15">
                  <c:v>98.831999999999994</c:v>
                </c:pt>
                <c:pt idx="16">
                  <c:v>98.831999999999994</c:v>
                </c:pt>
                <c:pt idx="17">
                  <c:v>98.831999999999994</c:v>
                </c:pt>
                <c:pt idx="18">
                  <c:v>98.831999999999994</c:v>
                </c:pt>
                <c:pt idx="19">
                  <c:v>98.736999999999995</c:v>
                </c:pt>
                <c:pt idx="20">
                  <c:v>98.736999999999995</c:v>
                </c:pt>
                <c:pt idx="21">
                  <c:v>98.736999999999995</c:v>
                </c:pt>
                <c:pt idx="22">
                  <c:v>98.736999999999995</c:v>
                </c:pt>
                <c:pt idx="23">
                  <c:v>98.736999999999995</c:v>
                </c:pt>
                <c:pt idx="24">
                  <c:v>98.736999999999995</c:v>
                </c:pt>
                <c:pt idx="25">
                  <c:v>98.736999999999995</c:v>
                </c:pt>
                <c:pt idx="26">
                  <c:v>98.736999999999995</c:v>
                </c:pt>
                <c:pt idx="27">
                  <c:v>98.736999999999995</c:v>
                </c:pt>
                <c:pt idx="28">
                  <c:v>98.736999999999995</c:v>
                </c:pt>
                <c:pt idx="29">
                  <c:v>98.736999999999995</c:v>
                </c:pt>
                <c:pt idx="30">
                  <c:v>98.736999999999995</c:v>
                </c:pt>
                <c:pt idx="31">
                  <c:v>98.736999999999995</c:v>
                </c:pt>
                <c:pt idx="32">
                  <c:v>98.736999999999995</c:v>
                </c:pt>
                <c:pt idx="33">
                  <c:v>98.736999999999995</c:v>
                </c:pt>
                <c:pt idx="34">
                  <c:v>98.736999999999995</c:v>
                </c:pt>
                <c:pt idx="35">
                  <c:v>98.736999999999995</c:v>
                </c:pt>
                <c:pt idx="36">
                  <c:v>98.736999999999995</c:v>
                </c:pt>
                <c:pt idx="37">
                  <c:v>98.736999999999995</c:v>
                </c:pt>
                <c:pt idx="38">
                  <c:v>98.606999999999999</c:v>
                </c:pt>
                <c:pt idx="39">
                  <c:v>98.606999999999999</c:v>
                </c:pt>
                <c:pt idx="40">
                  <c:v>98.606999999999999</c:v>
                </c:pt>
                <c:pt idx="41">
                  <c:v>98.472999999999999</c:v>
                </c:pt>
                <c:pt idx="42">
                  <c:v>98.34</c:v>
                </c:pt>
                <c:pt idx="43">
                  <c:v>98.34</c:v>
                </c:pt>
                <c:pt idx="44">
                  <c:v>98.34</c:v>
                </c:pt>
                <c:pt idx="45">
                  <c:v>98.34</c:v>
                </c:pt>
                <c:pt idx="46">
                  <c:v>98.34</c:v>
                </c:pt>
                <c:pt idx="47">
                  <c:v>98.34</c:v>
                </c:pt>
                <c:pt idx="48">
                  <c:v>98.34</c:v>
                </c:pt>
                <c:pt idx="49">
                  <c:v>98.34</c:v>
                </c:pt>
                <c:pt idx="50">
                  <c:v>98.34</c:v>
                </c:pt>
                <c:pt idx="51">
                  <c:v>98.34</c:v>
                </c:pt>
                <c:pt idx="52">
                  <c:v>98.34</c:v>
                </c:pt>
                <c:pt idx="53">
                  <c:v>98.34</c:v>
                </c:pt>
                <c:pt idx="54">
                  <c:v>98.182000000000002</c:v>
                </c:pt>
                <c:pt idx="55">
                  <c:v>98.022999999999996</c:v>
                </c:pt>
                <c:pt idx="56">
                  <c:v>98.022999999999996</c:v>
                </c:pt>
                <c:pt idx="57">
                  <c:v>98.022999999999996</c:v>
                </c:pt>
                <c:pt idx="58">
                  <c:v>98.022999999999996</c:v>
                </c:pt>
                <c:pt idx="59">
                  <c:v>98.022999999999996</c:v>
                </c:pt>
                <c:pt idx="60">
                  <c:v>98.022999999999996</c:v>
                </c:pt>
                <c:pt idx="61">
                  <c:v>98.022999999999996</c:v>
                </c:pt>
                <c:pt idx="62">
                  <c:v>98.022999999999996</c:v>
                </c:pt>
                <c:pt idx="63">
                  <c:v>98.022999999999996</c:v>
                </c:pt>
                <c:pt idx="64">
                  <c:v>98.022999999999996</c:v>
                </c:pt>
                <c:pt idx="65">
                  <c:v>98.022999999999996</c:v>
                </c:pt>
                <c:pt idx="66">
                  <c:v>98.022999999999996</c:v>
                </c:pt>
                <c:pt idx="67">
                  <c:v>98.022999999999996</c:v>
                </c:pt>
                <c:pt idx="68">
                  <c:v>98.022999999999996</c:v>
                </c:pt>
                <c:pt idx="69">
                  <c:v>98.022999999999996</c:v>
                </c:pt>
                <c:pt idx="70">
                  <c:v>98.022999999999996</c:v>
                </c:pt>
                <c:pt idx="71">
                  <c:v>98.022999999999996</c:v>
                </c:pt>
                <c:pt idx="72">
                  <c:v>98.022999999999996</c:v>
                </c:pt>
                <c:pt idx="73">
                  <c:v>98.022999999999996</c:v>
                </c:pt>
                <c:pt idx="74">
                  <c:v>98.022999999999996</c:v>
                </c:pt>
                <c:pt idx="75">
                  <c:v>98.022999999999996</c:v>
                </c:pt>
                <c:pt idx="76">
                  <c:v>98.022999999999996</c:v>
                </c:pt>
                <c:pt idx="77">
                  <c:v>97.793000000000006</c:v>
                </c:pt>
                <c:pt idx="78">
                  <c:v>97.563000000000002</c:v>
                </c:pt>
                <c:pt idx="79">
                  <c:v>97.563000000000002</c:v>
                </c:pt>
                <c:pt idx="80">
                  <c:v>97.563000000000002</c:v>
                </c:pt>
                <c:pt idx="81">
                  <c:v>97.563000000000002</c:v>
                </c:pt>
                <c:pt idx="82">
                  <c:v>97.563000000000002</c:v>
                </c:pt>
                <c:pt idx="83">
                  <c:v>97.563000000000002</c:v>
                </c:pt>
                <c:pt idx="84">
                  <c:v>97.563000000000002</c:v>
                </c:pt>
                <c:pt idx="85">
                  <c:v>97.563000000000002</c:v>
                </c:pt>
                <c:pt idx="86">
                  <c:v>97.563000000000002</c:v>
                </c:pt>
                <c:pt idx="87">
                  <c:v>97.563000000000002</c:v>
                </c:pt>
                <c:pt idx="88">
                  <c:v>97.563000000000002</c:v>
                </c:pt>
                <c:pt idx="89">
                  <c:v>97.563000000000002</c:v>
                </c:pt>
                <c:pt idx="90">
                  <c:v>97.563000000000002</c:v>
                </c:pt>
                <c:pt idx="91">
                  <c:v>97.563000000000002</c:v>
                </c:pt>
                <c:pt idx="92">
                  <c:v>97.563000000000002</c:v>
                </c:pt>
                <c:pt idx="93">
                  <c:v>97.563000000000002</c:v>
                </c:pt>
                <c:pt idx="94">
                  <c:v>97.563000000000002</c:v>
                </c:pt>
                <c:pt idx="95">
                  <c:v>97.563000000000002</c:v>
                </c:pt>
                <c:pt idx="96">
                  <c:v>97.563000000000002</c:v>
                </c:pt>
                <c:pt idx="97">
                  <c:v>97.563000000000002</c:v>
                </c:pt>
                <c:pt idx="98">
                  <c:v>97.563000000000002</c:v>
                </c:pt>
                <c:pt idx="99">
                  <c:v>97.563000000000002</c:v>
                </c:pt>
                <c:pt idx="100">
                  <c:v>97.563000000000002</c:v>
                </c:pt>
                <c:pt idx="101">
                  <c:v>97.563000000000002</c:v>
                </c:pt>
                <c:pt idx="102">
                  <c:v>97.563000000000002</c:v>
                </c:pt>
                <c:pt idx="103">
                  <c:v>97.563000000000002</c:v>
                </c:pt>
                <c:pt idx="104">
                  <c:v>97.563000000000002</c:v>
                </c:pt>
                <c:pt idx="105">
                  <c:v>97.563000000000002</c:v>
                </c:pt>
                <c:pt idx="106">
                  <c:v>97.563000000000002</c:v>
                </c:pt>
                <c:pt idx="107">
                  <c:v>97.563000000000002</c:v>
                </c:pt>
                <c:pt idx="108">
                  <c:v>97.563000000000002</c:v>
                </c:pt>
                <c:pt idx="109">
                  <c:v>97.563000000000002</c:v>
                </c:pt>
                <c:pt idx="110">
                  <c:v>97.563000000000002</c:v>
                </c:pt>
                <c:pt idx="111">
                  <c:v>97.563000000000002</c:v>
                </c:pt>
                <c:pt idx="112">
                  <c:v>97.563000000000002</c:v>
                </c:pt>
                <c:pt idx="113">
                  <c:v>97.563000000000002</c:v>
                </c:pt>
                <c:pt idx="114">
                  <c:v>97.563000000000002</c:v>
                </c:pt>
                <c:pt idx="115">
                  <c:v>97.563000000000002</c:v>
                </c:pt>
                <c:pt idx="116">
                  <c:v>97.563000000000002</c:v>
                </c:pt>
                <c:pt idx="117">
                  <c:v>97.563000000000002</c:v>
                </c:pt>
                <c:pt idx="118">
                  <c:v>97.563000000000002</c:v>
                </c:pt>
                <c:pt idx="119">
                  <c:v>97.563000000000002</c:v>
                </c:pt>
                <c:pt idx="120">
                  <c:v>97.563000000000002</c:v>
                </c:pt>
                <c:pt idx="121">
                  <c:v>97.563000000000002</c:v>
                </c:pt>
                <c:pt idx="122">
                  <c:v>97.563000000000002</c:v>
                </c:pt>
                <c:pt idx="123">
                  <c:v>97.563000000000002</c:v>
                </c:pt>
                <c:pt idx="124">
                  <c:v>96.811999999999998</c:v>
                </c:pt>
                <c:pt idx="125">
                  <c:v>96.055999999999997</c:v>
                </c:pt>
                <c:pt idx="126">
                  <c:v>96.055999999999997</c:v>
                </c:pt>
                <c:pt idx="127">
                  <c:v>96.055999999999997</c:v>
                </c:pt>
                <c:pt idx="128">
                  <c:v>96.055999999999997</c:v>
                </c:pt>
                <c:pt idx="129">
                  <c:v>96.055999999999997</c:v>
                </c:pt>
                <c:pt idx="130">
                  <c:v>96.055999999999997</c:v>
                </c:pt>
                <c:pt idx="131">
                  <c:v>96.055999999999997</c:v>
                </c:pt>
                <c:pt idx="132">
                  <c:v>96.055999999999997</c:v>
                </c:pt>
                <c:pt idx="133">
                  <c:v>96.055999999999997</c:v>
                </c:pt>
                <c:pt idx="134">
                  <c:v>96.055999999999997</c:v>
                </c:pt>
                <c:pt idx="135">
                  <c:v>96.055999999999997</c:v>
                </c:pt>
                <c:pt idx="136">
                  <c:v>96.055999999999997</c:v>
                </c:pt>
                <c:pt idx="137">
                  <c:v>96.055999999999997</c:v>
                </c:pt>
                <c:pt idx="138">
                  <c:v>94.84</c:v>
                </c:pt>
                <c:pt idx="139">
                  <c:v>94.84</c:v>
                </c:pt>
                <c:pt idx="140">
                  <c:v>94.84</c:v>
                </c:pt>
                <c:pt idx="141">
                  <c:v>94.84</c:v>
                </c:pt>
                <c:pt idx="142">
                  <c:v>94.84</c:v>
                </c:pt>
                <c:pt idx="143">
                  <c:v>94.84</c:v>
                </c:pt>
                <c:pt idx="144">
                  <c:v>94.84</c:v>
                </c:pt>
              </c:numCache>
            </c:numRef>
          </c:yVal>
          <c:smooth val="0"/>
          <c:extLst>
            <c:ext xmlns:c16="http://schemas.microsoft.com/office/drawing/2014/chart" uri="{C3380CC4-5D6E-409C-BE32-E72D297353CC}">
              <c16:uniqueId val="{00000000-2FEC-4C3B-99CD-E011736F3FBC}"/>
            </c:ext>
          </c:extLst>
        </c:ser>
        <c:ser>
          <c:idx val="1"/>
          <c:order val="1"/>
          <c:tx>
            <c:strRef>
              <c:f>Sheet1!$C$1</c:f>
              <c:strCache>
                <c:ptCount val="1"/>
                <c:pt idx="0">
                  <c:v>1-5 Years (N = 1,008)</c:v>
                </c:pt>
              </c:strCache>
            </c:strRef>
          </c:tx>
          <c:spPr>
            <a:ln w="47625">
              <a:solidFill>
                <a:srgbClr val="00B0F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99.802000000000007</c:v>
                </c:pt>
                <c:pt idx="3">
                  <c:v>99.802000000000007</c:v>
                </c:pt>
                <c:pt idx="4">
                  <c:v>99.602999999999994</c:v>
                </c:pt>
                <c:pt idx="5">
                  <c:v>99.602999999999994</c:v>
                </c:pt>
                <c:pt idx="6">
                  <c:v>99.602999999999994</c:v>
                </c:pt>
                <c:pt idx="7">
                  <c:v>99.402000000000001</c:v>
                </c:pt>
                <c:pt idx="8">
                  <c:v>99.402000000000001</c:v>
                </c:pt>
                <c:pt idx="9">
                  <c:v>99.402000000000001</c:v>
                </c:pt>
                <c:pt idx="10">
                  <c:v>99.402000000000001</c:v>
                </c:pt>
                <c:pt idx="11">
                  <c:v>99.402000000000001</c:v>
                </c:pt>
                <c:pt idx="12">
                  <c:v>99.402000000000001</c:v>
                </c:pt>
                <c:pt idx="13">
                  <c:v>99.402000000000001</c:v>
                </c:pt>
                <c:pt idx="14">
                  <c:v>99.402000000000001</c:v>
                </c:pt>
                <c:pt idx="15">
                  <c:v>99.29</c:v>
                </c:pt>
                <c:pt idx="16">
                  <c:v>99.177999999999997</c:v>
                </c:pt>
                <c:pt idx="17">
                  <c:v>99.177999999999997</c:v>
                </c:pt>
                <c:pt idx="18">
                  <c:v>99.177999999999997</c:v>
                </c:pt>
                <c:pt idx="19">
                  <c:v>99.064999999999998</c:v>
                </c:pt>
                <c:pt idx="20">
                  <c:v>99.064999999999998</c:v>
                </c:pt>
                <c:pt idx="21">
                  <c:v>99.064999999999998</c:v>
                </c:pt>
                <c:pt idx="22">
                  <c:v>99.064999999999998</c:v>
                </c:pt>
                <c:pt idx="23">
                  <c:v>99.064999999999998</c:v>
                </c:pt>
                <c:pt idx="24">
                  <c:v>99.064999999999998</c:v>
                </c:pt>
                <c:pt idx="25">
                  <c:v>99.064999999999998</c:v>
                </c:pt>
                <c:pt idx="26">
                  <c:v>99.064999999999998</c:v>
                </c:pt>
                <c:pt idx="27">
                  <c:v>99.064999999999998</c:v>
                </c:pt>
                <c:pt idx="28">
                  <c:v>99.064999999999998</c:v>
                </c:pt>
                <c:pt idx="29">
                  <c:v>98.930999999999997</c:v>
                </c:pt>
                <c:pt idx="30">
                  <c:v>98.930999999999997</c:v>
                </c:pt>
                <c:pt idx="31">
                  <c:v>98.796999999999997</c:v>
                </c:pt>
                <c:pt idx="32">
                  <c:v>98.796999999999997</c:v>
                </c:pt>
                <c:pt idx="33">
                  <c:v>98.796999999999997</c:v>
                </c:pt>
                <c:pt idx="34">
                  <c:v>98.796999999999997</c:v>
                </c:pt>
                <c:pt idx="35">
                  <c:v>98.796999999999997</c:v>
                </c:pt>
                <c:pt idx="36">
                  <c:v>98.796999999999997</c:v>
                </c:pt>
                <c:pt idx="37">
                  <c:v>98.796999999999997</c:v>
                </c:pt>
                <c:pt idx="38">
                  <c:v>98.796999999999997</c:v>
                </c:pt>
                <c:pt idx="39">
                  <c:v>98.796999999999997</c:v>
                </c:pt>
                <c:pt idx="40">
                  <c:v>98.796999999999997</c:v>
                </c:pt>
                <c:pt idx="41">
                  <c:v>98.638000000000005</c:v>
                </c:pt>
                <c:pt idx="42">
                  <c:v>98.638000000000005</c:v>
                </c:pt>
                <c:pt idx="43">
                  <c:v>98.638000000000005</c:v>
                </c:pt>
                <c:pt idx="44">
                  <c:v>98.475999999999999</c:v>
                </c:pt>
                <c:pt idx="45">
                  <c:v>98.475999999999999</c:v>
                </c:pt>
                <c:pt idx="46">
                  <c:v>98.475999999999999</c:v>
                </c:pt>
                <c:pt idx="47">
                  <c:v>98.475999999999999</c:v>
                </c:pt>
                <c:pt idx="48">
                  <c:v>98.475999999999999</c:v>
                </c:pt>
                <c:pt idx="49">
                  <c:v>98.475999999999999</c:v>
                </c:pt>
                <c:pt idx="50">
                  <c:v>98.475999999999999</c:v>
                </c:pt>
                <c:pt idx="51">
                  <c:v>98.475999999999999</c:v>
                </c:pt>
                <c:pt idx="52">
                  <c:v>98.475999999999999</c:v>
                </c:pt>
                <c:pt idx="53">
                  <c:v>98.475999999999999</c:v>
                </c:pt>
                <c:pt idx="54">
                  <c:v>98.475999999999999</c:v>
                </c:pt>
                <c:pt idx="55">
                  <c:v>98.475999999999999</c:v>
                </c:pt>
                <c:pt idx="56">
                  <c:v>98.475999999999999</c:v>
                </c:pt>
                <c:pt idx="57">
                  <c:v>98.475999999999999</c:v>
                </c:pt>
                <c:pt idx="58">
                  <c:v>98.475999999999999</c:v>
                </c:pt>
                <c:pt idx="59">
                  <c:v>98.475999999999999</c:v>
                </c:pt>
                <c:pt idx="60">
                  <c:v>98.475999999999999</c:v>
                </c:pt>
                <c:pt idx="61">
                  <c:v>98.475999999999999</c:v>
                </c:pt>
                <c:pt idx="62">
                  <c:v>98.475999999999999</c:v>
                </c:pt>
                <c:pt idx="63">
                  <c:v>98.475999999999999</c:v>
                </c:pt>
                <c:pt idx="64">
                  <c:v>98.475999999999999</c:v>
                </c:pt>
                <c:pt idx="65">
                  <c:v>98.25</c:v>
                </c:pt>
                <c:pt idx="66">
                  <c:v>98.022999999999996</c:v>
                </c:pt>
                <c:pt idx="67">
                  <c:v>98.022999999999996</c:v>
                </c:pt>
                <c:pt idx="68">
                  <c:v>98.022999999999996</c:v>
                </c:pt>
                <c:pt idx="69">
                  <c:v>98.022999999999996</c:v>
                </c:pt>
                <c:pt idx="70">
                  <c:v>98.022999999999996</c:v>
                </c:pt>
                <c:pt idx="71">
                  <c:v>98.022999999999996</c:v>
                </c:pt>
                <c:pt idx="72">
                  <c:v>98.022999999999996</c:v>
                </c:pt>
                <c:pt idx="73">
                  <c:v>98.022999999999996</c:v>
                </c:pt>
                <c:pt idx="74">
                  <c:v>98.022999999999996</c:v>
                </c:pt>
                <c:pt idx="75">
                  <c:v>98.022999999999996</c:v>
                </c:pt>
                <c:pt idx="76">
                  <c:v>98.022999999999996</c:v>
                </c:pt>
                <c:pt idx="77">
                  <c:v>98.022999999999996</c:v>
                </c:pt>
                <c:pt idx="78">
                  <c:v>98.022999999999996</c:v>
                </c:pt>
                <c:pt idx="79">
                  <c:v>98.022999999999996</c:v>
                </c:pt>
                <c:pt idx="80">
                  <c:v>98.022999999999996</c:v>
                </c:pt>
                <c:pt idx="81">
                  <c:v>98.022999999999996</c:v>
                </c:pt>
                <c:pt idx="82">
                  <c:v>98.022999999999996</c:v>
                </c:pt>
                <c:pt idx="83">
                  <c:v>98.022999999999996</c:v>
                </c:pt>
                <c:pt idx="84">
                  <c:v>98.022999999999996</c:v>
                </c:pt>
                <c:pt idx="85">
                  <c:v>98.022999999999996</c:v>
                </c:pt>
                <c:pt idx="86">
                  <c:v>98.022999999999996</c:v>
                </c:pt>
                <c:pt idx="87">
                  <c:v>98.022999999999996</c:v>
                </c:pt>
                <c:pt idx="88">
                  <c:v>97.686999999999998</c:v>
                </c:pt>
                <c:pt idx="89">
                  <c:v>97.686999999999998</c:v>
                </c:pt>
                <c:pt idx="90">
                  <c:v>97.350999999999999</c:v>
                </c:pt>
                <c:pt idx="91">
                  <c:v>97.013999999999996</c:v>
                </c:pt>
                <c:pt idx="92">
                  <c:v>97.013999999999996</c:v>
                </c:pt>
                <c:pt idx="93">
                  <c:v>97.013999999999996</c:v>
                </c:pt>
                <c:pt idx="94">
                  <c:v>97.013999999999996</c:v>
                </c:pt>
                <c:pt idx="95">
                  <c:v>97.013999999999996</c:v>
                </c:pt>
                <c:pt idx="96">
                  <c:v>97.013999999999996</c:v>
                </c:pt>
                <c:pt idx="97">
                  <c:v>97.013999999999996</c:v>
                </c:pt>
                <c:pt idx="98">
                  <c:v>97.013999999999996</c:v>
                </c:pt>
                <c:pt idx="99">
                  <c:v>97.013999999999996</c:v>
                </c:pt>
                <c:pt idx="100">
                  <c:v>97.013999999999996</c:v>
                </c:pt>
                <c:pt idx="101">
                  <c:v>96.602999999999994</c:v>
                </c:pt>
                <c:pt idx="102">
                  <c:v>96.602999999999994</c:v>
                </c:pt>
                <c:pt idx="103">
                  <c:v>96.602999999999994</c:v>
                </c:pt>
                <c:pt idx="104">
                  <c:v>96.602999999999994</c:v>
                </c:pt>
                <c:pt idx="105">
                  <c:v>96.602999999999994</c:v>
                </c:pt>
                <c:pt idx="106">
                  <c:v>96.602999999999994</c:v>
                </c:pt>
                <c:pt idx="107">
                  <c:v>96.602999999999994</c:v>
                </c:pt>
                <c:pt idx="108">
                  <c:v>96.602999999999994</c:v>
                </c:pt>
                <c:pt idx="109">
                  <c:v>96.602999999999994</c:v>
                </c:pt>
                <c:pt idx="110">
                  <c:v>96.602999999999994</c:v>
                </c:pt>
                <c:pt idx="111">
                  <c:v>96.602999999999994</c:v>
                </c:pt>
                <c:pt idx="112">
                  <c:v>96.602999999999994</c:v>
                </c:pt>
                <c:pt idx="113">
                  <c:v>96.602999999999994</c:v>
                </c:pt>
                <c:pt idx="114">
                  <c:v>96.043999999999997</c:v>
                </c:pt>
                <c:pt idx="115">
                  <c:v>96.043999999999997</c:v>
                </c:pt>
                <c:pt idx="116">
                  <c:v>96.043999999999997</c:v>
                </c:pt>
                <c:pt idx="117">
                  <c:v>96.043999999999997</c:v>
                </c:pt>
                <c:pt idx="118">
                  <c:v>96.043999999999997</c:v>
                </c:pt>
                <c:pt idx="119">
                  <c:v>96.043999999999997</c:v>
                </c:pt>
                <c:pt idx="120">
                  <c:v>96.043999999999997</c:v>
                </c:pt>
                <c:pt idx="121">
                  <c:v>96.043999999999997</c:v>
                </c:pt>
                <c:pt idx="122">
                  <c:v>96.043999999999997</c:v>
                </c:pt>
                <c:pt idx="123">
                  <c:v>96.043999999999997</c:v>
                </c:pt>
                <c:pt idx="124">
                  <c:v>96.043999999999997</c:v>
                </c:pt>
                <c:pt idx="125">
                  <c:v>96.043999999999997</c:v>
                </c:pt>
                <c:pt idx="126">
                  <c:v>96.043999999999997</c:v>
                </c:pt>
                <c:pt idx="127">
                  <c:v>96.043999999999997</c:v>
                </c:pt>
                <c:pt idx="128">
                  <c:v>96.043999999999997</c:v>
                </c:pt>
                <c:pt idx="129">
                  <c:v>96.043999999999997</c:v>
                </c:pt>
                <c:pt idx="130">
                  <c:v>96.043999999999997</c:v>
                </c:pt>
                <c:pt idx="131">
                  <c:v>96.043999999999997</c:v>
                </c:pt>
                <c:pt idx="132">
                  <c:v>96.043999999999997</c:v>
                </c:pt>
                <c:pt idx="133">
                  <c:v>96.043999999999997</c:v>
                </c:pt>
                <c:pt idx="134">
                  <c:v>96.043999999999997</c:v>
                </c:pt>
                <c:pt idx="135">
                  <c:v>96.043999999999997</c:v>
                </c:pt>
                <c:pt idx="136">
                  <c:v>96.043999999999997</c:v>
                </c:pt>
                <c:pt idx="137">
                  <c:v>96.043999999999997</c:v>
                </c:pt>
                <c:pt idx="138">
                  <c:v>96.043999999999997</c:v>
                </c:pt>
                <c:pt idx="139">
                  <c:v>96.043999999999997</c:v>
                </c:pt>
                <c:pt idx="140">
                  <c:v>96.043999999999997</c:v>
                </c:pt>
                <c:pt idx="141">
                  <c:v>96.043999999999997</c:v>
                </c:pt>
                <c:pt idx="142">
                  <c:v>96.043999999999997</c:v>
                </c:pt>
                <c:pt idx="143">
                  <c:v>96.043999999999997</c:v>
                </c:pt>
                <c:pt idx="144">
                  <c:v>96.043999999999997</c:v>
                </c:pt>
              </c:numCache>
            </c:numRef>
          </c:yVal>
          <c:smooth val="0"/>
          <c:extLst>
            <c:ext xmlns:c16="http://schemas.microsoft.com/office/drawing/2014/chart" uri="{C3380CC4-5D6E-409C-BE32-E72D297353CC}">
              <c16:uniqueId val="{00000001-2FEC-4C3B-99CD-E011736F3FBC}"/>
            </c:ext>
          </c:extLst>
        </c:ser>
        <c:ser>
          <c:idx val="2"/>
          <c:order val="2"/>
          <c:tx>
            <c:strRef>
              <c:f>Sheet1!$D$1</c:f>
              <c:strCache>
                <c:ptCount val="1"/>
                <c:pt idx="0">
                  <c:v>6-10 Years (N = 614)</c:v>
                </c:pt>
              </c:strCache>
            </c:strRef>
          </c:tx>
          <c:spPr>
            <a:ln w="47625">
              <a:solidFill>
                <a:srgbClr val="FF00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99.837000000000003</c:v>
                </c:pt>
                <c:pt idx="4">
                  <c:v>99.837000000000003</c:v>
                </c:pt>
                <c:pt idx="5">
                  <c:v>99.674000000000007</c:v>
                </c:pt>
                <c:pt idx="6">
                  <c:v>99.183999999999997</c:v>
                </c:pt>
                <c:pt idx="7">
                  <c:v>98.53</c:v>
                </c:pt>
                <c:pt idx="8">
                  <c:v>98.366</c:v>
                </c:pt>
                <c:pt idx="9">
                  <c:v>98.366</c:v>
                </c:pt>
                <c:pt idx="10">
                  <c:v>98.366</c:v>
                </c:pt>
                <c:pt idx="11">
                  <c:v>98.366</c:v>
                </c:pt>
                <c:pt idx="12">
                  <c:v>98.366</c:v>
                </c:pt>
                <c:pt idx="13">
                  <c:v>98.366</c:v>
                </c:pt>
                <c:pt idx="14">
                  <c:v>98.366</c:v>
                </c:pt>
                <c:pt idx="15">
                  <c:v>98.366</c:v>
                </c:pt>
                <c:pt idx="16">
                  <c:v>98.366</c:v>
                </c:pt>
                <c:pt idx="17">
                  <c:v>98.366</c:v>
                </c:pt>
                <c:pt idx="18">
                  <c:v>98.01</c:v>
                </c:pt>
                <c:pt idx="19">
                  <c:v>97.653000000000006</c:v>
                </c:pt>
                <c:pt idx="20">
                  <c:v>97.474999999999994</c:v>
                </c:pt>
                <c:pt idx="21">
                  <c:v>97.474999999999994</c:v>
                </c:pt>
                <c:pt idx="22">
                  <c:v>97.474999999999994</c:v>
                </c:pt>
                <c:pt idx="23">
                  <c:v>97.474999999999994</c:v>
                </c:pt>
                <c:pt idx="24">
                  <c:v>97.474999999999994</c:v>
                </c:pt>
                <c:pt idx="25">
                  <c:v>97.474999999999994</c:v>
                </c:pt>
                <c:pt idx="26">
                  <c:v>97.474999999999994</c:v>
                </c:pt>
                <c:pt idx="27">
                  <c:v>97.474999999999994</c:v>
                </c:pt>
                <c:pt idx="28">
                  <c:v>97.474999999999994</c:v>
                </c:pt>
                <c:pt idx="29">
                  <c:v>97.474999999999994</c:v>
                </c:pt>
                <c:pt idx="30">
                  <c:v>97.269000000000005</c:v>
                </c:pt>
                <c:pt idx="31">
                  <c:v>96.650999999999996</c:v>
                </c:pt>
                <c:pt idx="32">
                  <c:v>96.444000000000003</c:v>
                </c:pt>
                <c:pt idx="33">
                  <c:v>96.444000000000003</c:v>
                </c:pt>
                <c:pt idx="34">
                  <c:v>96.444000000000003</c:v>
                </c:pt>
                <c:pt idx="35">
                  <c:v>96.444000000000003</c:v>
                </c:pt>
                <c:pt idx="36">
                  <c:v>96.444000000000003</c:v>
                </c:pt>
                <c:pt idx="37">
                  <c:v>96.444000000000003</c:v>
                </c:pt>
                <c:pt idx="38">
                  <c:v>96.444000000000003</c:v>
                </c:pt>
                <c:pt idx="39">
                  <c:v>96.444000000000003</c:v>
                </c:pt>
                <c:pt idx="40">
                  <c:v>96.444000000000003</c:v>
                </c:pt>
                <c:pt idx="41">
                  <c:v>96.444000000000003</c:v>
                </c:pt>
                <c:pt idx="42">
                  <c:v>96.444000000000003</c:v>
                </c:pt>
                <c:pt idx="43">
                  <c:v>96.194999999999993</c:v>
                </c:pt>
                <c:pt idx="44">
                  <c:v>96.194999999999993</c:v>
                </c:pt>
                <c:pt idx="45">
                  <c:v>96.194999999999993</c:v>
                </c:pt>
                <c:pt idx="46">
                  <c:v>96.194999999999993</c:v>
                </c:pt>
                <c:pt idx="47">
                  <c:v>96.194999999999993</c:v>
                </c:pt>
                <c:pt idx="48">
                  <c:v>96.194999999999993</c:v>
                </c:pt>
                <c:pt idx="49">
                  <c:v>96.194999999999993</c:v>
                </c:pt>
                <c:pt idx="50">
                  <c:v>96.194999999999993</c:v>
                </c:pt>
                <c:pt idx="51">
                  <c:v>96.194999999999993</c:v>
                </c:pt>
                <c:pt idx="52">
                  <c:v>96.194999999999993</c:v>
                </c:pt>
                <c:pt idx="53">
                  <c:v>96.194999999999993</c:v>
                </c:pt>
                <c:pt idx="54">
                  <c:v>95.906000000000006</c:v>
                </c:pt>
                <c:pt idx="55">
                  <c:v>95.906000000000006</c:v>
                </c:pt>
                <c:pt idx="56">
                  <c:v>95.616</c:v>
                </c:pt>
                <c:pt idx="57">
                  <c:v>95.616</c:v>
                </c:pt>
                <c:pt idx="58">
                  <c:v>95.616</c:v>
                </c:pt>
                <c:pt idx="59">
                  <c:v>95.616</c:v>
                </c:pt>
                <c:pt idx="60">
                  <c:v>95.616</c:v>
                </c:pt>
                <c:pt idx="61">
                  <c:v>95.616</c:v>
                </c:pt>
                <c:pt idx="62">
                  <c:v>95.616</c:v>
                </c:pt>
                <c:pt idx="63">
                  <c:v>95.616</c:v>
                </c:pt>
                <c:pt idx="64">
                  <c:v>95.616</c:v>
                </c:pt>
                <c:pt idx="65">
                  <c:v>95.616</c:v>
                </c:pt>
                <c:pt idx="66">
                  <c:v>95.616</c:v>
                </c:pt>
                <c:pt idx="67">
                  <c:v>95.262</c:v>
                </c:pt>
                <c:pt idx="68">
                  <c:v>94.908000000000001</c:v>
                </c:pt>
                <c:pt idx="69">
                  <c:v>94.908000000000001</c:v>
                </c:pt>
                <c:pt idx="70">
                  <c:v>94.908000000000001</c:v>
                </c:pt>
                <c:pt idx="71">
                  <c:v>94.908000000000001</c:v>
                </c:pt>
                <c:pt idx="72">
                  <c:v>94.908000000000001</c:v>
                </c:pt>
                <c:pt idx="73">
                  <c:v>94.908000000000001</c:v>
                </c:pt>
                <c:pt idx="74">
                  <c:v>94.908000000000001</c:v>
                </c:pt>
                <c:pt idx="75">
                  <c:v>94.908000000000001</c:v>
                </c:pt>
                <c:pt idx="76">
                  <c:v>94.908000000000001</c:v>
                </c:pt>
                <c:pt idx="77">
                  <c:v>94.908000000000001</c:v>
                </c:pt>
                <c:pt idx="78">
                  <c:v>94.908000000000001</c:v>
                </c:pt>
                <c:pt idx="79">
                  <c:v>94.908000000000001</c:v>
                </c:pt>
                <c:pt idx="80">
                  <c:v>94.908000000000001</c:v>
                </c:pt>
                <c:pt idx="81">
                  <c:v>94.908000000000001</c:v>
                </c:pt>
                <c:pt idx="82">
                  <c:v>94.908000000000001</c:v>
                </c:pt>
                <c:pt idx="83">
                  <c:v>94.908000000000001</c:v>
                </c:pt>
                <c:pt idx="84">
                  <c:v>94.908000000000001</c:v>
                </c:pt>
                <c:pt idx="85">
                  <c:v>94.908000000000001</c:v>
                </c:pt>
                <c:pt idx="86">
                  <c:v>94.908000000000001</c:v>
                </c:pt>
                <c:pt idx="87">
                  <c:v>94.908000000000001</c:v>
                </c:pt>
                <c:pt idx="88">
                  <c:v>94.908000000000001</c:v>
                </c:pt>
                <c:pt idx="89">
                  <c:v>94.908000000000001</c:v>
                </c:pt>
                <c:pt idx="90">
                  <c:v>94.397999999999996</c:v>
                </c:pt>
                <c:pt idx="91">
                  <c:v>94.397999999999996</c:v>
                </c:pt>
                <c:pt idx="92">
                  <c:v>94.397999999999996</c:v>
                </c:pt>
                <c:pt idx="93">
                  <c:v>94.397999999999996</c:v>
                </c:pt>
                <c:pt idx="94">
                  <c:v>94.397999999999996</c:v>
                </c:pt>
                <c:pt idx="95">
                  <c:v>94.397999999999996</c:v>
                </c:pt>
                <c:pt idx="96">
                  <c:v>94.397999999999996</c:v>
                </c:pt>
                <c:pt idx="97">
                  <c:v>94.397999999999996</c:v>
                </c:pt>
                <c:pt idx="98">
                  <c:v>94.397999999999996</c:v>
                </c:pt>
                <c:pt idx="99">
                  <c:v>94.397999999999996</c:v>
                </c:pt>
                <c:pt idx="100">
                  <c:v>93.763999999999996</c:v>
                </c:pt>
                <c:pt idx="101">
                  <c:v>93.763999999999996</c:v>
                </c:pt>
                <c:pt idx="102">
                  <c:v>91.841999999999999</c:v>
                </c:pt>
                <c:pt idx="103">
                  <c:v>91.841999999999999</c:v>
                </c:pt>
                <c:pt idx="104">
                  <c:v>91.841999999999999</c:v>
                </c:pt>
                <c:pt idx="105">
                  <c:v>91.841999999999999</c:v>
                </c:pt>
                <c:pt idx="106">
                  <c:v>91.841999999999999</c:v>
                </c:pt>
                <c:pt idx="107">
                  <c:v>91.841999999999999</c:v>
                </c:pt>
                <c:pt idx="108">
                  <c:v>91.841999999999999</c:v>
                </c:pt>
                <c:pt idx="109">
                  <c:v>91.841999999999999</c:v>
                </c:pt>
                <c:pt idx="110">
                  <c:v>91.841999999999999</c:v>
                </c:pt>
                <c:pt idx="111">
                  <c:v>91.841999999999999</c:v>
                </c:pt>
                <c:pt idx="112">
                  <c:v>90.022999999999996</c:v>
                </c:pt>
                <c:pt idx="113">
                  <c:v>89.114000000000004</c:v>
                </c:pt>
                <c:pt idx="114">
                  <c:v>89.114000000000004</c:v>
                </c:pt>
                <c:pt idx="115">
                  <c:v>89.114000000000004</c:v>
                </c:pt>
                <c:pt idx="116">
                  <c:v>89.114000000000004</c:v>
                </c:pt>
                <c:pt idx="117">
                  <c:v>89.114000000000004</c:v>
                </c:pt>
                <c:pt idx="118">
                  <c:v>89.114000000000004</c:v>
                </c:pt>
                <c:pt idx="119">
                  <c:v>89.114000000000004</c:v>
                </c:pt>
                <c:pt idx="120">
                  <c:v>89.114000000000004</c:v>
                </c:pt>
                <c:pt idx="121">
                  <c:v>89.114000000000004</c:v>
                </c:pt>
                <c:pt idx="122">
                  <c:v>89.114000000000004</c:v>
                </c:pt>
                <c:pt idx="123">
                  <c:v>89.114000000000004</c:v>
                </c:pt>
                <c:pt idx="124">
                  <c:v>89.114000000000004</c:v>
                </c:pt>
                <c:pt idx="125">
                  <c:v>89.114000000000004</c:v>
                </c:pt>
                <c:pt idx="126">
                  <c:v>89.114000000000004</c:v>
                </c:pt>
                <c:pt idx="127">
                  <c:v>87.677000000000007</c:v>
                </c:pt>
                <c:pt idx="128">
                  <c:v>87.677000000000007</c:v>
                </c:pt>
                <c:pt idx="129">
                  <c:v>87.677000000000007</c:v>
                </c:pt>
                <c:pt idx="130">
                  <c:v>87.677000000000007</c:v>
                </c:pt>
                <c:pt idx="131">
                  <c:v>87.677000000000007</c:v>
                </c:pt>
                <c:pt idx="132">
                  <c:v>87.677000000000007</c:v>
                </c:pt>
                <c:pt idx="133">
                  <c:v>87.677000000000007</c:v>
                </c:pt>
                <c:pt idx="134">
                  <c:v>87.677000000000007</c:v>
                </c:pt>
                <c:pt idx="135">
                  <c:v>87.677000000000007</c:v>
                </c:pt>
                <c:pt idx="136">
                  <c:v>87.677000000000007</c:v>
                </c:pt>
                <c:pt idx="137">
                  <c:v>84.936999999999998</c:v>
                </c:pt>
                <c:pt idx="138">
                  <c:v>84.936999999999998</c:v>
                </c:pt>
                <c:pt idx="139">
                  <c:v>84.936999999999998</c:v>
                </c:pt>
                <c:pt idx="140">
                  <c:v>84.936999999999998</c:v>
                </c:pt>
                <c:pt idx="141">
                  <c:v>84.936999999999998</c:v>
                </c:pt>
                <c:pt idx="142">
                  <c:v>84.936999999999998</c:v>
                </c:pt>
                <c:pt idx="143">
                  <c:v>84.936999999999998</c:v>
                </c:pt>
                <c:pt idx="144">
                  <c:v>84.936999999999998</c:v>
                </c:pt>
              </c:numCache>
            </c:numRef>
          </c:yVal>
          <c:smooth val="0"/>
          <c:extLst>
            <c:ext xmlns:c16="http://schemas.microsoft.com/office/drawing/2014/chart" uri="{C3380CC4-5D6E-409C-BE32-E72D297353CC}">
              <c16:uniqueId val="{00000002-2FEC-4C3B-99CD-E011736F3FBC}"/>
            </c:ext>
          </c:extLst>
        </c:ser>
        <c:ser>
          <c:idx val="3"/>
          <c:order val="3"/>
          <c:tx>
            <c:strRef>
              <c:f>Sheet1!$E$1</c:f>
              <c:strCache>
                <c:ptCount val="1"/>
                <c:pt idx="0">
                  <c:v>11-17 Years (N = 1,566)</c:v>
                </c:pt>
              </c:strCache>
            </c:strRef>
          </c:tx>
          <c:spPr>
            <a:ln w="47625">
              <a:solidFill>
                <a:srgbClr val="339933"/>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Sheet1!$E$2:$E$146</c:f>
              <c:numCache>
                <c:formatCode>General</c:formatCode>
                <c:ptCount val="145"/>
                <c:pt idx="0">
                  <c:v>100</c:v>
                </c:pt>
                <c:pt idx="1">
                  <c:v>100</c:v>
                </c:pt>
                <c:pt idx="2">
                  <c:v>99.936000000000007</c:v>
                </c:pt>
                <c:pt idx="3">
                  <c:v>99.745000000000005</c:v>
                </c:pt>
                <c:pt idx="4">
                  <c:v>99.552000000000007</c:v>
                </c:pt>
                <c:pt idx="5">
                  <c:v>99.488</c:v>
                </c:pt>
                <c:pt idx="6">
                  <c:v>98.974000000000004</c:v>
                </c:pt>
                <c:pt idx="7">
                  <c:v>98.138000000000005</c:v>
                </c:pt>
                <c:pt idx="8">
                  <c:v>98.072999999999993</c:v>
                </c:pt>
                <c:pt idx="9">
                  <c:v>98.007999999999996</c:v>
                </c:pt>
                <c:pt idx="10">
                  <c:v>98.007999999999996</c:v>
                </c:pt>
                <c:pt idx="11">
                  <c:v>98.007999999999996</c:v>
                </c:pt>
                <c:pt idx="12">
                  <c:v>98.007999999999996</c:v>
                </c:pt>
                <c:pt idx="13">
                  <c:v>98.007999999999996</c:v>
                </c:pt>
                <c:pt idx="14">
                  <c:v>98.007999999999996</c:v>
                </c:pt>
                <c:pt idx="15">
                  <c:v>98.007999999999996</c:v>
                </c:pt>
                <c:pt idx="16">
                  <c:v>97.935000000000002</c:v>
                </c:pt>
                <c:pt idx="17">
                  <c:v>97.641999999999996</c:v>
                </c:pt>
                <c:pt idx="18">
                  <c:v>97.347999999999999</c:v>
                </c:pt>
                <c:pt idx="19">
                  <c:v>96.98</c:v>
                </c:pt>
                <c:pt idx="20">
                  <c:v>96.906000000000006</c:v>
                </c:pt>
                <c:pt idx="21">
                  <c:v>96.906000000000006</c:v>
                </c:pt>
                <c:pt idx="22">
                  <c:v>96.906000000000006</c:v>
                </c:pt>
                <c:pt idx="23">
                  <c:v>96.906000000000006</c:v>
                </c:pt>
                <c:pt idx="24">
                  <c:v>96.906000000000006</c:v>
                </c:pt>
                <c:pt idx="25">
                  <c:v>96.906000000000006</c:v>
                </c:pt>
                <c:pt idx="26">
                  <c:v>96.906000000000006</c:v>
                </c:pt>
                <c:pt idx="27">
                  <c:v>96.906000000000006</c:v>
                </c:pt>
                <c:pt idx="28">
                  <c:v>96.82</c:v>
                </c:pt>
                <c:pt idx="29">
                  <c:v>96.82</c:v>
                </c:pt>
                <c:pt idx="30">
                  <c:v>96.733000000000004</c:v>
                </c:pt>
                <c:pt idx="31">
                  <c:v>96.215000000000003</c:v>
                </c:pt>
                <c:pt idx="32">
                  <c:v>96.128</c:v>
                </c:pt>
                <c:pt idx="33">
                  <c:v>96.128</c:v>
                </c:pt>
                <c:pt idx="34">
                  <c:v>96.128</c:v>
                </c:pt>
                <c:pt idx="35">
                  <c:v>96.128</c:v>
                </c:pt>
                <c:pt idx="36">
                  <c:v>96.128</c:v>
                </c:pt>
                <c:pt idx="37">
                  <c:v>96.128</c:v>
                </c:pt>
                <c:pt idx="38">
                  <c:v>96.128</c:v>
                </c:pt>
                <c:pt idx="39">
                  <c:v>96.128</c:v>
                </c:pt>
                <c:pt idx="40">
                  <c:v>95.710999999999999</c:v>
                </c:pt>
                <c:pt idx="41">
                  <c:v>95.605999999999995</c:v>
                </c:pt>
                <c:pt idx="42">
                  <c:v>95.081999999999994</c:v>
                </c:pt>
                <c:pt idx="43">
                  <c:v>94.662999999999997</c:v>
                </c:pt>
                <c:pt idx="44">
                  <c:v>94.557000000000002</c:v>
                </c:pt>
                <c:pt idx="45">
                  <c:v>94.557000000000002</c:v>
                </c:pt>
                <c:pt idx="46">
                  <c:v>94.557000000000002</c:v>
                </c:pt>
                <c:pt idx="47">
                  <c:v>94.557000000000002</c:v>
                </c:pt>
                <c:pt idx="48">
                  <c:v>94.557000000000002</c:v>
                </c:pt>
                <c:pt idx="49">
                  <c:v>94.557000000000002</c:v>
                </c:pt>
                <c:pt idx="50">
                  <c:v>94.557000000000002</c:v>
                </c:pt>
                <c:pt idx="51">
                  <c:v>94.307000000000002</c:v>
                </c:pt>
                <c:pt idx="52">
                  <c:v>94.307000000000002</c:v>
                </c:pt>
                <c:pt idx="53">
                  <c:v>94.182000000000002</c:v>
                </c:pt>
                <c:pt idx="54">
                  <c:v>93.930999999999997</c:v>
                </c:pt>
                <c:pt idx="55">
                  <c:v>93.805000000000007</c:v>
                </c:pt>
                <c:pt idx="56">
                  <c:v>93.677999999999997</c:v>
                </c:pt>
                <c:pt idx="57">
                  <c:v>93.677999999999997</c:v>
                </c:pt>
                <c:pt idx="58">
                  <c:v>93.677999999999997</c:v>
                </c:pt>
                <c:pt idx="59">
                  <c:v>93.677999999999997</c:v>
                </c:pt>
                <c:pt idx="60">
                  <c:v>93.677999999999997</c:v>
                </c:pt>
                <c:pt idx="61">
                  <c:v>93.677999999999997</c:v>
                </c:pt>
                <c:pt idx="62">
                  <c:v>93.677999999999997</c:v>
                </c:pt>
                <c:pt idx="63">
                  <c:v>93.677999999999997</c:v>
                </c:pt>
                <c:pt idx="64">
                  <c:v>93.200999999999993</c:v>
                </c:pt>
                <c:pt idx="65">
                  <c:v>93.04</c:v>
                </c:pt>
                <c:pt idx="66">
                  <c:v>92.718999999999994</c:v>
                </c:pt>
                <c:pt idx="67">
                  <c:v>92.396000000000001</c:v>
                </c:pt>
                <c:pt idx="68">
                  <c:v>92.396000000000001</c:v>
                </c:pt>
                <c:pt idx="69">
                  <c:v>92.396000000000001</c:v>
                </c:pt>
                <c:pt idx="70">
                  <c:v>92.396000000000001</c:v>
                </c:pt>
                <c:pt idx="71">
                  <c:v>92.396000000000001</c:v>
                </c:pt>
                <c:pt idx="72">
                  <c:v>92.396000000000001</c:v>
                </c:pt>
                <c:pt idx="73">
                  <c:v>92.396000000000001</c:v>
                </c:pt>
                <c:pt idx="74">
                  <c:v>92.396000000000001</c:v>
                </c:pt>
                <c:pt idx="75">
                  <c:v>92.396000000000001</c:v>
                </c:pt>
                <c:pt idx="76">
                  <c:v>92.396000000000001</c:v>
                </c:pt>
                <c:pt idx="77">
                  <c:v>92.186000000000007</c:v>
                </c:pt>
                <c:pt idx="78">
                  <c:v>92.186000000000007</c:v>
                </c:pt>
                <c:pt idx="79">
                  <c:v>91.763999999999996</c:v>
                </c:pt>
                <c:pt idx="80">
                  <c:v>91.763999999999996</c:v>
                </c:pt>
                <c:pt idx="81">
                  <c:v>91.334999999999994</c:v>
                </c:pt>
                <c:pt idx="82">
                  <c:v>91.334999999999994</c:v>
                </c:pt>
                <c:pt idx="83">
                  <c:v>91.334999999999994</c:v>
                </c:pt>
                <c:pt idx="84">
                  <c:v>91.334999999999994</c:v>
                </c:pt>
                <c:pt idx="85">
                  <c:v>91.334999999999994</c:v>
                </c:pt>
                <c:pt idx="86">
                  <c:v>91.334999999999994</c:v>
                </c:pt>
                <c:pt idx="87">
                  <c:v>91.334999999999994</c:v>
                </c:pt>
                <c:pt idx="88">
                  <c:v>91.334999999999994</c:v>
                </c:pt>
                <c:pt idx="89">
                  <c:v>90.790999999999997</c:v>
                </c:pt>
                <c:pt idx="90">
                  <c:v>90.245999999999995</c:v>
                </c:pt>
                <c:pt idx="91">
                  <c:v>89.698999999999998</c:v>
                </c:pt>
                <c:pt idx="92">
                  <c:v>89.698999999999998</c:v>
                </c:pt>
                <c:pt idx="93">
                  <c:v>89.698999999999998</c:v>
                </c:pt>
                <c:pt idx="94">
                  <c:v>89.698999999999998</c:v>
                </c:pt>
                <c:pt idx="95">
                  <c:v>89.698999999999998</c:v>
                </c:pt>
                <c:pt idx="96">
                  <c:v>89.698999999999998</c:v>
                </c:pt>
                <c:pt idx="97">
                  <c:v>89.698999999999998</c:v>
                </c:pt>
                <c:pt idx="98">
                  <c:v>89.698999999999998</c:v>
                </c:pt>
                <c:pt idx="99">
                  <c:v>89.698999999999998</c:v>
                </c:pt>
                <c:pt idx="100">
                  <c:v>89.344999999999999</c:v>
                </c:pt>
                <c:pt idx="101">
                  <c:v>88.989000000000004</c:v>
                </c:pt>
                <c:pt idx="102">
                  <c:v>88.274000000000001</c:v>
                </c:pt>
                <c:pt idx="103">
                  <c:v>87.195999999999998</c:v>
                </c:pt>
                <c:pt idx="104">
                  <c:v>87.195999999999998</c:v>
                </c:pt>
                <c:pt idx="105">
                  <c:v>87.195999999999998</c:v>
                </c:pt>
                <c:pt idx="106">
                  <c:v>87.195999999999998</c:v>
                </c:pt>
                <c:pt idx="107">
                  <c:v>87.195999999999998</c:v>
                </c:pt>
                <c:pt idx="108">
                  <c:v>87.195999999999998</c:v>
                </c:pt>
                <c:pt idx="109">
                  <c:v>87.195999999999998</c:v>
                </c:pt>
                <c:pt idx="110">
                  <c:v>87.195999999999998</c:v>
                </c:pt>
                <c:pt idx="111">
                  <c:v>87.195999999999998</c:v>
                </c:pt>
                <c:pt idx="112">
                  <c:v>87.195999999999998</c:v>
                </c:pt>
                <c:pt idx="113">
                  <c:v>87.195999999999998</c:v>
                </c:pt>
                <c:pt idx="114">
                  <c:v>87.195999999999998</c:v>
                </c:pt>
                <c:pt idx="115">
                  <c:v>86.671000000000006</c:v>
                </c:pt>
                <c:pt idx="116">
                  <c:v>86.671000000000006</c:v>
                </c:pt>
                <c:pt idx="117">
                  <c:v>86.671000000000006</c:v>
                </c:pt>
                <c:pt idx="118">
                  <c:v>86.671000000000006</c:v>
                </c:pt>
                <c:pt idx="119">
                  <c:v>86.046999999999997</c:v>
                </c:pt>
                <c:pt idx="120">
                  <c:v>86.046999999999997</c:v>
                </c:pt>
                <c:pt idx="121">
                  <c:v>86.046999999999997</c:v>
                </c:pt>
                <c:pt idx="122">
                  <c:v>86.046999999999997</c:v>
                </c:pt>
                <c:pt idx="123">
                  <c:v>86.046999999999997</c:v>
                </c:pt>
                <c:pt idx="124">
                  <c:v>86.046999999999997</c:v>
                </c:pt>
                <c:pt idx="125">
                  <c:v>86.046999999999997</c:v>
                </c:pt>
                <c:pt idx="126">
                  <c:v>85.16</c:v>
                </c:pt>
                <c:pt idx="127">
                  <c:v>85.16</c:v>
                </c:pt>
                <c:pt idx="128">
                  <c:v>85.16</c:v>
                </c:pt>
                <c:pt idx="129">
                  <c:v>85.16</c:v>
                </c:pt>
                <c:pt idx="130">
                  <c:v>85.16</c:v>
                </c:pt>
                <c:pt idx="131">
                  <c:v>85.16</c:v>
                </c:pt>
                <c:pt idx="132">
                  <c:v>85.16</c:v>
                </c:pt>
                <c:pt idx="133">
                  <c:v>85.16</c:v>
                </c:pt>
                <c:pt idx="134">
                  <c:v>85.16</c:v>
                </c:pt>
                <c:pt idx="135">
                  <c:v>85.16</c:v>
                </c:pt>
                <c:pt idx="136">
                  <c:v>85.16</c:v>
                </c:pt>
                <c:pt idx="137">
                  <c:v>85.16</c:v>
                </c:pt>
                <c:pt idx="138">
                  <c:v>82.272999999999996</c:v>
                </c:pt>
                <c:pt idx="139">
                  <c:v>80.75</c:v>
                </c:pt>
                <c:pt idx="140">
                  <c:v>80.75</c:v>
                </c:pt>
                <c:pt idx="141">
                  <c:v>80.75</c:v>
                </c:pt>
                <c:pt idx="142">
                  <c:v>80.75</c:v>
                </c:pt>
                <c:pt idx="143">
                  <c:v>80.75</c:v>
                </c:pt>
                <c:pt idx="144">
                  <c:v>80.75</c:v>
                </c:pt>
              </c:numCache>
            </c:numRef>
          </c:yVal>
          <c:smooth val="0"/>
          <c:extLst>
            <c:ext xmlns:c16="http://schemas.microsoft.com/office/drawing/2014/chart" uri="{C3380CC4-5D6E-409C-BE32-E72D297353CC}">
              <c16:uniqueId val="{00000003-2FEC-4C3B-99CD-E011736F3FBC}"/>
            </c:ext>
          </c:extLst>
        </c:ser>
        <c:dLbls>
          <c:showLegendKey val="0"/>
          <c:showVal val="0"/>
          <c:showCatName val="0"/>
          <c:showSerName val="0"/>
          <c:showPercent val="0"/>
          <c:showBubbleSize val="0"/>
        </c:dLbls>
        <c:axId val="675416792"/>
        <c:axId val="675417576"/>
      </c:scatterChart>
      <c:valAx>
        <c:axId val="675416792"/>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17576"/>
        <c:crosses val="autoZero"/>
        <c:crossBetween val="midCat"/>
        <c:majorUnit val="1"/>
      </c:valAx>
      <c:valAx>
        <c:axId val="675417576"/>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Severe Renal Dysfunction (%)</a:t>
                </a:r>
                <a:endParaRPr lang="en-US" sz="1700" b="1" i="0" baseline="0" dirty="0">
                  <a:solidFill>
                    <a:schemeClr val="bg2"/>
                  </a:solidFill>
                </a:endParaRPr>
              </a:p>
            </c:rich>
          </c:tx>
          <c:layout>
            <c:manualLayout>
              <c:xMode val="edge"/>
              <c:yMode val="edge"/>
              <c:x val="1.2762989803265803E-2"/>
              <c:y val="0.12379370925408852"/>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16792"/>
        <c:crosses val="autoZero"/>
        <c:crossBetween val="midCat"/>
        <c:majorUnit val="10"/>
      </c:valAx>
      <c:spPr>
        <a:noFill/>
        <a:ln>
          <a:solidFill>
            <a:schemeClr val="bg2"/>
          </a:solidFill>
        </a:ln>
      </c:spPr>
    </c:plotArea>
    <c:legend>
      <c:legendPos val="l"/>
      <c:layout>
        <c:manualLayout>
          <c:xMode val="edge"/>
          <c:yMode val="edge"/>
          <c:x val="0.13274336283185842"/>
          <c:y val="0.55313668483747225"/>
          <c:w val="0.281792093466189"/>
          <c:h val="0.23171572784171221"/>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8146"/>
          <c:h val="0.82181779696892732"/>
        </c:manualLayout>
      </c:layout>
      <c:scatterChart>
        <c:scatterStyle val="lineMarker"/>
        <c:varyColors val="0"/>
        <c:ser>
          <c:idx val="0"/>
          <c:order val="0"/>
          <c:tx>
            <c:strRef>
              <c:f>Sheet1!$B$1</c:f>
              <c:strCache>
                <c:ptCount val="1"/>
                <c:pt idx="0">
                  <c:v>Cyclosporine use at discharge and 1 year (N = 490)</c:v>
                </c:pt>
              </c:strCache>
            </c:strRef>
          </c:tx>
          <c:spPr>
            <a:ln w="41275">
              <a:solidFill>
                <a:srgbClr val="FF00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100</c:v>
                </c:pt>
                <c:pt idx="2">
                  <c:v>100</c:v>
                </c:pt>
                <c:pt idx="3">
                  <c:v>100</c:v>
                </c:pt>
                <c:pt idx="4">
                  <c:v>99.796000000000006</c:v>
                </c:pt>
                <c:pt idx="5">
                  <c:v>99.796000000000006</c:v>
                </c:pt>
                <c:pt idx="6">
                  <c:v>99.388000000000005</c:v>
                </c:pt>
                <c:pt idx="7">
                  <c:v>99.183999999999997</c:v>
                </c:pt>
                <c:pt idx="8">
                  <c:v>99.183999999999997</c:v>
                </c:pt>
                <c:pt idx="9">
                  <c:v>99.183999999999997</c:v>
                </c:pt>
                <c:pt idx="10">
                  <c:v>99.183999999999997</c:v>
                </c:pt>
                <c:pt idx="11">
                  <c:v>99.183999999999997</c:v>
                </c:pt>
                <c:pt idx="12">
                  <c:v>99.183999999999997</c:v>
                </c:pt>
                <c:pt idx="13">
                  <c:v>99.183999999999997</c:v>
                </c:pt>
                <c:pt idx="14">
                  <c:v>99.183999999999997</c:v>
                </c:pt>
                <c:pt idx="15">
                  <c:v>99.183999999999997</c:v>
                </c:pt>
                <c:pt idx="16">
                  <c:v>99.183999999999997</c:v>
                </c:pt>
                <c:pt idx="17">
                  <c:v>99.183999999999997</c:v>
                </c:pt>
                <c:pt idx="18">
                  <c:v>98.545000000000002</c:v>
                </c:pt>
                <c:pt idx="19">
                  <c:v>98.331999999999994</c:v>
                </c:pt>
                <c:pt idx="20">
                  <c:v>98.331999999999994</c:v>
                </c:pt>
                <c:pt idx="21">
                  <c:v>98.331999999999994</c:v>
                </c:pt>
                <c:pt idx="22">
                  <c:v>98.331999999999994</c:v>
                </c:pt>
                <c:pt idx="23">
                  <c:v>98.331999999999994</c:v>
                </c:pt>
                <c:pt idx="24">
                  <c:v>98.331999999999994</c:v>
                </c:pt>
                <c:pt idx="25">
                  <c:v>98.331999999999994</c:v>
                </c:pt>
                <c:pt idx="26">
                  <c:v>98.331999999999994</c:v>
                </c:pt>
                <c:pt idx="27">
                  <c:v>98.331999999999994</c:v>
                </c:pt>
                <c:pt idx="28">
                  <c:v>98.331999999999994</c:v>
                </c:pt>
                <c:pt idx="29">
                  <c:v>98.331999999999994</c:v>
                </c:pt>
                <c:pt idx="30">
                  <c:v>98.105999999999995</c:v>
                </c:pt>
                <c:pt idx="31">
                  <c:v>97.881</c:v>
                </c:pt>
                <c:pt idx="32">
                  <c:v>97.881</c:v>
                </c:pt>
                <c:pt idx="33">
                  <c:v>97.881</c:v>
                </c:pt>
                <c:pt idx="34">
                  <c:v>97.881</c:v>
                </c:pt>
                <c:pt idx="35">
                  <c:v>97.881</c:v>
                </c:pt>
                <c:pt idx="36">
                  <c:v>97.881</c:v>
                </c:pt>
                <c:pt idx="37">
                  <c:v>97.881</c:v>
                </c:pt>
                <c:pt idx="38">
                  <c:v>97.881</c:v>
                </c:pt>
                <c:pt idx="39">
                  <c:v>97.881</c:v>
                </c:pt>
                <c:pt idx="40">
                  <c:v>97.881</c:v>
                </c:pt>
                <c:pt idx="41">
                  <c:v>97.629000000000005</c:v>
                </c:pt>
                <c:pt idx="42">
                  <c:v>96.873999999999995</c:v>
                </c:pt>
                <c:pt idx="43">
                  <c:v>96.370999999999995</c:v>
                </c:pt>
                <c:pt idx="44">
                  <c:v>96.370999999999995</c:v>
                </c:pt>
                <c:pt idx="45">
                  <c:v>96.370999999999995</c:v>
                </c:pt>
                <c:pt idx="46">
                  <c:v>96.370999999999995</c:v>
                </c:pt>
                <c:pt idx="47">
                  <c:v>96.370999999999995</c:v>
                </c:pt>
                <c:pt idx="48">
                  <c:v>96.370999999999995</c:v>
                </c:pt>
                <c:pt idx="49">
                  <c:v>96.370999999999995</c:v>
                </c:pt>
                <c:pt idx="50">
                  <c:v>96.370999999999995</c:v>
                </c:pt>
                <c:pt idx="51">
                  <c:v>96.370999999999995</c:v>
                </c:pt>
                <c:pt idx="52">
                  <c:v>96.370999999999995</c:v>
                </c:pt>
                <c:pt idx="53">
                  <c:v>96.370999999999995</c:v>
                </c:pt>
                <c:pt idx="54">
                  <c:v>96.370999999999995</c:v>
                </c:pt>
                <c:pt idx="55">
                  <c:v>96.100999999999999</c:v>
                </c:pt>
                <c:pt idx="56">
                  <c:v>96.100999999999999</c:v>
                </c:pt>
                <c:pt idx="57">
                  <c:v>96.100999999999999</c:v>
                </c:pt>
                <c:pt idx="58">
                  <c:v>96.100999999999999</c:v>
                </c:pt>
                <c:pt idx="59">
                  <c:v>96.100999999999999</c:v>
                </c:pt>
                <c:pt idx="60">
                  <c:v>96.100999999999999</c:v>
                </c:pt>
                <c:pt idx="61">
                  <c:v>96.100999999999999</c:v>
                </c:pt>
                <c:pt idx="62">
                  <c:v>96.100999999999999</c:v>
                </c:pt>
                <c:pt idx="63">
                  <c:v>96.100999999999999</c:v>
                </c:pt>
                <c:pt idx="64">
                  <c:v>95.802000000000007</c:v>
                </c:pt>
                <c:pt idx="65">
                  <c:v>95.802000000000007</c:v>
                </c:pt>
                <c:pt idx="66">
                  <c:v>95.802000000000007</c:v>
                </c:pt>
                <c:pt idx="67">
                  <c:v>95.802000000000007</c:v>
                </c:pt>
                <c:pt idx="68">
                  <c:v>95.5</c:v>
                </c:pt>
                <c:pt idx="69">
                  <c:v>95.5</c:v>
                </c:pt>
                <c:pt idx="70">
                  <c:v>95.5</c:v>
                </c:pt>
                <c:pt idx="71">
                  <c:v>95.5</c:v>
                </c:pt>
                <c:pt idx="72">
                  <c:v>95.5</c:v>
                </c:pt>
                <c:pt idx="73">
                  <c:v>95.5</c:v>
                </c:pt>
                <c:pt idx="74">
                  <c:v>95.5</c:v>
                </c:pt>
                <c:pt idx="75">
                  <c:v>95.5</c:v>
                </c:pt>
                <c:pt idx="76">
                  <c:v>95.5</c:v>
                </c:pt>
                <c:pt idx="77">
                  <c:v>95.146000000000001</c:v>
                </c:pt>
                <c:pt idx="78">
                  <c:v>95.146000000000001</c:v>
                </c:pt>
                <c:pt idx="79">
                  <c:v>95.146000000000001</c:v>
                </c:pt>
                <c:pt idx="80">
                  <c:v>95.146000000000001</c:v>
                </c:pt>
                <c:pt idx="81">
                  <c:v>95.146000000000001</c:v>
                </c:pt>
                <c:pt idx="82">
                  <c:v>95.146000000000001</c:v>
                </c:pt>
                <c:pt idx="83">
                  <c:v>95.146000000000001</c:v>
                </c:pt>
                <c:pt idx="84">
                  <c:v>95.146000000000001</c:v>
                </c:pt>
                <c:pt idx="85">
                  <c:v>95.146000000000001</c:v>
                </c:pt>
                <c:pt idx="86">
                  <c:v>95.146000000000001</c:v>
                </c:pt>
                <c:pt idx="87">
                  <c:v>95.146000000000001</c:v>
                </c:pt>
                <c:pt idx="88">
                  <c:v>95.146000000000001</c:v>
                </c:pt>
                <c:pt idx="89">
                  <c:v>95.146000000000001</c:v>
                </c:pt>
                <c:pt idx="90">
                  <c:v>94.724999999999994</c:v>
                </c:pt>
                <c:pt idx="91">
                  <c:v>94.724999999999994</c:v>
                </c:pt>
                <c:pt idx="92">
                  <c:v>94.724999999999994</c:v>
                </c:pt>
                <c:pt idx="93">
                  <c:v>94.724999999999994</c:v>
                </c:pt>
                <c:pt idx="94">
                  <c:v>94.724999999999994</c:v>
                </c:pt>
                <c:pt idx="95">
                  <c:v>94.724999999999994</c:v>
                </c:pt>
                <c:pt idx="96">
                  <c:v>94.724999999999994</c:v>
                </c:pt>
                <c:pt idx="97">
                  <c:v>94.724999999999994</c:v>
                </c:pt>
                <c:pt idx="98">
                  <c:v>94.724999999999994</c:v>
                </c:pt>
                <c:pt idx="99">
                  <c:v>94.724999999999994</c:v>
                </c:pt>
                <c:pt idx="100">
                  <c:v>94.724999999999994</c:v>
                </c:pt>
                <c:pt idx="101">
                  <c:v>94.215999999999994</c:v>
                </c:pt>
                <c:pt idx="102">
                  <c:v>94.215999999999994</c:v>
                </c:pt>
                <c:pt idx="103">
                  <c:v>94.215999999999994</c:v>
                </c:pt>
                <c:pt idx="104">
                  <c:v>94.215999999999994</c:v>
                </c:pt>
                <c:pt idx="105">
                  <c:v>94.215999999999994</c:v>
                </c:pt>
                <c:pt idx="106">
                  <c:v>94.215999999999994</c:v>
                </c:pt>
                <c:pt idx="107">
                  <c:v>94.215999999999994</c:v>
                </c:pt>
                <c:pt idx="108">
                  <c:v>94.215999999999994</c:v>
                </c:pt>
                <c:pt idx="109">
                  <c:v>94.215999999999994</c:v>
                </c:pt>
                <c:pt idx="110">
                  <c:v>94.215999999999994</c:v>
                </c:pt>
                <c:pt idx="111">
                  <c:v>94.215999999999994</c:v>
                </c:pt>
                <c:pt idx="112">
                  <c:v>93.566000000000003</c:v>
                </c:pt>
                <c:pt idx="113">
                  <c:v>93.566000000000003</c:v>
                </c:pt>
                <c:pt idx="114">
                  <c:v>93.566000000000003</c:v>
                </c:pt>
                <c:pt idx="115">
                  <c:v>93.566000000000003</c:v>
                </c:pt>
                <c:pt idx="116">
                  <c:v>93.566000000000003</c:v>
                </c:pt>
                <c:pt idx="117">
                  <c:v>93.566000000000003</c:v>
                </c:pt>
                <c:pt idx="118">
                  <c:v>93.566000000000003</c:v>
                </c:pt>
                <c:pt idx="119">
                  <c:v>92.873000000000005</c:v>
                </c:pt>
                <c:pt idx="120">
                  <c:v>92.873000000000005</c:v>
                </c:pt>
                <c:pt idx="121">
                  <c:v>92.873000000000005</c:v>
                </c:pt>
                <c:pt idx="122">
                  <c:v>92.873000000000005</c:v>
                </c:pt>
                <c:pt idx="123">
                  <c:v>92.873000000000005</c:v>
                </c:pt>
                <c:pt idx="124">
                  <c:v>92.873000000000005</c:v>
                </c:pt>
                <c:pt idx="125">
                  <c:v>92.028000000000006</c:v>
                </c:pt>
                <c:pt idx="126">
                  <c:v>92.028000000000006</c:v>
                </c:pt>
                <c:pt idx="127">
                  <c:v>92.028000000000006</c:v>
                </c:pt>
                <c:pt idx="128">
                  <c:v>92.028000000000006</c:v>
                </c:pt>
                <c:pt idx="129">
                  <c:v>92.028000000000006</c:v>
                </c:pt>
                <c:pt idx="130">
                  <c:v>92.028000000000006</c:v>
                </c:pt>
                <c:pt idx="131">
                  <c:v>92.028000000000006</c:v>
                </c:pt>
                <c:pt idx="132">
                  <c:v>92.028000000000006</c:v>
                </c:pt>
                <c:pt idx="133">
                  <c:v>92.028000000000006</c:v>
                </c:pt>
                <c:pt idx="134">
                  <c:v>92.028000000000006</c:v>
                </c:pt>
                <c:pt idx="135">
                  <c:v>92.028000000000006</c:v>
                </c:pt>
                <c:pt idx="136">
                  <c:v>92.028000000000006</c:v>
                </c:pt>
                <c:pt idx="137">
                  <c:v>90.801000000000002</c:v>
                </c:pt>
                <c:pt idx="138">
                  <c:v>89.557000000000002</c:v>
                </c:pt>
                <c:pt idx="139">
                  <c:v>88.278000000000006</c:v>
                </c:pt>
                <c:pt idx="140">
                  <c:v>88.278000000000006</c:v>
                </c:pt>
                <c:pt idx="141">
                  <c:v>88.278000000000006</c:v>
                </c:pt>
                <c:pt idx="142">
                  <c:v>88.278000000000006</c:v>
                </c:pt>
                <c:pt idx="143">
                  <c:v>88.278000000000006</c:v>
                </c:pt>
                <c:pt idx="144">
                  <c:v>88.278000000000006</c:v>
                </c:pt>
              </c:numCache>
            </c:numRef>
          </c:yVal>
          <c:smooth val="0"/>
          <c:extLst>
            <c:ext xmlns:c16="http://schemas.microsoft.com/office/drawing/2014/chart" uri="{C3380CC4-5D6E-409C-BE32-E72D297353CC}">
              <c16:uniqueId val="{00000000-0871-41D2-A7B7-BD60B96E4E66}"/>
            </c:ext>
          </c:extLst>
        </c:ser>
        <c:ser>
          <c:idx val="1"/>
          <c:order val="1"/>
          <c:tx>
            <c:strRef>
              <c:f>Sheet1!$C$1</c:f>
              <c:strCache>
                <c:ptCount val="1"/>
                <c:pt idx="0">
                  <c:v>Tacrolimus use at discharge and 1 year (N = 3,150)</c:v>
                </c:pt>
              </c:strCache>
            </c:strRef>
          </c:tx>
          <c:spPr>
            <a:ln w="41275">
              <a:solidFill>
                <a:srgbClr val="339933"/>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100</c:v>
                </c:pt>
                <c:pt idx="2">
                  <c:v>100</c:v>
                </c:pt>
                <c:pt idx="3">
                  <c:v>100</c:v>
                </c:pt>
                <c:pt idx="4">
                  <c:v>100</c:v>
                </c:pt>
                <c:pt idx="5">
                  <c:v>100</c:v>
                </c:pt>
                <c:pt idx="6">
                  <c:v>99.840999999999994</c:v>
                </c:pt>
                <c:pt idx="7">
                  <c:v>99.397000000000006</c:v>
                </c:pt>
                <c:pt idx="8">
                  <c:v>99.397000000000006</c:v>
                </c:pt>
                <c:pt idx="9">
                  <c:v>99.397000000000006</c:v>
                </c:pt>
                <c:pt idx="10">
                  <c:v>99.397000000000006</c:v>
                </c:pt>
                <c:pt idx="11">
                  <c:v>99.397000000000006</c:v>
                </c:pt>
                <c:pt idx="12">
                  <c:v>99.397000000000006</c:v>
                </c:pt>
                <c:pt idx="13">
                  <c:v>99.397000000000006</c:v>
                </c:pt>
                <c:pt idx="14">
                  <c:v>99.397000000000006</c:v>
                </c:pt>
                <c:pt idx="15">
                  <c:v>99.363</c:v>
                </c:pt>
                <c:pt idx="16">
                  <c:v>99.293999999999997</c:v>
                </c:pt>
                <c:pt idx="17">
                  <c:v>99.191999999999993</c:v>
                </c:pt>
                <c:pt idx="18">
                  <c:v>99.123000000000005</c:v>
                </c:pt>
                <c:pt idx="19">
                  <c:v>98.918000000000006</c:v>
                </c:pt>
                <c:pt idx="20">
                  <c:v>98.849000000000004</c:v>
                </c:pt>
                <c:pt idx="21">
                  <c:v>98.849000000000004</c:v>
                </c:pt>
                <c:pt idx="22">
                  <c:v>98.849000000000004</c:v>
                </c:pt>
                <c:pt idx="23">
                  <c:v>98.849000000000004</c:v>
                </c:pt>
                <c:pt idx="24">
                  <c:v>98.849000000000004</c:v>
                </c:pt>
                <c:pt idx="25">
                  <c:v>98.849000000000004</c:v>
                </c:pt>
                <c:pt idx="26">
                  <c:v>98.849000000000004</c:v>
                </c:pt>
                <c:pt idx="27">
                  <c:v>98.849000000000004</c:v>
                </c:pt>
                <c:pt idx="28">
                  <c:v>98.808000000000007</c:v>
                </c:pt>
                <c:pt idx="29">
                  <c:v>98.766999999999996</c:v>
                </c:pt>
                <c:pt idx="30">
                  <c:v>98.725999999999999</c:v>
                </c:pt>
                <c:pt idx="31">
                  <c:v>98.355999999999995</c:v>
                </c:pt>
                <c:pt idx="32">
                  <c:v>98.314999999999998</c:v>
                </c:pt>
                <c:pt idx="33">
                  <c:v>98.314999999999998</c:v>
                </c:pt>
                <c:pt idx="34">
                  <c:v>98.314999999999998</c:v>
                </c:pt>
                <c:pt idx="35">
                  <c:v>98.314999999999998</c:v>
                </c:pt>
                <c:pt idx="36">
                  <c:v>98.314999999999998</c:v>
                </c:pt>
                <c:pt idx="37">
                  <c:v>98.314999999999998</c:v>
                </c:pt>
                <c:pt idx="38">
                  <c:v>98.266000000000005</c:v>
                </c:pt>
                <c:pt idx="39">
                  <c:v>98.266000000000005</c:v>
                </c:pt>
                <c:pt idx="40">
                  <c:v>98.066000000000003</c:v>
                </c:pt>
                <c:pt idx="41">
                  <c:v>97.965999999999994</c:v>
                </c:pt>
                <c:pt idx="42">
                  <c:v>97.814999999999998</c:v>
                </c:pt>
                <c:pt idx="43">
                  <c:v>97.664000000000001</c:v>
                </c:pt>
                <c:pt idx="44">
                  <c:v>97.563000000000002</c:v>
                </c:pt>
                <c:pt idx="45">
                  <c:v>97.563000000000002</c:v>
                </c:pt>
                <c:pt idx="46">
                  <c:v>97.563000000000002</c:v>
                </c:pt>
                <c:pt idx="47">
                  <c:v>97.563000000000002</c:v>
                </c:pt>
                <c:pt idx="48">
                  <c:v>97.563000000000002</c:v>
                </c:pt>
                <c:pt idx="49">
                  <c:v>97.563000000000002</c:v>
                </c:pt>
                <c:pt idx="50">
                  <c:v>97.563000000000002</c:v>
                </c:pt>
                <c:pt idx="51">
                  <c:v>97.501999999999995</c:v>
                </c:pt>
                <c:pt idx="52">
                  <c:v>97.501999999999995</c:v>
                </c:pt>
                <c:pt idx="53">
                  <c:v>97.501999999999995</c:v>
                </c:pt>
                <c:pt idx="54">
                  <c:v>97.381</c:v>
                </c:pt>
                <c:pt idx="55">
                  <c:v>97.32</c:v>
                </c:pt>
                <c:pt idx="56">
                  <c:v>97.257999999999996</c:v>
                </c:pt>
                <c:pt idx="57">
                  <c:v>97.257999999999996</c:v>
                </c:pt>
                <c:pt idx="58">
                  <c:v>97.257999999999996</c:v>
                </c:pt>
                <c:pt idx="59">
                  <c:v>97.257999999999996</c:v>
                </c:pt>
                <c:pt idx="60">
                  <c:v>97.257999999999996</c:v>
                </c:pt>
                <c:pt idx="61">
                  <c:v>97.257999999999996</c:v>
                </c:pt>
                <c:pt idx="62">
                  <c:v>97.257999999999996</c:v>
                </c:pt>
                <c:pt idx="63">
                  <c:v>97.257999999999996</c:v>
                </c:pt>
                <c:pt idx="64">
                  <c:v>97.103999999999999</c:v>
                </c:pt>
                <c:pt idx="65">
                  <c:v>97.025999999999996</c:v>
                </c:pt>
                <c:pt idx="66">
                  <c:v>96.793999999999997</c:v>
                </c:pt>
                <c:pt idx="67">
                  <c:v>96.56</c:v>
                </c:pt>
                <c:pt idx="68">
                  <c:v>96.56</c:v>
                </c:pt>
                <c:pt idx="69">
                  <c:v>96.56</c:v>
                </c:pt>
                <c:pt idx="70">
                  <c:v>96.56</c:v>
                </c:pt>
                <c:pt idx="71">
                  <c:v>96.56</c:v>
                </c:pt>
                <c:pt idx="72">
                  <c:v>96.56</c:v>
                </c:pt>
                <c:pt idx="73">
                  <c:v>96.56</c:v>
                </c:pt>
                <c:pt idx="74">
                  <c:v>96.56</c:v>
                </c:pt>
                <c:pt idx="75">
                  <c:v>96.56</c:v>
                </c:pt>
                <c:pt idx="76">
                  <c:v>96.56</c:v>
                </c:pt>
                <c:pt idx="77">
                  <c:v>96.462999999999994</c:v>
                </c:pt>
                <c:pt idx="78">
                  <c:v>96.462999999999994</c:v>
                </c:pt>
                <c:pt idx="79">
                  <c:v>96.268000000000001</c:v>
                </c:pt>
                <c:pt idx="80">
                  <c:v>96.268000000000001</c:v>
                </c:pt>
                <c:pt idx="81">
                  <c:v>96.17</c:v>
                </c:pt>
                <c:pt idx="82">
                  <c:v>96.17</c:v>
                </c:pt>
                <c:pt idx="83">
                  <c:v>96.17</c:v>
                </c:pt>
                <c:pt idx="84">
                  <c:v>96.17</c:v>
                </c:pt>
                <c:pt idx="85">
                  <c:v>96.17</c:v>
                </c:pt>
                <c:pt idx="86">
                  <c:v>96.17</c:v>
                </c:pt>
                <c:pt idx="87">
                  <c:v>96.17</c:v>
                </c:pt>
                <c:pt idx="88">
                  <c:v>96.043999999999997</c:v>
                </c:pt>
                <c:pt idx="89">
                  <c:v>95.918999999999997</c:v>
                </c:pt>
                <c:pt idx="90">
                  <c:v>95.542000000000002</c:v>
                </c:pt>
                <c:pt idx="91">
                  <c:v>95.289000000000001</c:v>
                </c:pt>
                <c:pt idx="92">
                  <c:v>95.289000000000001</c:v>
                </c:pt>
                <c:pt idx="93">
                  <c:v>95.289000000000001</c:v>
                </c:pt>
                <c:pt idx="94">
                  <c:v>95.289000000000001</c:v>
                </c:pt>
                <c:pt idx="95">
                  <c:v>95.289000000000001</c:v>
                </c:pt>
                <c:pt idx="96">
                  <c:v>95.289000000000001</c:v>
                </c:pt>
                <c:pt idx="97">
                  <c:v>95.289000000000001</c:v>
                </c:pt>
                <c:pt idx="98">
                  <c:v>95.289000000000001</c:v>
                </c:pt>
                <c:pt idx="99">
                  <c:v>95.289000000000001</c:v>
                </c:pt>
                <c:pt idx="100">
                  <c:v>94.956999999999994</c:v>
                </c:pt>
                <c:pt idx="101">
                  <c:v>94.956999999999994</c:v>
                </c:pt>
                <c:pt idx="102">
                  <c:v>94.12</c:v>
                </c:pt>
                <c:pt idx="103">
                  <c:v>93.617000000000004</c:v>
                </c:pt>
                <c:pt idx="104">
                  <c:v>93.617000000000004</c:v>
                </c:pt>
                <c:pt idx="105">
                  <c:v>93.617000000000004</c:v>
                </c:pt>
                <c:pt idx="106">
                  <c:v>93.617000000000004</c:v>
                </c:pt>
                <c:pt idx="107">
                  <c:v>93.617000000000004</c:v>
                </c:pt>
                <c:pt idx="108">
                  <c:v>93.617000000000004</c:v>
                </c:pt>
                <c:pt idx="109">
                  <c:v>93.617000000000004</c:v>
                </c:pt>
                <c:pt idx="110">
                  <c:v>93.617000000000004</c:v>
                </c:pt>
                <c:pt idx="111">
                  <c:v>93.617000000000004</c:v>
                </c:pt>
                <c:pt idx="112">
                  <c:v>93.364000000000004</c:v>
                </c:pt>
                <c:pt idx="113">
                  <c:v>93.111000000000004</c:v>
                </c:pt>
                <c:pt idx="114">
                  <c:v>92.858000000000004</c:v>
                </c:pt>
                <c:pt idx="115">
                  <c:v>92.602999999999994</c:v>
                </c:pt>
                <c:pt idx="116">
                  <c:v>92.602999999999994</c:v>
                </c:pt>
                <c:pt idx="117">
                  <c:v>92.602999999999994</c:v>
                </c:pt>
                <c:pt idx="118">
                  <c:v>92.602999999999994</c:v>
                </c:pt>
                <c:pt idx="119">
                  <c:v>92.602999999999994</c:v>
                </c:pt>
                <c:pt idx="120">
                  <c:v>92.602999999999994</c:v>
                </c:pt>
                <c:pt idx="121">
                  <c:v>92.602999999999994</c:v>
                </c:pt>
                <c:pt idx="122">
                  <c:v>92.602999999999994</c:v>
                </c:pt>
                <c:pt idx="123">
                  <c:v>92.602999999999994</c:v>
                </c:pt>
                <c:pt idx="124">
                  <c:v>92.191000000000003</c:v>
                </c:pt>
                <c:pt idx="125">
                  <c:v>92.191000000000003</c:v>
                </c:pt>
                <c:pt idx="126">
                  <c:v>92.191000000000003</c:v>
                </c:pt>
                <c:pt idx="127">
                  <c:v>91.778000000000006</c:v>
                </c:pt>
                <c:pt idx="128">
                  <c:v>91.778000000000006</c:v>
                </c:pt>
                <c:pt idx="129">
                  <c:v>91.778000000000006</c:v>
                </c:pt>
                <c:pt idx="130">
                  <c:v>91.778000000000006</c:v>
                </c:pt>
                <c:pt idx="131">
                  <c:v>91.778000000000006</c:v>
                </c:pt>
                <c:pt idx="132">
                  <c:v>91.778000000000006</c:v>
                </c:pt>
                <c:pt idx="133">
                  <c:v>91.778000000000006</c:v>
                </c:pt>
                <c:pt idx="134">
                  <c:v>91.778000000000006</c:v>
                </c:pt>
                <c:pt idx="135">
                  <c:v>91.778000000000006</c:v>
                </c:pt>
                <c:pt idx="136">
                  <c:v>91.778000000000006</c:v>
                </c:pt>
                <c:pt idx="137">
                  <c:v>91.778000000000006</c:v>
                </c:pt>
                <c:pt idx="138">
                  <c:v>91.055000000000007</c:v>
                </c:pt>
                <c:pt idx="139">
                  <c:v>91.055000000000007</c:v>
                </c:pt>
                <c:pt idx="140">
                  <c:v>91.055000000000007</c:v>
                </c:pt>
                <c:pt idx="141">
                  <c:v>91.055000000000007</c:v>
                </c:pt>
                <c:pt idx="142">
                  <c:v>91.055000000000007</c:v>
                </c:pt>
                <c:pt idx="143">
                  <c:v>91.055000000000007</c:v>
                </c:pt>
                <c:pt idx="144">
                  <c:v>91.055000000000007</c:v>
                </c:pt>
              </c:numCache>
            </c:numRef>
          </c:yVal>
          <c:smooth val="0"/>
          <c:extLst>
            <c:ext xmlns:c16="http://schemas.microsoft.com/office/drawing/2014/chart" uri="{C3380CC4-5D6E-409C-BE32-E72D297353CC}">
              <c16:uniqueId val="{00000001-0871-41D2-A7B7-BD60B96E4E66}"/>
            </c:ext>
          </c:extLst>
        </c:ser>
        <c:ser>
          <c:idx val="2"/>
          <c:order val="2"/>
          <c:tx>
            <c:strRef>
              <c:f>Sheet1!$D$1</c:f>
              <c:strCache>
                <c:ptCount val="1"/>
                <c:pt idx="0">
                  <c:v>Cyclosporine use at discharge/Tacrolimus at 1 year (N = 169)</c:v>
                </c:pt>
              </c:strCache>
            </c:strRef>
          </c:tx>
          <c:spPr>
            <a:ln w="41275">
              <a:solidFill>
                <a:srgbClr val="00B0F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99.382999999999996</c:v>
                </c:pt>
                <c:pt idx="19">
                  <c:v>99.382999999999996</c:v>
                </c:pt>
                <c:pt idx="20">
                  <c:v>99.382999999999996</c:v>
                </c:pt>
                <c:pt idx="21">
                  <c:v>99.382999999999996</c:v>
                </c:pt>
                <c:pt idx="22">
                  <c:v>99.382999999999996</c:v>
                </c:pt>
                <c:pt idx="23">
                  <c:v>99.382999999999996</c:v>
                </c:pt>
                <c:pt idx="24">
                  <c:v>99.382999999999996</c:v>
                </c:pt>
                <c:pt idx="25">
                  <c:v>99.382999999999996</c:v>
                </c:pt>
                <c:pt idx="26">
                  <c:v>99.382999999999996</c:v>
                </c:pt>
                <c:pt idx="27">
                  <c:v>99.382999999999996</c:v>
                </c:pt>
                <c:pt idx="28">
                  <c:v>99.382999999999996</c:v>
                </c:pt>
                <c:pt idx="29">
                  <c:v>99.382999999999996</c:v>
                </c:pt>
                <c:pt idx="30">
                  <c:v>99.382999999999996</c:v>
                </c:pt>
                <c:pt idx="31">
                  <c:v>99.382999999999996</c:v>
                </c:pt>
                <c:pt idx="32">
                  <c:v>99.382999999999996</c:v>
                </c:pt>
                <c:pt idx="33">
                  <c:v>99.382999999999996</c:v>
                </c:pt>
                <c:pt idx="34">
                  <c:v>99.382999999999996</c:v>
                </c:pt>
                <c:pt idx="35">
                  <c:v>99.382999999999996</c:v>
                </c:pt>
                <c:pt idx="36">
                  <c:v>99.382999999999996</c:v>
                </c:pt>
                <c:pt idx="37">
                  <c:v>99.382999999999996</c:v>
                </c:pt>
                <c:pt idx="38">
                  <c:v>99.382999999999996</c:v>
                </c:pt>
                <c:pt idx="39">
                  <c:v>99.382999999999996</c:v>
                </c:pt>
                <c:pt idx="40">
                  <c:v>99.382999999999996</c:v>
                </c:pt>
                <c:pt idx="41">
                  <c:v>99.382999999999996</c:v>
                </c:pt>
                <c:pt idx="42">
                  <c:v>99.382999999999996</c:v>
                </c:pt>
                <c:pt idx="43">
                  <c:v>99.382999999999996</c:v>
                </c:pt>
                <c:pt idx="44">
                  <c:v>99.382999999999996</c:v>
                </c:pt>
                <c:pt idx="45">
                  <c:v>99.382999999999996</c:v>
                </c:pt>
                <c:pt idx="46">
                  <c:v>99.382999999999996</c:v>
                </c:pt>
                <c:pt idx="47">
                  <c:v>99.382999999999996</c:v>
                </c:pt>
                <c:pt idx="48">
                  <c:v>99.382999999999996</c:v>
                </c:pt>
                <c:pt idx="49">
                  <c:v>99.382999999999996</c:v>
                </c:pt>
                <c:pt idx="50">
                  <c:v>99.382999999999996</c:v>
                </c:pt>
                <c:pt idx="51">
                  <c:v>99.382999999999996</c:v>
                </c:pt>
                <c:pt idx="52">
                  <c:v>99.382999999999996</c:v>
                </c:pt>
                <c:pt idx="53">
                  <c:v>99.382999999999996</c:v>
                </c:pt>
                <c:pt idx="54">
                  <c:v>99.382999999999996</c:v>
                </c:pt>
                <c:pt idx="55">
                  <c:v>99.382999999999996</c:v>
                </c:pt>
                <c:pt idx="56">
                  <c:v>98.436000000000007</c:v>
                </c:pt>
                <c:pt idx="57">
                  <c:v>98.436000000000007</c:v>
                </c:pt>
                <c:pt idx="58">
                  <c:v>98.436000000000007</c:v>
                </c:pt>
                <c:pt idx="59">
                  <c:v>98.436000000000007</c:v>
                </c:pt>
                <c:pt idx="60">
                  <c:v>98.436000000000007</c:v>
                </c:pt>
                <c:pt idx="61">
                  <c:v>98.436000000000007</c:v>
                </c:pt>
                <c:pt idx="62">
                  <c:v>98.436000000000007</c:v>
                </c:pt>
                <c:pt idx="63">
                  <c:v>98.436000000000007</c:v>
                </c:pt>
                <c:pt idx="64">
                  <c:v>98.436000000000007</c:v>
                </c:pt>
                <c:pt idx="65">
                  <c:v>97.33</c:v>
                </c:pt>
                <c:pt idx="66">
                  <c:v>97.33</c:v>
                </c:pt>
                <c:pt idx="67">
                  <c:v>97.33</c:v>
                </c:pt>
                <c:pt idx="68">
                  <c:v>97.33</c:v>
                </c:pt>
                <c:pt idx="69">
                  <c:v>97.33</c:v>
                </c:pt>
                <c:pt idx="70">
                  <c:v>97.33</c:v>
                </c:pt>
                <c:pt idx="71">
                  <c:v>97.33</c:v>
                </c:pt>
                <c:pt idx="72">
                  <c:v>97.33</c:v>
                </c:pt>
                <c:pt idx="73">
                  <c:v>97.33</c:v>
                </c:pt>
                <c:pt idx="74">
                  <c:v>97.33</c:v>
                </c:pt>
                <c:pt idx="75">
                  <c:v>97.33</c:v>
                </c:pt>
                <c:pt idx="76">
                  <c:v>97.33</c:v>
                </c:pt>
                <c:pt idx="77">
                  <c:v>97.33</c:v>
                </c:pt>
                <c:pt idx="78">
                  <c:v>95.899000000000001</c:v>
                </c:pt>
                <c:pt idx="79">
                  <c:v>95.899000000000001</c:v>
                </c:pt>
                <c:pt idx="80">
                  <c:v>95.899000000000001</c:v>
                </c:pt>
                <c:pt idx="81">
                  <c:v>95.899000000000001</c:v>
                </c:pt>
                <c:pt idx="82">
                  <c:v>95.899000000000001</c:v>
                </c:pt>
                <c:pt idx="83">
                  <c:v>95.899000000000001</c:v>
                </c:pt>
                <c:pt idx="84">
                  <c:v>95.899000000000001</c:v>
                </c:pt>
                <c:pt idx="85">
                  <c:v>95.899000000000001</c:v>
                </c:pt>
                <c:pt idx="86">
                  <c:v>95.899000000000001</c:v>
                </c:pt>
                <c:pt idx="87">
                  <c:v>95.899000000000001</c:v>
                </c:pt>
                <c:pt idx="88">
                  <c:v>95.899000000000001</c:v>
                </c:pt>
                <c:pt idx="89">
                  <c:v>95.899000000000001</c:v>
                </c:pt>
                <c:pt idx="90">
                  <c:v>95.899000000000001</c:v>
                </c:pt>
                <c:pt idx="91">
                  <c:v>95.899000000000001</c:v>
                </c:pt>
                <c:pt idx="92">
                  <c:v>95.899000000000001</c:v>
                </c:pt>
                <c:pt idx="93">
                  <c:v>95.899000000000001</c:v>
                </c:pt>
                <c:pt idx="94">
                  <c:v>95.899000000000001</c:v>
                </c:pt>
                <c:pt idx="95">
                  <c:v>95.899000000000001</c:v>
                </c:pt>
                <c:pt idx="96">
                  <c:v>95.899000000000001</c:v>
                </c:pt>
                <c:pt idx="97">
                  <c:v>95.899000000000001</c:v>
                </c:pt>
                <c:pt idx="98">
                  <c:v>95.899000000000001</c:v>
                </c:pt>
                <c:pt idx="99">
                  <c:v>95.899000000000001</c:v>
                </c:pt>
                <c:pt idx="100">
                  <c:v>95.899000000000001</c:v>
                </c:pt>
                <c:pt idx="101">
                  <c:v>94.055000000000007</c:v>
                </c:pt>
                <c:pt idx="102">
                  <c:v>94.055000000000007</c:v>
                </c:pt>
                <c:pt idx="103">
                  <c:v>94.055000000000007</c:v>
                </c:pt>
                <c:pt idx="104">
                  <c:v>94.055000000000007</c:v>
                </c:pt>
                <c:pt idx="105">
                  <c:v>94.055000000000007</c:v>
                </c:pt>
                <c:pt idx="106">
                  <c:v>94.055000000000007</c:v>
                </c:pt>
                <c:pt idx="107">
                  <c:v>94.055000000000007</c:v>
                </c:pt>
                <c:pt idx="108">
                  <c:v>94.055000000000007</c:v>
                </c:pt>
                <c:pt idx="109">
                  <c:v>94.055000000000007</c:v>
                </c:pt>
                <c:pt idx="110">
                  <c:v>94.055000000000007</c:v>
                </c:pt>
                <c:pt idx="111">
                  <c:v>94.055000000000007</c:v>
                </c:pt>
                <c:pt idx="112">
                  <c:v>94.055000000000007</c:v>
                </c:pt>
                <c:pt idx="113">
                  <c:v>94.055000000000007</c:v>
                </c:pt>
                <c:pt idx="114">
                  <c:v>94.055000000000007</c:v>
                </c:pt>
                <c:pt idx="115">
                  <c:v>94.055000000000007</c:v>
                </c:pt>
                <c:pt idx="116">
                  <c:v>94.055000000000007</c:v>
                </c:pt>
                <c:pt idx="117">
                  <c:v>94.055000000000007</c:v>
                </c:pt>
                <c:pt idx="118">
                  <c:v>94.055000000000007</c:v>
                </c:pt>
                <c:pt idx="119">
                  <c:v>94.055000000000007</c:v>
                </c:pt>
                <c:pt idx="120">
                  <c:v>94.055000000000007</c:v>
                </c:pt>
                <c:pt idx="121">
                  <c:v>94.055000000000007</c:v>
                </c:pt>
                <c:pt idx="122">
                  <c:v>94.055000000000007</c:v>
                </c:pt>
                <c:pt idx="123">
                  <c:v>94.055000000000007</c:v>
                </c:pt>
                <c:pt idx="124">
                  <c:v>94.055000000000007</c:v>
                </c:pt>
                <c:pt idx="125">
                  <c:v>94.055000000000007</c:v>
                </c:pt>
                <c:pt idx="126">
                  <c:v>89.965000000000003</c:v>
                </c:pt>
                <c:pt idx="127">
                  <c:v>89.965000000000003</c:v>
                </c:pt>
                <c:pt idx="128">
                  <c:v>89.965000000000003</c:v>
                </c:pt>
                <c:pt idx="129">
                  <c:v>89.965000000000003</c:v>
                </c:pt>
                <c:pt idx="130">
                  <c:v>89.965000000000003</c:v>
                </c:pt>
                <c:pt idx="131">
                  <c:v>89.965000000000003</c:v>
                </c:pt>
                <c:pt idx="132">
                  <c:v>89.965000000000003</c:v>
                </c:pt>
                <c:pt idx="133">
                  <c:v>89.965000000000003</c:v>
                </c:pt>
                <c:pt idx="134">
                  <c:v>89.965000000000003</c:v>
                </c:pt>
                <c:pt idx="135">
                  <c:v>89.965000000000003</c:v>
                </c:pt>
                <c:pt idx="136">
                  <c:v>89.965000000000003</c:v>
                </c:pt>
                <c:pt idx="137">
                  <c:v>89.965000000000003</c:v>
                </c:pt>
                <c:pt idx="138">
                  <c:v>81.787000000000006</c:v>
                </c:pt>
                <c:pt idx="139">
                  <c:v>81.787000000000006</c:v>
                </c:pt>
                <c:pt idx="140">
                  <c:v>81.787000000000006</c:v>
                </c:pt>
                <c:pt idx="141">
                  <c:v>81.787000000000006</c:v>
                </c:pt>
                <c:pt idx="142">
                  <c:v>81.787000000000006</c:v>
                </c:pt>
                <c:pt idx="143">
                  <c:v>81.787000000000006</c:v>
                </c:pt>
                <c:pt idx="144">
                  <c:v>#N/A</c:v>
                </c:pt>
              </c:numCache>
            </c:numRef>
          </c:yVal>
          <c:smooth val="0"/>
          <c:extLst>
            <c:ext xmlns:c16="http://schemas.microsoft.com/office/drawing/2014/chart" uri="{C3380CC4-5D6E-409C-BE32-E72D297353CC}">
              <c16:uniqueId val="{00000002-0871-41D2-A7B7-BD60B96E4E66}"/>
            </c:ext>
          </c:extLst>
        </c:ser>
        <c:dLbls>
          <c:showLegendKey val="0"/>
          <c:showVal val="0"/>
          <c:showCatName val="0"/>
          <c:showSerName val="0"/>
          <c:showPercent val="0"/>
          <c:showBubbleSize val="0"/>
        </c:dLbls>
        <c:axId val="675419536"/>
        <c:axId val="675419928"/>
      </c:scatterChart>
      <c:valAx>
        <c:axId val="675419536"/>
        <c:scaling>
          <c:orientation val="minMax"/>
          <c:max val="1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19928"/>
        <c:crosses val="autoZero"/>
        <c:crossBetween val="midCat"/>
        <c:majorUnit val="1"/>
      </c:valAx>
      <c:valAx>
        <c:axId val="675419928"/>
        <c:scaling>
          <c:orientation val="minMax"/>
          <c:max val="100"/>
          <c:min val="50"/>
        </c:scaling>
        <c:delete val="0"/>
        <c:axPos val="l"/>
        <c:majorGridlines>
          <c:spPr>
            <a:ln>
              <a:solidFill>
                <a:schemeClr val="bg2"/>
              </a:solidFill>
              <a:prstDash val="sysDash"/>
            </a:ln>
          </c:spPr>
        </c:majorGridlines>
        <c:title>
          <c:tx>
            <c:rich>
              <a:bodyPr rot="-5400000" vert="horz"/>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chemeClr val="bg2"/>
                    </a:solidFill>
                    <a:latin typeface="+mn-lt"/>
                    <a:ea typeface="+mn-ea"/>
                    <a:cs typeface="+mn-cs"/>
                  </a:defRPr>
                </a:pPr>
                <a:r>
                  <a:rPr lang="en-US" sz="1800" b="1" i="0" baseline="0" dirty="0" smtClean="0">
                    <a:solidFill>
                      <a:schemeClr val="bg2"/>
                    </a:solidFill>
                    <a:effectLst/>
                  </a:rPr>
                  <a:t>Freedom from Severe Renal Dysfunction (%)</a:t>
                </a:r>
                <a:endParaRPr lang="en-US" sz="1600" dirty="0" smtClean="0">
                  <a:solidFill>
                    <a:schemeClr val="bg2"/>
                  </a:solidFill>
                  <a:effectLst/>
                </a:endParaRPr>
              </a:p>
            </c:rich>
          </c:tx>
          <c:layout>
            <c:manualLayout>
              <c:xMode val="edge"/>
              <c:yMode val="edge"/>
              <c:x val="6.8632847885164803E-3"/>
              <c:y val="0.13472268835248055"/>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19536"/>
        <c:crosses val="autoZero"/>
        <c:crossBetween val="midCat"/>
        <c:majorUnit val="10"/>
      </c:valAx>
      <c:spPr>
        <a:noFill/>
        <a:ln>
          <a:solidFill>
            <a:schemeClr val="bg2"/>
          </a:solidFill>
        </a:ln>
      </c:spPr>
    </c:plotArea>
    <c:legend>
      <c:legendPos val="r"/>
      <c:legendEntry>
        <c:idx val="0"/>
        <c:txPr>
          <a:bodyPr/>
          <a:lstStyle/>
          <a:p>
            <a:pPr>
              <a:defRPr sz="1400" b="1" i="0" baseline="0">
                <a:solidFill>
                  <a:schemeClr val="bg2"/>
                </a:solidFill>
              </a:defRPr>
            </a:pPr>
            <a:endParaRPr lang="en-US"/>
          </a:p>
        </c:txPr>
      </c:legendEntry>
      <c:legendEntry>
        <c:idx val="1"/>
        <c:txPr>
          <a:bodyPr/>
          <a:lstStyle/>
          <a:p>
            <a:pPr>
              <a:defRPr sz="1400" b="1" i="0" baseline="0">
                <a:solidFill>
                  <a:schemeClr val="bg2"/>
                </a:solidFill>
              </a:defRPr>
            </a:pPr>
            <a:endParaRPr lang="en-US"/>
          </a:p>
        </c:txPr>
      </c:legendEntry>
      <c:layout>
        <c:manualLayout>
          <c:xMode val="edge"/>
          <c:yMode val="edge"/>
          <c:x val="0.13112826051610804"/>
          <c:y val="0.58843079041349344"/>
          <c:w val="0.65497793417416617"/>
          <c:h val="0.24833978744460244"/>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6"/>
          <c:y val="3.1026448616999835E-2"/>
          <c:w val="0.85083095254688146"/>
          <c:h val="0.77074260114041149"/>
        </c:manualLayout>
      </c:layout>
      <c:scatterChart>
        <c:scatterStyle val="lineMarker"/>
        <c:varyColors val="0"/>
        <c:ser>
          <c:idx val="0"/>
          <c:order val="0"/>
          <c:tx>
            <c:strRef>
              <c:f>Sheet1!$B$1</c:f>
              <c:strCache>
                <c:ptCount val="1"/>
                <c:pt idx="0">
                  <c:v>&lt;1 Year (N=1,801)</c:v>
                </c:pt>
              </c:strCache>
            </c:strRef>
          </c:tx>
          <c:spPr>
            <a:ln w="47625">
              <a:solidFill>
                <a:srgbClr val="9933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99.778000000000006</c:v>
                </c:pt>
                <c:pt idx="3">
                  <c:v>99.611000000000004</c:v>
                </c:pt>
                <c:pt idx="4">
                  <c:v>99.332999999999998</c:v>
                </c:pt>
                <c:pt idx="5">
                  <c:v>99.165999999999997</c:v>
                </c:pt>
                <c:pt idx="6">
                  <c:v>99.11</c:v>
                </c:pt>
                <c:pt idx="7">
                  <c:v>99.11</c:v>
                </c:pt>
                <c:pt idx="8">
                  <c:v>99.054000000000002</c:v>
                </c:pt>
                <c:pt idx="9">
                  <c:v>99.054000000000002</c:v>
                </c:pt>
                <c:pt idx="10">
                  <c:v>99.054000000000002</c:v>
                </c:pt>
                <c:pt idx="11">
                  <c:v>99.054000000000002</c:v>
                </c:pt>
                <c:pt idx="12">
                  <c:v>99.054000000000002</c:v>
                </c:pt>
                <c:pt idx="13">
                  <c:v>99.054000000000002</c:v>
                </c:pt>
                <c:pt idx="14">
                  <c:v>99.054000000000002</c:v>
                </c:pt>
                <c:pt idx="15">
                  <c:v>99.054000000000002</c:v>
                </c:pt>
                <c:pt idx="16">
                  <c:v>99.054000000000002</c:v>
                </c:pt>
                <c:pt idx="17">
                  <c:v>99.054000000000002</c:v>
                </c:pt>
                <c:pt idx="18">
                  <c:v>98.991</c:v>
                </c:pt>
                <c:pt idx="19">
                  <c:v>98.927999999999997</c:v>
                </c:pt>
                <c:pt idx="20">
                  <c:v>98.927999999999997</c:v>
                </c:pt>
                <c:pt idx="21">
                  <c:v>98.927999999999997</c:v>
                </c:pt>
                <c:pt idx="22">
                  <c:v>98.927999999999997</c:v>
                </c:pt>
                <c:pt idx="23">
                  <c:v>98.927999999999997</c:v>
                </c:pt>
                <c:pt idx="24">
                  <c:v>98.927999999999997</c:v>
                </c:pt>
                <c:pt idx="25">
                  <c:v>98.927999999999997</c:v>
                </c:pt>
                <c:pt idx="26">
                  <c:v>98.927999999999997</c:v>
                </c:pt>
                <c:pt idx="27">
                  <c:v>98.856999999999999</c:v>
                </c:pt>
                <c:pt idx="28">
                  <c:v>98.856999999999999</c:v>
                </c:pt>
                <c:pt idx="29">
                  <c:v>98.856999999999999</c:v>
                </c:pt>
                <c:pt idx="30">
                  <c:v>98.786000000000001</c:v>
                </c:pt>
                <c:pt idx="31">
                  <c:v>98.786000000000001</c:v>
                </c:pt>
                <c:pt idx="32">
                  <c:v>98.786000000000001</c:v>
                </c:pt>
                <c:pt idx="33">
                  <c:v>98.786000000000001</c:v>
                </c:pt>
                <c:pt idx="34">
                  <c:v>98.786000000000001</c:v>
                </c:pt>
                <c:pt idx="35">
                  <c:v>98.786000000000001</c:v>
                </c:pt>
                <c:pt idx="36">
                  <c:v>98.786000000000001</c:v>
                </c:pt>
                <c:pt idx="37">
                  <c:v>98.786000000000001</c:v>
                </c:pt>
                <c:pt idx="38">
                  <c:v>98.786000000000001</c:v>
                </c:pt>
                <c:pt idx="39">
                  <c:v>98.786000000000001</c:v>
                </c:pt>
                <c:pt idx="40">
                  <c:v>98.786000000000001</c:v>
                </c:pt>
                <c:pt idx="41">
                  <c:v>98.786000000000001</c:v>
                </c:pt>
                <c:pt idx="42">
                  <c:v>98.786000000000001</c:v>
                </c:pt>
                <c:pt idx="43">
                  <c:v>98.786000000000001</c:v>
                </c:pt>
                <c:pt idx="44">
                  <c:v>98.786000000000001</c:v>
                </c:pt>
                <c:pt idx="45">
                  <c:v>98.786000000000001</c:v>
                </c:pt>
                <c:pt idx="46">
                  <c:v>98.786000000000001</c:v>
                </c:pt>
                <c:pt idx="47">
                  <c:v>98.786000000000001</c:v>
                </c:pt>
                <c:pt idx="48">
                  <c:v>98.786000000000001</c:v>
                </c:pt>
                <c:pt idx="49">
                  <c:v>98.786000000000001</c:v>
                </c:pt>
                <c:pt idx="50">
                  <c:v>98.786000000000001</c:v>
                </c:pt>
                <c:pt idx="51">
                  <c:v>98.786000000000001</c:v>
                </c:pt>
                <c:pt idx="52">
                  <c:v>98.786000000000001</c:v>
                </c:pt>
                <c:pt idx="53">
                  <c:v>98.786000000000001</c:v>
                </c:pt>
                <c:pt idx="54">
                  <c:v>98.692999999999998</c:v>
                </c:pt>
                <c:pt idx="55">
                  <c:v>98.600999999999999</c:v>
                </c:pt>
                <c:pt idx="56">
                  <c:v>98.600999999999999</c:v>
                </c:pt>
                <c:pt idx="57">
                  <c:v>98.600999999999999</c:v>
                </c:pt>
                <c:pt idx="58">
                  <c:v>98.600999999999999</c:v>
                </c:pt>
                <c:pt idx="59">
                  <c:v>98.600999999999999</c:v>
                </c:pt>
                <c:pt idx="60">
                  <c:v>98.600999999999999</c:v>
                </c:pt>
                <c:pt idx="61">
                  <c:v>98.600999999999999</c:v>
                </c:pt>
                <c:pt idx="62">
                  <c:v>98.600999999999999</c:v>
                </c:pt>
                <c:pt idx="63">
                  <c:v>98.600999999999999</c:v>
                </c:pt>
                <c:pt idx="64">
                  <c:v>98.600999999999999</c:v>
                </c:pt>
                <c:pt idx="65">
                  <c:v>98.600999999999999</c:v>
                </c:pt>
                <c:pt idx="66">
                  <c:v>98.600999999999999</c:v>
                </c:pt>
                <c:pt idx="67">
                  <c:v>98.497</c:v>
                </c:pt>
                <c:pt idx="68">
                  <c:v>98.391999999999996</c:v>
                </c:pt>
                <c:pt idx="69">
                  <c:v>98.391999999999996</c:v>
                </c:pt>
                <c:pt idx="70">
                  <c:v>98.391999999999996</c:v>
                </c:pt>
                <c:pt idx="71">
                  <c:v>98.391999999999996</c:v>
                </c:pt>
                <c:pt idx="72">
                  <c:v>98.391999999999996</c:v>
                </c:pt>
                <c:pt idx="73">
                  <c:v>98.391999999999996</c:v>
                </c:pt>
                <c:pt idx="74">
                  <c:v>98.391999999999996</c:v>
                </c:pt>
                <c:pt idx="75">
                  <c:v>98.391999999999996</c:v>
                </c:pt>
                <c:pt idx="76">
                  <c:v>98.391999999999996</c:v>
                </c:pt>
                <c:pt idx="77">
                  <c:v>98.274000000000001</c:v>
                </c:pt>
                <c:pt idx="78">
                  <c:v>98.155000000000001</c:v>
                </c:pt>
                <c:pt idx="79">
                  <c:v>98.155000000000001</c:v>
                </c:pt>
                <c:pt idx="80">
                  <c:v>98.155000000000001</c:v>
                </c:pt>
                <c:pt idx="81">
                  <c:v>98.155000000000001</c:v>
                </c:pt>
                <c:pt idx="82">
                  <c:v>98.155000000000001</c:v>
                </c:pt>
                <c:pt idx="83">
                  <c:v>98.155000000000001</c:v>
                </c:pt>
                <c:pt idx="84">
                  <c:v>98.155000000000001</c:v>
                </c:pt>
                <c:pt idx="85">
                  <c:v>98.155000000000001</c:v>
                </c:pt>
                <c:pt idx="86">
                  <c:v>98.155000000000001</c:v>
                </c:pt>
                <c:pt idx="87">
                  <c:v>98.155000000000001</c:v>
                </c:pt>
                <c:pt idx="88">
                  <c:v>98.155000000000001</c:v>
                </c:pt>
                <c:pt idx="89">
                  <c:v>98.155000000000001</c:v>
                </c:pt>
                <c:pt idx="90">
                  <c:v>98.155000000000001</c:v>
                </c:pt>
                <c:pt idx="91">
                  <c:v>97.887</c:v>
                </c:pt>
                <c:pt idx="92">
                  <c:v>97.887</c:v>
                </c:pt>
                <c:pt idx="93">
                  <c:v>97.887</c:v>
                </c:pt>
                <c:pt idx="94">
                  <c:v>97.887</c:v>
                </c:pt>
                <c:pt idx="95">
                  <c:v>97.887</c:v>
                </c:pt>
                <c:pt idx="96">
                  <c:v>97.887</c:v>
                </c:pt>
                <c:pt idx="97">
                  <c:v>97.887</c:v>
                </c:pt>
                <c:pt idx="98">
                  <c:v>97.887</c:v>
                </c:pt>
                <c:pt idx="99">
                  <c:v>97.887</c:v>
                </c:pt>
                <c:pt idx="100">
                  <c:v>97.887</c:v>
                </c:pt>
                <c:pt idx="101">
                  <c:v>97.887</c:v>
                </c:pt>
                <c:pt idx="102">
                  <c:v>97.887</c:v>
                </c:pt>
                <c:pt idx="103">
                  <c:v>97.887</c:v>
                </c:pt>
                <c:pt idx="104">
                  <c:v>97.887</c:v>
                </c:pt>
                <c:pt idx="105">
                  <c:v>97.887</c:v>
                </c:pt>
                <c:pt idx="106">
                  <c:v>97.887</c:v>
                </c:pt>
                <c:pt idx="107">
                  <c:v>97.887</c:v>
                </c:pt>
                <c:pt idx="108">
                  <c:v>97.887</c:v>
                </c:pt>
                <c:pt idx="109">
                  <c:v>97.887</c:v>
                </c:pt>
                <c:pt idx="110">
                  <c:v>97.887</c:v>
                </c:pt>
                <c:pt idx="111">
                  <c:v>97.887</c:v>
                </c:pt>
                <c:pt idx="112">
                  <c:v>97.887</c:v>
                </c:pt>
                <c:pt idx="113">
                  <c:v>97.887</c:v>
                </c:pt>
                <c:pt idx="114">
                  <c:v>97.887</c:v>
                </c:pt>
                <c:pt idx="115">
                  <c:v>97.887</c:v>
                </c:pt>
                <c:pt idx="116">
                  <c:v>97.7</c:v>
                </c:pt>
                <c:pt idx="117">
                  <c:v>97.7</c:v>
                </c:pt>
                <c:pt idx="118">
                  <c:v>97.7</c:v>
                </c:pt>
                <c:pt idx="119">
                  <c:v>97.7</c:v>
                </c:pt>
                <c:pt idx="120">
                  <c:v>97.7</c:v>
                </c:pt>
                <c:pt idx="121">
                  <c:v>97.7</c:v>
                </c:pt>
                <c:pt idx="122">
                  <c:v>97.7</c:v>
                </c:pt>
                <c:pt idx="123">
                  <c:v>97.7</c:v>
                </c:pt>
                <c:pt idx="124">
                  <c:v>97.489000000000004</c:v>
                </c:pt>
                <c:pt idx="125">
                  <c:v>97.278000000000006</c:v>
                </c:pt>
                <c:pt idx="126">
                  <c:v>97.066999999999993</c:v>
                </c:pt>
                <c:pt idx="127">
                  <c:v>96.644000000000005</c:v>
                </c:pt>
                <c:pt idx="128">
                  <c:v>96.644000000000005</c:v>
                </c:pt>
                <c:pt idx="129">
                  <c:v>96.644000000000005</c:v>
                </c:pt>
                <c:pt idx="130">
                  <c:v>96.644000000000005</c:v>
                </c:pt>
                <c:pt idx="131">
                  <c:v>96.644000000000005</c:v>
                </c:pt>
                <c:pt idx="132">
                  <c:v>96.644000000000005</c:v>
                </c:pt>
                <c:pt idx="133">
                  <c:v>96.644000000000005</c:v>
                </c:pt>
                <c:pt idx="134">
                  <c:v>96.644000000000005</c:v>
                </c:pt>
                <c:pt idx="135">
                  <c:v>96.644000000000005</c:v>
                </c:pt>
                <c:pt idx="136">
                  <c:v>96.644000000000005</c:v>
                </c:pt>
                <c:pt idx="137">
                  <c:v>96.644000000000005</c:v>
                </c:pt>
                <c:pt idx="138">
                  <c:v>96.156000000000006</c:v>
                </c:pt>
                <c:pt idx="139">
                  <c:v>96.156000000000006</c:v>
                </c:pt>
                <c:pt idx="140">
                  <c:v>96.156000000000006</c:v>
                </c:pt>
                <c:pt idx="141">
                  <c:v>96.156000000000006</c:v>
                </c:pt>
                <c:pt idx="142">
                  <c:v>96.156000000000006</c:v>
                </c:pt>
                <c:pt idx="143">
                  <c:v>96.156000000000006</c:v>
                </c:pt>
                <c:pt idx="144">
                  <c:v>96.156000000000006</c:v>
                </c:pt>
                <c:pt idx="145">
                  <c:v>96.156000000000006</c:v>
                </c:pt>
                <c:pt idx="146">
                  <c:v>96.156000000000006</c:v>
                </c:pt>
                <c:pt idx="147">
                  <c:v>96.156000000000006</c:v>
                </c:pt>
                <c:pt idx="148">
                  <c:v>96.156000000000006</c:v>
                </c:pt>
                <c:pt idx="149">
                  <c:v>96.156000000000006</c:v>
                </c:pt>
                <c:pt idx="150">
                  <c:v>95.88</c:v>
                </c:pt>
                <c:pt idx="151">
                  <c:v>95.88</c:v>
                </c:pt>
                <c:pt idx="152">
                  <c:v>95.602000000000004</c:v>
                </c:pt>
                <c:pt idx="153">
                  <c:v>95.602000000000004</c:v>
                </c:pt>
                <c:pt idx="154">
                  <c:v>95.602000000000004</c:v>
                </c:pt>
                <c:pt idx="155">
                  <c:v>95.602000000000004</c:v>
                </c:pt>
                <c:pt idx="156">
                  <c:v>95.602000000000004</c:v>
                </c:pt>
                <c:pt idx="157">
                  <c:v>95.602000000000004</c:v>
                </c:pt>
                <c:pt idx="158">
                  <c:v>95.602000000000004</c:v>
                </c:pt>
                <c:pt idx="159">
                  <c:v>95.602000000000004</c:v>
                </c:pt>
                <c:pt idx="160">
                  <c:v>95.602000000000004</c:v>
                </c:pt>
                <c:pt idx="161">
                  <c:v>95.602000000000004</c:v>
                </c:pt>
                <c:pt idx="162">
                  <c:v>95.602000000000004</c:v>
                </c:pt>
                <c:pt idx="163">
                  <c:v>94.936999999999998</c:v>
                </c:pt>
                <c:pt idx="164">
                  <c:v>94.936999999999998</c:v>
                </c:pt>
                <c:pt idx="165">
                  <c:v>94.936999999999998</c:v>
                </c:pt>
                <c:pt idx="166">
                  <c:v>94.936999999999998</c:v>
                </c:pt>
                <c:pt idx="167">
                  <c:v>94.936999999999998</c:v>
                </c:pt>
                <c:pt idx="168">
                  <c:v>94.936999999999998</c:v>
                </c:pt>
                <c:pt idx="169">
                  <c:v>94.936999999999998</c:v>
                </c:pt>
                <c:pt idx="170">
                  <c:v>94.563000000000002</c:v>
                </c:pt>
                <c:pt idx="171">
                  <c:v>94.563000000000002</c:v>
                </c:pt>
                <c:pt idx="172">
                  <c:v>94.563000000000002</c:v>
                </c:pt>
                <c:pt idx="173">
                  <c:v>94.563000000000002</c:v>
                </c:pt>
                <c:pt idx="174">
                  <c:v>94.563000000000002</c:v>
                </c:pt>
                <c:pt idx="175">
                  <c:v>94.563000000000002</c:v>
                </c:pt>
                <c:pt idx="176">
                  <c:v>94.563000000000002</c:v>
                </c:pt>
                <c:pt idx="177">
                  <c:v>94.563000000000002</c:v>
                </c:pt>
                <c:pt idx="178">
                  <c:v>94.563000000000002</c:v>
                </c:pt>
                <c:pt idx="179">
                  <c:v>94.563000000000002</c:v>
                </c:pt>
                <c:pt idx="180">
                  <c:v>94.563000000000002</c:v>
                </c:pt>
                <c:pt idx="181">
                  <c:v>94.563000000000002</c:v>
                </c:pt>
                <c:pt idx="182">
                  <c:v>94.563000000000002</c:v>
                </c:pt>
                <c:pt idx="183">
                  <c:v>94.563000000000002</c:v>
                </c:pt>
                <c:pt idx="184">
                  <c:v>94.563000000000002</c:v>
                </c:pt>
                <c:pt idx="185">
                  <c:v>94.563000000000002</c:v>
                </c:pt>
                <c:pt idx="186">
                  <c:v>94.113</c:v>
                </c:pt>
                <c:pt idx="187">
                  <c:v>93.661000000000001</c:v>
                </c:pt>
                <c:pt idx="188">
                  <c:v>93.661000000000001</c:v>
                </c:pt>
                <c:pt idx="189">
                  <c:v>93.661000000000001</c:v>
                </c:pt>
                <c:pt idx="190">
                  <c:v>93.661000000000001</c:v>
                </c:pt>
                <c:pt idx="191">
                  <c:v>93.661000000000001</c:v>
                </c:pt>
                <c:pt idx="192">
                  <c:v>93.661000000000001</c:v>
                </c:pt>
                <c:pt idx="193">
                  <c:v>93.661000000000001</c:v>
                </c:pt>
                <c:pt idx="194">
                  <c:v>93.661000000000001</c:v>
                </c:pt>
                <c:pt idx="195">
                  <c:v>93.661000000000001</c:v>
                </c:pt>
                <c:pt idx="196">
                  <c:v>93.661000000000001</c:v>
                </c:pt>
                <c:pt idx="197">
                  <c:v>93.11</c:v>
                </c:pt>
                <c:pt idx="198">
                  <c:v>93.11</c:v>
                </c:pt>
                <c:pt idx="199">
                  <c:v>93.11</c:v>
                </c:pt>
                <c:pt idx="200">
                  <c:v>93.11</c:v>
                </c:pt>
                <c:pt idx="201">
                  <c:v>93.11</c:v>
                </c:pt>
                <c:pt idx="202">
                  <c:v>93.11</c:v>
                </c:pt>
                <c:pt idx="203">
                  <c:v>93.11</c:v>
                </c:pt>
                <c:pt idx="204">
                  <c:v>93.11</c:v>
                </c:pt>
                <c:pt idx="205">
                  <c:v>93.11</c:v>
                </c:pt>
                <c:pt idx="206">
                  <c:v>93.11</c:v>
                </c:pt>
                <c:pt idx="207">
                  <c:v>93.11</c:v>
                </c:pt>
                <c:pt idx="208">
                  <c:v>93.11</c:v>
                </c:pt>
                <c:pt idx="209">
                  <c:v>92.462999999999994</c:v>
                </c:pt>
                <c:pt idx="210">
                  <c:v>92.462999999999994</c:v>
                </c:pt>
                <c:pt idx="211">
                  <c:v>92.462999999999994</c:v>
                </c:pt>
                <c:pt idx="212">
                  <c:v>92.462999999999994</c:v>
                </c:pt>
                <c:pt idx="213">
                  <c:v>92.462999999999994</c:v>
                </c:pt>
                <c:pt idx="214">
                  <c:v>92.462999999999994</c:v>
                </c:pt>
                <c:pt idx="215">
                  <c:v>92.462999999999994</c:v>
                </c:pt>
                <c:pt idx="216">
                  <c:v>92.462999999999994</c:v>
                </c:pt>
                <c:pt idx="217">
                  <c:v>92.462999999999994</c:v>
                </c:pt>
                <c:pt idx="218">
                  <c:v>92.462999999999994</c:v>
                </c:pt>
                <c:pt idx="219">
                  <c:v>92.462999999999994</c:v>
                </c:pt>
                <c:pt idx="220">
                  <c:v>92.462999999999994</c:v>
                </c:pt>
                <c:pt idx="221">
                  <c:v>92.462999999999994</c:v>
                </c:pt>
                <c:pt idx="222">
                  <c:v>91.698999999999998</c:v>
                </c:pt>
                <c:pt idx="223">
                  <c:v>91.698999999999998</c:v>
                </c:pt>
                <c:pt idx="224">
                  <c:v>91.698999999999998</c:v>
                </c:pt>
                <c:pt idx="225">
                  <c:v>91.698999999999998</c:v>
                </c:pt>
                <c:pt idx="226">
                  <c:v>91.698999999999998</c:v>
                </c:pt>
                <c:pt idx="227">
                  <c:v>91.698999999999998</c:v>
                </c:pt>
                <c:pt idx="228">
                  <c:v>91.698999999999998</c:v>
                </c:pt>
                <c:pt idx="229">
                  <c:v>91.698999999999998</c:v>
                </c:pt>
                <c:pt idx="230">
                  <c:v>91.698999999999998</c:v>
                </c:pt>
                <c:pt idx="231">
                  <c:v>91.698999999999998</c:v>
                </c:pt>
                <c:pt idx="232">
                  <c:v>91.698999999999998</c:v>
                </c:pt>
                <c:pt idx="233">
                  <c:v>91.698999999999998</c:v>
                </c:pt>
                <c:pt idx="234">
                  <c:v>91.698999999999998</c:v>
                </c:pt>
                <c:pt idx="235">
                  <c:v>91.698999999999998</c:v>
                </c:pt>
                <c:pt idx="236">
                  <c:v>91.698999999999998</c:v>
                </c:pt>
                <c:pt idx="237">
                  <c:v>91.698999999999998</c:v>
                </c:pt>
                <c:pt idx="238">
                  <c:v>91.698999999999998</c:v>
                </c:pt>
                <c:pt idx="239">
                  <c:v>91.698999999999998</c:v>
                </c:pt>
                <c:pt idx="240">
                  <c:v>91.698999999999998</c:v>
                </c:pt>
              </c:numCache>
            </c:numRef>
          </c:yVal>
          <c:smooth val="0"/>
          <c:extLst>
            <c:ext xmlns:c16="http://schemas.microsoft.com/office/drawing/2014/chart" uri="{C3380CC4-5D6E-409C-BE32-E72D297353CC}">
              <c16:uniqueId val="{00000000-4529-4A4D-B05A-C0D3F73B51CD}"/>
            </c:ext>
          </c:extLst>
        </c:ser>
        <c:ser>
          <c:idx val="1"/>
          <c:order val="1"/>
          <c:tx>
            <c:strRef>
              <c:f>Sheet1!$C$1</c:f>
              <c:strCache>
                <c:ptCount val="1"/>
                <c:pt idx="0">
                  <c:v>1-5 Years (N=1,539)</c:v>
                </c:pt>
              </c:strCache>
            </c:strRef>
          </c:tx>
          <c:spPr>
            <a:ln w="47625">
              <a:solidFill>
                <a:srgbClr val="00B0F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99.87</c:v>
                </c:pt>
                <c:pt idx="3">
                  <c:v>99.87</c:v>
                </c:pt>
                <c:pt idx="4">
                  <c:v>99.74</c:v>
                </c:pt>
                <c:pt idx="5">
                  <c:v>99.74</c:v>
                </c:pt>
                <c:pt idx="6">
                  <c:v>99.674000000000007</c:v>
                </c:pt>
                <c:pt idx="7">
                  <c:v>99.542000000000002</c:v>
                </c:pt>
                <c:pt idx="8">
                  <c:v>99.542000000000002</c:v>
                </c:pt>
                <c:pt idx="9">
                  <c:v>99.542000000000002</c:v>
                </c:pt>
                <c:pt idx="10">
                  <c:v>99.542000000000002</c:v>
                </c:pt>
                <c:pt idx="11">
                  <c:v>99.542000000000002</c:v>
                </c:pt>
                <c:pt idx="12">
                  <c:v>99.542000000000002</c:v>
                </c:pt>
                <c:pt idx="13">
                  <c:v>99.542000000000002</c:v>
                </c:pt>
                <c:pt idx="14">
                  <c:v>99.542000000000002</c:v>
                </c:pt>
                <c:pt idx="15">
                  <c:v>99.468999999999994</c:v>
                </c:pt>
                <c:pt idx="16">
                  <c:v>99.396000000000001</c:v>
                </c:pt>
                <c:pt idx="17">
                  <c:v>99.396000000000001</c:v>
                </c:pt>
                <c:pt idx="18">
                  <c:v>99.396000000000001</c:v>
                </c:pt>
                <c:pt idx="19">
                  <c:v>99.396000000000001</c:v>
                </c:pt>
                <c:pt idx="20">
                  <c:v>99.396000000000001</c:v>
                </c:pt>
                <c:pt idx="21">
                  <c:v>99.396000000000001</c:v>
                </c:pt>
                <c:pt idx="22">
                  <c:v>99.396000000000001</c:v>
                </c:pt>
                <c:pt idx="23">
                  <c:v>99.396000000000001</c:v>
                </c:pt>
                <c:pt idx="24">
                  <c:v>99.396000000000001</c:v>
                </c:pt>
                <c:pt idx="25">
                  <c:v>99.396000000000001</c:v>
                </c:pt>
                <c:pt idx="26">
                  <c:v>99.396000000000001</c:v>
                </c:pt>
                <c:pt idx="27">
                  <c:v>99.396000000000001</c:v>
                </c:pt>
                <c:pt idx="28">
                  <c:v>99.396000000000001</c:v>
                </c:pt>
                <c:pt idx="29">
                  <c:v>99.313000000000002</c:v>
                </c:pt>
                <c:pt idx="30">
                  <c:v>99.313000000000002</c:v>
                </c:pt>
                <c:pt idx="31">
                  <c:v>99.228999999999999</c:v>
                </c:pt>
                <c:pt idx="32">
                  <c:v>99.144999999999996</c:v>
                </c:pt>
                <c:pt idx="33">
                  <c:v>99.144999999999996</c:v>
                </c:pt>
                <c:pt idx="34">
                  <c:v>99.144999999999996</c:v>
                </c:pt>
                <c:pt idx="35">
                  <c:v>99.144999999999996</c:v>
                </c:pt>
                <c:pt idx="36">
                  <c:v>99.144999999999996</c:v>
                </c:pt>
                <c:pt idx="37">
                  <c:v>99.144999999999996</c:v>
                </c:pt>
                <c:pt idx="38">
                  <c:v>99.144999999999996</c:v>
                </c:pt>
                <c:pt idx="39">
                  <c:v>99.144999999999996</c:v>
                </c:pt>
                <c:pt idx="40">
                  <c:v>99.144999999999996</c:v>
                </c:pt>
                <c:pt idx="41">
                  <c:v>99.049000000000007</c:v>
                </c:pt>
                <c:pt idx="42">
                  <c:v>99.049000000000007</c:v>
                </c:pt>
                <c:pt idx="43">
                  <c:v>98.953000000000003</c:v>
                </c:pt>
                <c:pt idx="44">
                  <c:v>98.855999999999995</c:v>
                </c:pt>
                <c:pt idx="45">
                  <c:v>98.855999999999995</c:v>
                </c:pt>
                <c:pt idx="46">
                  <c:v>98.855999999999995</c:v>
                </c:pt>
                <c:pt idx="47">
                  <c:v>98.855999999999995</c:v>
                </c:pt>
                <c:pt idx="48">
                  <c:v>98.855999999999995</c:v>
                </c:pt>
                <c:pt idx="49">
                  <c:v>98.855999999999995</c:v>
                </c:pt>
                <c:pt idx="50">
                  <c:v>98.855999999999995</c:v>
                </c:pt>
                <c:pt idx="51">
                  <c:v>98.855999999999995</c:v>
                </c:pt>
                <c:pt idx="52">
                  <c:v>98.855999999999995</c:v>
                </c:pt>
                <c:pt idx="53">
                  <c:v>98.855999999999995</c:v>
                </c:pt>
                <c:pt idx="54">
                  <c:v>98.855999999999995</c:v>
                </c:pt>
                <c:pt idx="55">
                  <c:v>98.855999999999995</c:v>
                </c:pt>
                <c:pt idx="56">
                  <c:v>98.855999999999995</c:v>
                </c:pt>
                <c:pt idx="57">
                  <c:v>98.855999999999995</c:v>
                </c:pt>
                <c:pt idx="58">
                  <c:v>98.855999999999995</c:v>
                </c:pt>
                <c:pt idx="59">
                  <c:v>98.855999999999995</c:v>
                </c:pt>
                <c:pt idx="60">
                  <c:v>98.855999999999995</c:v>
                </c:pt>
                <c:pt idx="61">
                  <c:v>98.855999999999995</c:v>
                </c:pt>
                <c:pt idx="62">
                  <c:v>98.855999999999995</c:v>
                </c:pt>
                <c:pt idx="63">
                  <c:v>98.855999999999995</c:v>
                </c:pt>
                <c:pt idx="64">
                  <c:v>98.855999999999995</c:v>
                </c:pt>
                <c:pt idx="65">
                  <c:v>98.855999999999995</c:v>
                </c:pt>
                <c:pt idx="66">
                  <c:v>98.855999999999995</c:v>
                </c:pt>
                <c:pt idx="67">
                  <c:v>98.855999999999995</c:v>
                </c:pt>
                <c:pt idx="68">
                  <c:v>98.855999999999995</c:v>
                </c:pt>
                <c:pt idx="69">
                  <c:v>98.855999999999995</c:v>
                </c:pt>
                <c:pt idx="70">
                  <c:v>98.855999999999995</c:v>
                </c:pt>
                <c:pt idx="71">
                  <c:v>98.855999999999995</c:v>
                </c:pt>
                <c:pt idx="72">
                  <c:v>98.855999999999995</c:v>
                </c:pt>
                <c:pt idx="73">
                  <c:v>98.855999999999995</c:v>
                </c:pt>
                <c:pt idx="74">
                  <c:v>98.855999999999995</c:v>
                </c:pt>
                <c:pt idx="75">
                  <c:v>98.855999999999995</c:v>
                </c:pt>
                <c:pt idx="76">
                  <c:v>98.855999999999995</c:v>
                </c:pt>
                <c:pt idx="77">
                  <c:v>98.855999999999995</c:v>
                </c:pt>
                <c:pt idx="78">
                  <c:v>98.855999999999995</c:v>
                </c:pt>
                <c:pt idx="79">
                  <c:v>98.718000000000004</c:v>
                </c:pt>
                <c:pt idx="80">
                  <c:v>98.578000000000003</c:v>
                </c:pt>
                <c:pt idx="81">
                  <c:v>98.578000000000003</c:v>
                </c:pt>
                <c:pt idx="82">
                  <c:v>98.578000000000003</c:v>
                </c:pt>
                <c:pt idx="83">
                  <c:v>98.578000000000003</c:v>
                </c:pt>
                <c:pt idx="84">
                  <c:v>98.578000000000003</c:v>
                </c:pt>
                <c:pt idx="85">
                  <c:v>98.578000000000003</c:v>
                </c:pt>
                <c:pt idx="86">
                  <c:v>98.578000000000003</c:v>
                </c:pt>
                <c:pt idx="87">
                  <c:v>98.578000000000003</c:v>
                </c:pt>
                <c:pt idx="88">
                  <c:v>98.578000000000003</c:v>
                </c:pt>
                <c:pt idx="89">
                  <c:v>98.578000000000003</c:v>
                </c:pt>
                <c:pt idx="90">
                  <c:v>98.418000000000006</c:v>
                </c:pt>
                <c:pt idx="91">
                  <c:v>98.096999999999994</c:v>
                </c:pt>
                <c:pt idx="92">
                  <c:v>98.096999999999994</c:v>
                </c:pt>
                <c:pt idx="93">
                  <c:v>98.096999999999994</c:v>
                </c:pt>
                <c:pt idx="94">
                  <c:v>98.096999999999994</c:v>
                </c:pt>
                <c:pt idx="95">
                  <c:v>98.096999999999994</c:v>
                </c:pt>
                <c:pt idx="96">
                  <c:v>98.096999999999994</c:v>
                </c:pt>
                <c:pt idx="97">
                  <c:v>98.096999999999994</c:v>
                </c:pt>
                <c:pt idx="98">
                  <c:v>98.096999999999994</c:v>
                </c:pt>
                <c:pt idx="99">
                  <c:v>98.096999999999994</c:v>
                </c:pt>
                <c:pt idx="100">
                  <c:v>98.096999999999994</c:v>
                </c:pt>
                <c:pt idx="101">
                  <c:v>97.918000000000006</c:v>
                </c:pt>
                <c:pt idx="102">
                  <c:v>97.918000000000006</c:v>
                </c:pt>
                <c:pt idx="103">
                  <c:v>97.918000000000006</c:v>
                </c:pt>
                <c:pt idx="104">
                  <c:v>97.918000000000006</c:v>
                </c:pt>
                <c:pt idx="105">
                  <c:v>97.918000000000006</c:v>
                </c:pt>
                <c:pt idx="106">
                  <c:v>97.918000000000006</c:v>
                </c:pt>
                <c:pt idx="107">
                  <c:v>97.918000000000006</c:v>
                </c:pt>
                <c:pt idx="108">
                  <c:v>97.918000000000006</c:v>
                </c:pt>
                <c:pt idx="109">
                  <c:v>97.918000000000006</c:v>
                </c:pt>
                <c:pt idx="110">
                  <c:v>97.918000000000006</c:v>
                </c:pt>
                <c:pt idx="111">
                  <c:v>97.918000000000006</c:v>
                </c:pt>
                <c:pt idx="112">
                  <c:v>97.918000000000006</c:v>
                </c:pt>
                <c:pt idx="113">
                  <c:v>97.918000000000006</c:v>
                </c:pt>
                <c:pt idx="114">
                  <c:v>97.706000000000003</c:v>
                </c:pt>
                <c:pt idx="115">
                  <c:v>97.706000000000003</c:v>
                </c:pt>
                <c:pt idx="116">
                  <c:v>97.706000000000003</c:v>
                </c:pt>
                <c:pt idx="117">
                  <c:v>97.706000000000003</c:v>
                </c:pt>
                <c:pt idx="118">
                  <c:v>97.706000000000003</c:v>
                </c:pt>
                <c:pt idx="119">
                  <c:v>97.706000000000003</c:v>
                </c:pt>
                <c:pt idx="120">
                  <c:v>97.706000000000003</c:v>
                </c:pt>
                <c:pt idx="121">
                  <c:v>97.706000000000003</c:v>
                </c:pt>
                <c:pt idx="122">
                  <c:v>97.706000000000003</c:v>
                </c:pt>
                <c:pt idx="123">
                  <c:v>97.706000000000003</c:v>
                </c:pt>
                <c:pt idx="124">
                  <c:v>97.706000000000003</c:v>
                </c:pt>
                <c:pt idx="125">
                  <c:v>97.706000000000003</c:v>
                </c:pt>
                <c:pt idx="126">
                  <c:v>97.706000000000003</c:v>
                </c:pt>
                <c:pt idx="127">
                  <c:v>97.706000000000003</c:v>
                </c:pt>
                <c:pt idx="128">
                  <c:v>97.706000000000003</c:v>
                </c:pt>
                <c:pt idx="129">
                  <c:v>97.706000000000003</c:v>
                </c:pt>
                <c:pt idx="130">
                  <c:v>97.706000000000003</c:v>
                </c:pt>
                <c:pt idx="131">
                  <c:v>97.706000000000003</c:v>
                </c:pt>
                <c:pt idx="132">
                  <c:v>97.706000000000003</c:v>
                </c:pt>
                <c:pt idx="133">
                  <c:v>97.706000000000003</c:v>
                </c:pt>
                <c:pt idx="134">
                  <c:v>97.706000000000003</c:v>
                </c:pt>
                <c:pt idx="135">
                  <c:v>97.706000000000003</c:v>
                </c:pt>
                <c:pt idx="136">
                  <c:v>97.706000000000003</c:v>
                </c:pt>
                <c:pt idx="137">
                  <c:v>97.706000000000003</c:v>
                </c:pt>
                <c:pt idx="138">
                  <c:v>97.706000000000003</c:v>
                </c:pt>
                <c:pt idx="139">
                  <c:v>97.706000000000003</c:v>
                </c:pt>
                <c:pt idx="140">
                  <c:v>97.706000000000003</c:v>
                </c:pt>
                <c:pt idx="141">
                  <c:v>97.706000000000003</c:v>
                </c:pt>
                <c:pt idx="142">
                  <c:v>97.706000000000003</c:v>
                </c:pt>
                <c:pt idx="143">
                  <c:v>97.706000000000003</c:v>
                </c:pt>
                <c:pt idx="144">
                  <c:v>97.706000000000003</c:v>
                </c:pt>
                <c:pt idx="145">
                  <c:v>97.706000000000003</c:v>
                </c:pt>
                <c:pt idx="146">
                  <c:v>97.706000000000003</c:v>
                </c:pt>
                <c:pt idx="147">
                  <c:v>97.706000000000003</c:v>
                </c:pt>
                <c:pt idx="148">
                  <c:v>97.706000000000003</c:v>
                </c:pt>
                <c:pt idx="149">
                  <c:v>97.706000000000003</c:v>
                </c:pt>
                <c:pt idx="150">
                  <c:v>97.706000000000003</c:v>
                </c:pt>
                <c:pt idx="151">
                  <c:v>97.706000000000003</c:v>
                </c:pt>
                <c:pt idx="152">
                  <c:v>97.331999999999994</c:v>
                </c:pt>
                <c:pt idx="153">
                  <c:v>97.331999999999994</c:v>
                </c:pt>
                <c:pt idx="154">
                  <c:v>97.331999999999994</c:v>
                </c:pt>
                <c:pt idx="155">
                  <c:v>97.331999999999994</c:v>
                </c:pt>
                <c:pt idx="156">
                  <c:v>97.331999999999994</c:v>
                </c:pt>
                <c:pt idx="157">
                  <c:v>97.331999999999994</c:v>
                </c:pt>
                <c:pt idx="158">
                  <c:v>97.331999999999994</c:v>
                </c:pt>
                <c:pt idx="159">
                  <c:v>97.331999999999994</c:v>
                </c:pt>
                <c:pt idx="160">
                  <c:v>97.331999999999994</c:v>
                </c:pt>
                <c:pt idx="161">
                  <c:v>97.331999999999994</c:v>
                </c:pt>
                <c:pt idx="162">
                  <c:v>96.450999999999993</c:v>
                </c:pt>
                <c:pt idx="163">
                  <c:v>96.007000000000005</c:v>
                </c:pt>
                <c:pt idx="164">
                  <c:v>96.007000000000005</c:v>
                </c:pt>
                <c:pt idx="165">
                  <c:v>96.007000000000005</c:v>
                </c:pt>
                <c:pt idx="166">
                  <c:v>96.007000000000005</c:v>
                </c:pt>
                <c:pt idx="167">
                  <c:v>96.007000000000005</c:v>
                </c:pt>
                <c:pt idx="168">
                  <c:v>96.007000000000005</c:v>
                </c:pt>
                <c:pt idx="169">
                  <c:v>96.007000000000005</c:v>
                </c:pt>
                <c:pt idx="170">
                  <c:v>96.007000000000005</c:v>
                </c:pt>
                <c:pt idx="171">
                  <c:v>95.460999999999999</c:v>
                </c:pt>
                <c:pt idx="172">
                  <c:v>95.460999999999999</c:v>
                </c:pt>
                <c:pt idx="173">
                  <c:v>95.460999999999999</c:v>
                </c:pt>
                <c:pt idx="174">
                  <c:v>94.915999999999997</c:v>
                </c:pt>
                <c:pt idx="175">
                  <c:v>94.915999999999997</c:v>
                </c:pt>
                <c:pt idx="176">
                  <c:v>94.356999999999999</c:v>
                </c:pt>
                <c:pt idx="177">
                  <c:v>94.356999999999999</c:v>
                </c:pt>
                <c:pt idx="178">
                  <c:v>94.356999999999999</c:v>
                </c:pt>
                <c:pt idx="179">
                  <c:v>94.356999999999999</c:v>
                </c:pt>
                <c:pt idx="180">
                  <c:v>94.356999999999999</c:v>
                </c:pt>
                <c:pt idx="181">
                  <c:v>94.356999999999999</c:v>
                </c:pt>
                <c:pt idx="182">
                  <c:v>94.356999999999999</c:v>
                </c:pt>
                <c:pt idx="183">
                  <c:v>94.356999999999999</c:v>
                </c:pt>
                <c:pt idx="184">
                  <c:v>94.356999999999999</c:v>
                </c:pt>
                <c:pt idx="185">
                  <c:v>94.356999999999999</c:v>
                </c:pt>
                <c:pt idx="186">
                  <c:v>94.356999999999999</c:v>
                </c:pt>
                <c:pt idx="187">
                  <c:v>93.688000000000002</c:v>
                </c:pt>
                <c:pt idx="188">
                  <c:v>93.688000000000002</c:v>
                </c:pt>
                <c:pt idx="189">
                  <c:v>93.688000000000002</c:v>
                </c:pt>
                <c:pt idx="190">
                  <c:v>93.688000000000002</c:v>
                </c:pt>
                <c:pt idx="191">
                  <c:v>93.688000000000002</c:v>
                </c:pt>
                <c:pt idx="192">
                  <c:v>93.688000000000002</c:v>
                </c:pt>
                <c:pt idx="193">
                  <c:v>93.688000000000002</c:v>
                </c:pt>
                <c:pt idx="194">
                  <c:v>93.688000000000002</c:v>
                </c:pt>
                <c:pt idx="195">
                  <c:v>92.866</c:v>
                </c:pt>
                <c:pt idx="196">
                  <c:v>92.866</c:v>
                </c:pt>
                <c:pt idx="197">
                  <c:v>92.866</c:v>
                </c:pt>
                <c:pt idx="198">
                  <c:v>92.866</c:v>
                </c:pt>
                <c:pt idx="199">
                  <c:v>92.03</c:v>
                </c:pt>
                <c:pt idx="200">
                  <c:v>92.03</c:v>
                </c:pt>
                <c:pt idx="201">
                  <c:v>92.03</c:v>
                </c:pt>
                <c:pt idx="202">
                  <c:v>92.03</c:v>
                </c:pt>
                <c:pt idx="203">
                  <c:v>92.03</c:v>
                </c:pt>
                <c:pt idx="204">
                  <c:v>92.03</c:v>
                </c:pt>
                <c:pt idx="205">
                  <c:v>92.03</c:v>
                </c:pt>
                <c:pt idx="206">
                  <c:v>92.03</c:v>
                </c:pt>
                <c:pt idx="207">
                  <c:v>92.03</c:v>
                </c:pt>
                <c:pt idx="208">
                  <c:v>92.03</c:v>
                </c:pt>
                <c:pt idx="209">
                  <c:v>92.03</c:v>
                </c:pt>
                <c:pt idx="210">
                  <c:v>92.03</c:v>
                </c:pt>
                <c:pt idx="211">
                  <c:v>92.03</c:v>
                </c:pt>
                <c:pt idx="212">
                  <c:v>92.03</c:v>
                </c:pt>
                <c:pt idx="213">
                  <c:v>92.03</c:v>
                </c:pt>
                <c:pt idx="214">
                  <c:v>92.03</c:v>
                </c:pt>
                <c:pt idx="215">
                  <c:v>92.03</c:v>
                </c:pt>
                <c:pt idx="216">
                  <c:v>92.03</c:v>
                </c:pt>
                <c:pt idx="217">
                  <c:v>92.03</c:v>
                </c:pt>
                <c:pt idx="218">
                  <c:v>92.03</c:v>
                </c:pt>
                <c:pt idx="219">
                  <c:v>92.03</c:v>
                </c:pt>
                <c:pt idx="220">
                  <c:v>92.03</c:v>
                </c:pt>
                <c:pt idx="221">
                  <c:v>92.03</c:v>
                </c:pt>
                <c:pt idx="222">
                  <c:v>92.03</c:v>
                </c:pt>
                <c:pt idx="223">
                  <c:v>90.293000000000006</c:v>
                </c:pt>
                <c:pt idx="224">
                  <c:v>90.293000000000006</c:v>
                </c:pt>
                <c:pt idx="225">
                  <c:v>90.293000000000006</c:v>
                </c:pt>
                <c:pt idx="226">
                  <c:v>90.293000000000006</c:v>
                </c:pt>
                <c:pt idx="227">
                  <c:v>90.293000000000006</c:v>
                </c:pt>
                <c:pt idx="228">
                  <c:v>90.293000000000006</c:v>
                </c:pt>
                <c:pt idx="229">
                  <c:v>87.977999999999994</c:v>
                </c:pt>
                <c:pt idx="230">
                  <c:v>87.977999999999994</c:v>
                </c:pt>
                <c:pt idx="231">
                  <c:v>87.977999999999994</c:v>
                </c:pt>
                <c:pt idx="232">
                  <c:v>87.977999999999994</c:v>
                </c:pt>
                <c:pt idx="233">
                  <c:v>87.977999999999994</c:v>
                </c:pt>
                <c:pt idx="234">
                  <c:v>87.977999999999994</c:v>
                </c:pt>
                <c:pt idx="235">
                  <c:v>87.977999999999994</c:v>
                </c:pt>
                <c:pt idx="236">
                  <c:v>87.977999999999994</c:v>
                </c:pt>
                <c:pt idx="237">
                  <c:v>87.977999999999994</c:v>
                </c:pt>
                <c:pt idx="238">
                  <c:v>87.977999999999994</c:v>
                </c:pt>
                <c:pt idx="239">
                  <c:v>87.977999999999994</c:v>
                </c:pt>
                <c:pt idx="240">
                  <c:v>87.977999999999994</c:v>
                </c:pt>
              </c:numCache>
            </c:numRef>
          </c:yVal>
          <c:smooth val="0"/>
          <c:extLst>
            <c:ext xmlns:c16="http://schemas.microsoft.com/office/drawing/2014/chart" uri="{C3380CC4-5D6E-409C-BE32-E72D297353CC}">
              <c16:uniqueId val="{00000001-4529-4A4D-B05A-C0D3F73B51CD}"/>
            </c:ext>
          </c:extLst>
        </c:ser>
        <c:ser>
          <c:idx val="2"/>
          <c:order val="2"/>
          <c:tx>
            <c:strRef>
              <c:f>Sheet1!$D$1</c:f>
              <c:strCache>
                <c:ptCount val="1"/>
                <c:pt idx="0">
                  <c:v>6-10 Years (N=950)</c:v>
                </c:pt>
              </c:strCache>
            </c:strRef>
          </c:tx>
          <c:spPr>
            <a:ln w="4762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Sheet1!$D$2:$D$242</c:f>
              <c:numCache>
                <c:formatCode>General</c:formatCode>
                <c:ptCount val="241"/>
                <c:pt idx="0">
                  <c:v>100</c:v>
                </c:pt>
                <c:pt idx="1">
                  <c:v>100</c:v>
                </c:pt>
                <c:pt idx="2">
                  <c:v>100</c:v>
                </c:pt>
                <c:pt idx="3">
                  <c:v>99.894999999999996</c:v>
                </c:pt>
                <c:pt idx="4">
                  <c:v>99.894999999999996</c:v>
                </c:pt>
                <c:pt idx="5">
                  <c:v>99.683999999999997</c:v>
                </c:pt>
                <c:pt idx="6">
                  <c:v>99.367000000000004</c:v>
                </c:pt>
                <c:pt idx="7">
                  <c:v>99.049000000000007</c:v>
                </c:pt>
                <c:pt idx="8">
                  <c:v>99.049000000000007</c:v>
                </c:pt>
                <c:pt idx="9">
                  <c:v>99.049000000000007</c:v>
                </c:pt>
                <c:pt idx="10">
                  <c:v>99.049000000000007</c:v>
                </c:pt>
                <c:pt idx="11">
                  <c:v>99.049000000000007</c:v>
                </c:pt>
                <c:pt idx="12">
                  <c:v>99.049000000000007</c:v>
                </c:pt>
                <c:pt idx="13">
                  <c:v>99.049000000000007</c:v>
                </c:pt>
                <c:pt idx="14">
                  <c:v>99.049000000000007</c:v>
                </c:pt>
                <c:pt idx="15">
                  <c:v>99.049000000000007</c:v>
                </c:pt>
                <c:pt idx="16">
                  <c:v>99.049000000000007</c:v>
                </c:pt>
                <c:pt idx="17">
                  <c:v>99.049000000000007</c:v>
                </c:pt>
                <c:pt idx="18">
                  <c:v>98.935000000000002</c:v>
                </c:pt>
                <c:pt idx="19">
                  <c:v>98.82</c:v>
                </c:pt>
                <c:pt idx="20">
                  <c:v>98.706000000000003</c:v>
                </c:pt>
                <c:pt idx="21">
                  <c:v>98.706000000000003</c:v>
                </c:pt>
                <c:pt idx="22">
                  <c:v>98.706000000000003</c:v>
                </c:pt>
                <c:pt idx="23">
                  <c:v>98.706000000000003</c:v>
                </c:pt>
                <c:pt idx="24">
                  <c:v>98.706000000000003</c:v>
                </c:pt>
                <c:pt idx="25">
                  <c:v>98.706000000000003</c:v>
                </c:pt>
                <c:pt idx="26">
                  <c:v>98.706000000000003</c:v>
                </c:pt>
                <c:pt idx="27">
                  <c:v>98.706000000000003</c:v>
                </c:pt>
                <c:pt idx="28">
                  <c:v>98.706000000000003</c:v>
                </c:pt>
                <c:pt idx="29">
                  <c:v>98.706000000000003</c:v>
                </c:pt>
                <c:pt idx="30">
                  <c:v>98.448999999999998</c:v>
                </c:pt>
                <c:pt idx="31">
                  <c:v>98.448999999999998</c:v>
                </c:pt>
                <c:pt idx="32">
                  <c:v>98.32</c:v>
                </c:pt>
                <c:pt idx="33">
                  <c:v>98.191000000000003</c:v>
                </c:pt>
                <c:pt idx="34">
                  <c:v>98.191000000000003</c:v>
                </c:pt>
                <c:pt idx="35">
                  <c:v>98.191000000000003</c:v>
                </c:pt>
                <c:pt idx="36">
                  <c:v>98.191000000000003</c:v>
                </c:pt>
                <c:pt idx="37">
                  <c:v>98.191000000000003</c:v>
                </c:pt>
                <c:pt idx="38">
                  <c:v>98.191000000000003</c:v>
                </c:pt>
                <c:pt idx="39">
                  <c:v>98.191000000000003</c:v>
                </c:pt>
                <c:pt idx="40">
                  <c:v>98.191000000000003</c:v>
                </c:pt>
                <c:pt idx="41">
                  <c:v>98.191000000000003</c:v>
                </c:pt>
                <c:pt idx="42">
                  <c:v>98.043999999999997</c:v>
                </c:pt>
                <c:pt idx="43">
                  <c:v>98.043999999999997</c:v>
                </c:pt>
                <c:pt idx="44">
                  <c:v>98.043999999999997</c:v>
                </c:pt>
                <c:pt idx="45">
                  <c:v>98.043999999999997</c:v>
                </c:pt>
                <c:pt idx="46">
                  <c:v>98.043999999999997</c:v>
                </c:pt>
                <c:pt idx="47">
                  <c:v>98.043999999999997</c:v>
                </c:pt>
                <c:pt idx="48">
                  <c:v>98.043999999999997</c:v>
                </c:pt>
                <c:pt idx="49">
                  <c:v>98.043999999999997</c:v>
                </c:pt>
                <c:pt idx="50">
                  <c:v>98.043999999999997</c:v>
                </c:pt>
                <c:pt idx="51">
                  <c:v>98.043999999999997</c:v>
                </c:pt>
                <c:pt idx="52">
                  <c:v>98.043999999999997</c:v>
                </c:pt>
                <c:pt idx="53">
                  <c:v>98.043999999999997</c:v>
                </c:pt>
                <c:pt idx="54">
                  <c:v>97.876999999999995</c:v>
                </c:pt>
                <c:pt idx="55">
                  <c:v>97.876999999999995</c:v>
                </c:pt>
                <c:pt idx="56">
                  <c:v>97.71</c:v>
                </c:pt>
                <c:pt idx="57">
                  <c:v>97.71</c:v>
                </c:pt>
                <c:pt idx="58">
                  <c:v>97.71</c:v>
                </c:pt>
                <c:pt idx="59">
                  <c:v>97.71</c:v>
                </c:pt>
                <c:pt idx="60">
                  <c:v>97.71</c:v>
                </c:pt>
                <c:pt idx="61">
                  <c:v>97.71</c:v>
                </c:pt>
                <c:pt idx="62">
                  <c:v>97.71</c:v>
                </c:pt>
                <c:pt idx="63">
                  <c:v>97.71</c:v>
                </c:pt>
                <c:pt idx="64">
                  <c:v>97.71</c:v>
                </c:pt>
                <c:pt idx="65">
                  <c:v>97.71</c:v>
                </c:pt>
                <c:pt idx="66">
                  <c:v>97.71</c:v>
                </c:pt>
                <c:pt idx="67">
                  <c:v>97.71</c:v>
                </c:pt>
                <c:pt idx="68">
                  <c:v>97.516999999999996</c:v>
                </c:pt>
                <c:pt idx="69">
                  <c:v>97.516999999999996</c:v>
                </c:pt>
                <c:pt idx="70">
                  <c:v>97.516999999999996</c:v>
                </c:pt>
                <c:pt idx="71">
                  <c:v>97.516999999999996</c:v>
                </c:pt>
                <c:pt idx="72">
                  <c:v>97.516999999999996</c:v>
                </c:pt>
                <c:pt idx="73">
                  <c:v>97.516999999999996</c:v>
                </c:pt>
                <c:pt idx="74">
                  <c:v>97.516999999999996</c:v>
                </c:pt>
                <c:pt idx="75">
                  <c:v>97.516999999999996</c:v>
                </c:pt>
                <c:pt idx="76">
                  <c:v>97.516999999999996</c:v>
                </c:pt>
                <c:pt idx="77">
                  <c:v>97.296999999999997</c:v>
                </c:pt>
                <c:pt idx="78">
                  <c:v>97.296999999999997</c:v>
                </c:pt>
                <c:pt idx="79">
                  <c:v>97.296999999999997</c:v>
                </c:pt>
                <c:pt idx="80">
                  <c:v>97.075999999999993</c:v>
                </c:pt>
                <c:pt idx="81">
                  <c:v>97.075999999999993</c:v>
                </c:pt>
                <c:pt idx="82">
                  <c:v>97.075999999999993</c:v>
                </c:pt>
                <c:pt idx="83">
                  <c:v>97.075999999999993</c:v>
                </c:pt>
                <c:pt idx="84">
                  <c:v>97.075999999999993</c:v>
                </c:pt>
                <c:pt idx="85">
                  <c:v>97.075999999999993</c:v>
                </c:pt>
                <c:pt idx="86">
                  <c:v>97.075999999999993</c:v>
                </c:pt>
                <c:pt idx="87">
                  <c:v>97.075999999999993</c:v>
                </c:pt>
                <c:pt idx="88">
                  <c:v>97.075999999999993</c:v>
                </c:pt>
                <c:pt idx="89">
                  <c:v>96.822999999999993</c:v>
                </c:pt>
                <c:pt idx="90">
                  <c:v>96.57</c:v>
                </c:pt>
                <c:pt idx="91">
                  <c:v>96.314999999999998</c:v>
                </c:pt>
                <c:pt idx="92">
                  <c:v>96.314999999999998</c:v>
                </c:pt>
                <c:pt idx="93">
                  <c:v>96.314999999999998</c:v>
                </c:pt>
                <c:pt idx="94">
                  <c:v>96.314999999999998</c:v>
                </c:pt>
                <c:pt idx="95">
                  <c:v>96.314999999999998</c:v>
                </c:pt>
                <c:pt idx="96">
                  <c:v>96.314999999999998</c:v>
                </c:pt>
                <c:pt idx="97">
                  <c:v>96.027000000000001</c:v>
                </c:pt>
                <c:pt idx="98">
                  <c:v>96.027000000000001</c:v>
                </c:pt>
                <c:pt idx="99">
                  <c:v>96.027000000000001</c:v>
                </c:pt>
                <c:pt idx="100">
                  <c:v>95.733000000000004</c:v>
                </c:pt>
                <c:pt idx="101">
                  <c:v>95.733000000000004</c:v>
                </c:pt>
                <c:pt idx="102">
                  <c:v>95.141000000000005</c:v>
                </c:pt>
                <c:pt idx="103">
                  <c:v>95.141000000000005</c:v>
                </c:pt>
                <c:pt idx="104">
                  <c:v>95.141000000000005</c:v>
                </c:pt>
                <c:pt idx="105">
                  <c:v>94.837000000000003</c:v>
                </c:pt>
                <c:pt idx="106">
                  <c:v>94.837000000000003</c:v>
                </c:pt>
                <c:pt idx="107">
                  <c:v>94.837000000000003</c:v>
                </c:pt>
                <c:pt idx="108">
                  <c:v>94.837000000000003</c:v>
                </c:pt>
                <c:pt idx="109">
                  <c:v>94.837000000000003</c:v>
                </c:pt>
                <c:pt idx="110">
                  <c:v>94.837000000000003</c:v>
                </c:pt>
                <c:pt idx="111">
                  <c:v>94.837000000000003</c:v>
                </c:pt>
                <c:pt idx="112">
                  <c:v>94.837000000000003</c:v>
                </c:pt>
                <c:pt idx="113">
                  <c:v>94.837000000000003</c:v>
                </c:pt>
                <c:pt idx="114">
                  <c:v>94.472999999999999</c:v>
                </c:pt>
                <c:pt idx="115">
                  <c:v>94.472999999999999</c:v>
                </c:pt>
                <c:pt idx="116">
                  <c:v>94.472999999999999</c:v>
                </c:pt>
                <c:pt idx="117">
                  <c:v>94.472999999999999</c:v>
                </c:pt>
                <c:pt idx="118">
                  <c:v>94.472999999999999</c:v>
                </c:pt>
                <c:pt idx="119">
                  <c:v>94.472999999999999</c:v>
                </c:pt>
                <c:pt idx="120">
                  <c:v>94.472999999999999</c:v>
                </c:pt>
                <c:pt idx="121">
                  <c:v>94.472999999999999</c:v>
                </c:pt>
                <c:pt idx="122">
                  <c:v>94.472999999999999</c:v>
                </c:pt>
                <c:pt idx="123">
                  <c:v>94.472999999999999</c:v>
                </c:pt>
                <c:pt idx="124">
                  <c:v>94.472999999999999</c:v>
                </c:pt>
                <c:pt idx="125">
                  <c:v>94.472999999999999</c:v>
                </c:pt>
                <c:pt idx="126">
                  <c:v>94.472999999999999</c:v>
                </c:pt>
                <c:pt idx="127">
                  <c:v>94.472999999999999</c:v>
                </c:pt>
                <c:pt idx="128">
                  <c:v>94.007000000000005</c:v>
                </c:pt>
                <c:pt idx="129">
                  <c:v>94.007000000000005</c:v>
                </c:pt>
                <c:pt idx="130">
                  <c:v>94.007000000000005</c:v>
                </c:pt>
                <c:pt idx="131">
                  <c:v>94.007000000000005</c:v>
                </c:pt>
                <c:pt idx="132">
                  <c:v>94.007000000000005</c:v>
                </c:pt>
                <c:pt idx="133">
                  <c:v>94.007000000000005</c:v>
                </c:pt>
                <c:pt idx="134">
                  <c:v>94.007000000000005</c:v>
                </c:pt>
                <c:pt idx="135">
                  <c:v>94.007000000000005</c:v>
                </c:pt>
                <c:pt idx="136">
                  <c:v>93.423000000000002</c:v>
                </c:pt>
                <c:pt idx="137">
                  <c:v>92.838999999999999</c:v>
                </c:pt>
                <c:pt idx="138">
                  <c:v>91.671999999999997</c:v>
                </c:pt>
                <c:pt idx="139">
                  <c:v>91.08</c:v>
                </c:pt>
                <c:pt idx="140">
                  <c:v>91.08</c:v>
                </c:pt>
                <c:pt idx="141">
                  <c:v>91.08</c:v>
                </c:pt>
                <c:pt idx="142">
                  <c:v>91.08</c:v>
                </c:pt>
                <c:pt idx="143">
                  <c:v>91.08</c:v>
                </c:pt>
                <c:pt idx="144">
                  <c:v>91.08</c:v>
                </c:pt>
                <c:pt idx="145">
                  <c:v>91.08</c:v>
                </c:pt>
                <c:pt idx="146">
                  <c:v>91.08</c:v>
                </c:pt>
                <c:pt idx="147">
                  <c:v>91.08</c:v>
                </c:pt>
                <c:pt idx="148">
                  <c:v>91.08</c:v>
                </c:pt>
                <c:pt idx="149">
                  <c:v>91.08</c:v>
                </c:pt>
                <c:pt idx="150">
                  <c:v>91.08</c:v>
                </c:pt>
                <c:pt idx="151">
                  <c:v>91.08</c:v>
                </c:pt>
                <c:pt idx="152">
                  <c:v>91.08</c:v>
                </c:pt>
                <c:pt idx="153">
                  <c:v>91.08</c:v>
                </c:pt>
                <c:pt idx="154">
                  <c:v>91.08</c:v>
                </c:pt>
                <c:pt idx="155">
                  <c:v>91.08</c:v>
                </c:pt>
                <c:pt idx="156">
                  <c:v>91.08</c:v>
                </c:pt>
                <c:pt idx="157">
                  <c:v>91.08</c:v>
                </c:pt>
                <c:pt idx="158">
                  <c:v>91.08</c:v>
                </c:pt>
                <c:pt idx="159">
                  <c:v>91.08</c:v>
                </c:pt>
                <c:pt idx="160">
                  <c:v>91.08</c:v>
                </c:pt>
                <c:pt idx="161">
                  <c:v>91.08</c:v>
                </c:pt>
                <c:pt idx="162">
                  <c:v>90.057000000000002</c:v>
                </c:pt>
                <c:pt idx="163">
                  <c:v>89.033000000000001</c:v>
                </c:pt>
                <c:pt idx="164">
                  <c:v>89.033000000000001</c:v>
                </c:pt>
                <c:pt idx="165">
                  <c:v>89.033000000000001</c:v>
                </c:pt>
                <c:pt idx="166">
                  <c:v>89.033000000000001</c:v>
                </c:pt>
                <c:pt idx="167">
                  <c:v>89.033000000000001</c:v>
                </c:pt>
                <c:pt idx="168">
                  <c:v>89.033000000000001</c:v>
                </c:pt>
                <c:pt idx="169">
                  <c:v>89.033000000000001</c:v>
                </c:pt>
                <c:pt idx="170">
                  <c:v>89.033000000000001</c:v>
                </c:pt>
                <c:pt idx="171">
                  <c:v>89.033000000000001</c:v>
                </c:pt>
                <c:pt idx="172">
                  <c:v>89.033000000000001</c:v>
                </c:pt>
                <c:pt idx="173">
                  <c:v>89.033000000000001</c:v>
                </c:pt>
                <c:pt idx="174">
                  <c:v>87.549000000000007</c:v>
                </c:pt>
                <c:pt idx="175">
                  <c:v>87.549000000000007</c:v>
                </c:pt>
                <c:pt idx="176">
                  <c:v>87.549000000000007</c:v>
                </c:pt>
                <c:pt idx="177">
                  <c:v>87.549000000000007</c:v>
                </c:pt>
                <c:pt idx="178">
                  <c:v>87.549000000000007</c:v>
                </c:pt>
                <c:pt idx="179">
                  <c:v>87.549000000000007</c:v>
                </c:pt>
                <c:pt idx="180">
                  <c:v>87.549000000000007</c:v>
                </c:pt>
                <c:pt idx="181">
                  <c:v>87.549000000000007</c:v>
                </c:pt>
                <c:pt idx="182">
                  <c:v>87.549000000000007</c:v>
                </c:pt>
                <c:pt idx="183">
                  <c:v>87.549000000000007</c:v>
                </c:pt>
                <c:pt idx="184">
                  <c:v>87.549000000000007</c:v>
                </c:pt>
                <c:pt idx="185">
                  <c:v>87.549000000000007</c:v>
                </c:pt>
                <c:pt idx="186">
                  <c:v>87.549000000000007</c:v>
                </c:pt>
                <c:pt idx="187">
                  <c:v>87.549000000000007</c:v>
                </c:pt>
                <c:pt idx="188">
                  <c:v>87.549000000000007</c:v>
                </c:pt>
                <c:pt idx="189">
                  <c:v>87.549000000000007</c:v>
                </c:pt>
                <c:pt idx="190">
                  <c:v>87.549000000000007</c:v>
                </c:pt>
                <c:pt idx="191">
                  <c:v>87.549000000000007</c:v>
                </c:pt>
                <c:pt idx="192">
                  <c:v>87.549000000000007</c:v>
                </c:pt>
                <c:pt idx="193">
                  <c:v>87.549000000000007</c:v>
                </c:pt>
                <c:pt idx="194">
                  <c:v>87.549000000000007</c:v>
                </c:pt>
                <c:pt idx="195">
                  <c:v>87.549000000000007</c:v>
                </c:pt>
                <c:pt idx="196">
                  <c:v>87.549000000000007</c:v>
                </c:pt>
                <c:pt idx="197">
                  <c:v>87.549000000000007</c:v>
                </c:pt>
                <c:pt idx="198">
                  <c:v>84.974999999999994</c:v>
                </c:pt>
                <c:pt idx="199">
                  <c:v>84.974999999999994</c:v>
                </c:pt>
                <c:pt idx="200">
                  <c:v>84.974999999999994</c:v>
                </c:pt>
                <c:pt idx="201">
                  <c:v>84.974999999999994</c:v>
                </c:pt>
                <c:pt idx="202">
                  <c:v>84.974999999999994</c:v>
                </c:pt>
                <c:pt idx="203">
                  <c:v>84.974999999999994</c:v>
                </c:pt>
                <c:pt idx="204">
                  <c:v>84.974999999999994</c:v>
                </c:pt>
                <c:pt idx="205">
                  <c:v>84.974999999999994</c:v>
                </c:pt>
                <c:pt idx="206">
                  <c:v>84.974999999999994</c:v>
                </c:pt>
                <c:pt idx="207">
                  <c:v>84.974999999999994</c:v>
                </c:pt>
                <c:pt idx="208">
                  <c:v>84.974999999999994</c:v>
                </c:pt>
                <c:pt idx="209">
                  <c:v>84.974999999999994</c:v>
                </c:pt>
                <c:pt idx="210">
                  <c:v>84.974999999999994</c:v>
                </c:pt>
                <c:pt idx="211">
                  <c:v>84.974999999999994</c:v>
                </c:pt>
                <c:pt idx="212">
                  <c:v>84.974999999999994</c:v>
                </c:pt>
                <c:pt idx="213">
                  <c:v>84.974999999999994</c:v>
                </c:pt>
                <c:pt idx="214">
                  <c:v>84.974999999999994</c:v>
                </c:pt>
                <c:pt idx="215">
                  <c:v>84.974999999999994</c:v>
                </c:pt>
                <c:pt idx="216">
                  <c:v>84.974999999999994</c:v>
                </c:pt>
                <c:pt idx="217">
                  <c:v>84.974999999999994</c:v>
                </c:pt>
                <c:pt idx="218">
                  <c:v>84.974999999999994</c:v>
                </c:pt>
                <c:pt idx="219">
                  <c:v>84.974999999999994</c:v>
                </c:pt>
                <c:pt idx="220">
                  <c:v>84.974999999999994</c:v>
                </c:pt>
                <c:pt idx="221">
                  <c:v>84.974999999999994</c:v>
                </c:pt>
                <c:pt idx="222">
                  <c:v>84.974999999999994</c:v>
                </c:pt>
                <c:pt idx="223">
                  <c:v>84.974999999999994</c:v>
                </c:pt>
                <c:pt idx="224">
                  <c:v>84.974999999999994</c:v>
                </c:pt>
                <c:pt idx="225">
                  <c:v>84.974999999999994</c:v>
                </c:pt>
                <c:pt idx="226">
                  <c:v>84.974999999999994</c:v>
                </c:pt>
                <c:pt idx="227">
                  <c:v>84.974999999999994</c:v>
                </c:pt>
                <c:pt idx="228">
                  <c:v>84.974999999999994</c:v>
                </c:pt>
                <c:pt idx="229">
                  <c:v>84.974999999999994</c:v>
                </c:pt>
                <c:pt idx="230">
                  <c:v>84.974999999999994</c:v>
                </c:pt>
                <c:pt idx="231">
                  <c:v>84.974999999999994</c:v>
                </c:pt>
                <c:pt idx="232">
                  <c:v>84.974999999999994</c:v>
                </c:pt>
                <c:pt idx="233">
                  <c:v>84.974999999999994</c:v>
                </c:pt>
                <c:pt idx="234">
                  <c:v>84.974999999999994</c:v>
                </c:pt>
                <c:pt idx="235">
                  <c:v>84.974999999999994</c:v>
                </c:pt>
                <c:pt idx="236">
                  <c:v>84.974999999999994</c:v>
                </c:pt>
                <c:pt idx="237">
                  <c:v>84.974999999999994</c:v>
                </c:pt>
                <c:pt idx="238">
                  <c:v>84.974999999999994</c:v>
                </c:pt>
                <c:pt idx="239">
                  <c:v>84.974999999999994</c:v>
                </c:pt>
              </c:numCache>
            </c:numRef>
          </c:yVal>
          <c:smooth val="0"/>
          <c:extLst>
            <c:ext xmlns:c16="http://schemas.microsoft.com/office/drawing/2014/chart" uri="{C3380CC4-5D6E-409C-BE32-E72D297353CC}">
              <c16:uniqueId val="{00000002-4529-4A4D-B05A-C0D3F73B51CD}"/>
            </c:ext>
          </c:extLst>
        </c:ser>
        <c:ser>
          <c:idx val="3"/>
          <c:order val="3"/>
          <c:tx>
            <c:strRef>
              <c:f>Sheet1!$E$1</c:f>
              <c:strCache>
                <c:ptCount val="1"/>
                <c:pt idx="0">
                  <c:v>11-17 Years (N=2,377)</c:v>
                </c:pt>
              </c:strCache>
            </c:strRef>
          </c:tx>
          <c:spPr>
            <a:ln w="47625">
              <a:solidFill>
                <a:srgbClr val="339933"/>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Sheet1!$E$2:$E$242</c:f>
              <c:numCache>
                <c:formatCode>General</c:formatCode>
                <c:ptCount val="241"/>
                <c:pt idx="0">
                  <c:v>100</c:v>
                </c:pt>
                <c:pt idx="1">
                  <c:v>100</c:v>
                </c:pt>
                <c:pt idx="2">
                  <c:v>100</c:v>
                </c:pt>
                <c:pt idx="3">
                  <c:v>99.873999999999995</c:v>
                </c:pt>
                <c:pt idx="4">
                  <c:v>99.789000000000001</c:v>
                </c:pt>
                <c:pt idx="5">
                  <c:v>99.62</c:v>
                </c:pt>
                <c:pt idx="6">
                  <c:v>99.406999999999996</c:v>
                </c:pt>
                <c:pt idx="7">
                  <c:v>99.064999999999998</c:v>
                </c:pt>
                <c:pt idx="8">
                  <c:v>99.064999999999998</c:v>
                </c:pt>
                <c:pt idx="9">
                  <c:v>99.022000000000006</c:v>
                </c:pt>
                <c:pt idx="10">
                  <c:v>99.022000000000006</c:v>
                </c:pt>
                <c:pt idx="11">
                  <c:v>99.022000000000006</c:v>
                </c:pt>
                <c:pt idx="12">
                  <c:v>99.022000000000006</c:v>
                </c:pt>
                <c:pt idx="13">
                  <c:v>99.022000000000006</c:v>
                </c:pt>
                <c:pt idx="14">
                  <c:v>98.974000000000004</c:v>
                </c:pt>
                <c:pt idx="15">
                  <c:v>98.974000000000004</c:v>
                </c:pt>
                <c:pt idx="16">
                  <c:v>98.974000000000004</c:v>
                </c:pt>
                <c:pt idx="17">
                  <c:v>98.781999999999996</c:v>
                </c:pt>
                <c:pt idx="18">
                  <c:v>98.733999999999995</c:v>
                </c:pt>
                <c:pt idx="19">
                  <c:v>98.686000000000007</c:v>
                </c:pt>
                <c:pt idx="20">
                  <c:v>98.588999999999999</c:v>
                </c:pt>
                <c:pt idx="21">
                  <c:v>98.491</c:v>
                </c:pt>
                <c:pt idx="22">
                  <c:v>98.491</c:v>
                </c:pt>
                <c:pt idx="23">
                  <c:v>98.491</c:v>
                </c:pt>
                <c:pt idx="24">
                  <c:v>98.491</c:v>
                </c:pt>
                <c:pt idx="25">
                  <c:v>98.436999999999998</c:v>
                </c:pt>
                <c:pt idx="26">
                  <c:v>98.436999999999998</c:v>
                </c:pt>
                <c:pt idx="27">
                  <c:v>98.436999999999998</c:v>
                </c:pt>
                <c:pt idx="28">
                  <c:v>98.436999999999998</c:v>
                </c:pt>
                <c:pt idx="29">
                  <c:v>98.436999999999998</c:v>
                </c:pt>
                <c:pt idx="30">
                  <c:v>98.271000000000001</c:v>
                </c:pt>
                <c:pt idx="31">
                  <c:v>97.992000000000004</c:v>
                </c:pt>
                <c:pt idx="32">
                  <c:v>97.992000000000004</c:v>
                </c:pt>
                <c:pt idx="33">
                  <c:v>97.992000000000004</c:v>
                </c:pt>
                <c:pt idx="34">
                  <c:v>97.992000000000004</c:v>
                </c:pt>
                <c:pt idx="35">
                  <c:v>97.933999999999997</c:v>
                </c:pt>
                <c:pt idx="36">
                  <c:v>97.933999999999997</c:v>
                </c:pt>
                <c:pt idx="37">
                  <c:v>97.933999999999997</c:v>
                </c:pt>
                <c:pt idx="38">
                  <c:v>97.933999999999997</c:v>
                </c:pt>
                <c:pt idx="39">
                  <c:v>97.869</c:v>
                </c:pt>
                <c:pt idx="40">
                  <c:v>97.608999999999995</c:v>
                </c:pt>
                <c:pt idx="41">
                  <c:v>97.543000000000006</c:v>
                </c:pt>
                <c:pt idx="42">
                  <c:v>97.216999999999999</c:v>
                </c:pt>
                <c:pt idx="43">
                  <c:v>97.021000000000001</c:v>
                </c:pt>
                <c:pt idx="44">
                  <c:v>96.954999999999998</c:v>
                </c:pt>
                <c:pt idx="45">
                  <c:v>96.954999999999998</c:v>
                </c:pt>
                <c:pt idx="46">
                  <c:v>96.954999999999998</c:v>
                </c:pt>
                <c:pt idx="47">
                  <c:v>96.954999999999998</c:v>
                </c:pt>
                <c:pt idx="48">
                  <c:v>96.954999999999998</c:v>
                </c:pt>
                <c:pt idx="49">
                  <c:v>96.954999999999998</c:v>
                </c:pt>
                <c:pt idx="50">
                  <c:v>96.954999999999998</c:v>
                </c:pt>
                <c:pt idx="51">
                  <c:v>96.954999999999998</c:v>
                </c:pt>
                <c:pt idx="52">
                  <c:v>96.879000000000005</c:v>
                </c:pt>
                <c:pt idx="53">
                  <c:v>96.879000000000005</c:v>
                </c:pt>
                <c:pt idx="54">
                  <c:v>96.879000000000005</c:v>
                </c:pt>
                <c:pt idx="55">
                  <c:v>96.879000000000005</c:v>
                </c:pt>
                <c:pt idx="56">
                  <c:v>96.879000000000005</c:v>
                </c:pt>
                <c:pt idx="57">
                  <c:v>96.879000000000005</c:v>
                </c:pt>
                <c:pt idx="58">
                  <c:v>96.879000000000005</c:v>
                </c:pt>
                <c:pt idx="59">
                  <c:v>96.879000000000005</c:v>
                </c:pt>
                <c:pt idx="60">
                  <c:v>96.879000000000005</c:v>
                </c:pt>
                <c:pt idx="61">
                  <c:v>96.879000000000005</c:v>
                </c:pt>
                <c:pt idx="62">
                  <c:v>96.879000000000005</c:v>
                </c:pt>
                <c:pt idx="63">
                  <c:v>96.879000000000005</c:v>
                </c:pt>
                <c:pt idx="64">
                  <c:v>96.879000000000005</c:v>
                </c:pt>
                <c:pt idx="65">
                  <c:v>96.787999999999997</c:v>
                </c:pt>
                <c:pt idx="66">
                  <c:v>96.513000000000005</c:v>
                </c:pt>
                <c:pt idx="67">
                  <c:v>96.328000000000003</c:v>
                </c:pt>
                <c:pt idx="68">
                  <c:v>96.328000000000003</c:v>
                </c:pt>
                <c:pt idx="69">
                  <c:v>96.328000000000003</c:v>
                </c:pt>
                <c:pt idx="70">
                  <c:v>96.328000000000003</c:v>
                </c:pt>
                <c:pt idx="71">
                  <c:v>96.328000000000003</c:v>
                </c:pt>
                <c:pt idx="72">
                  <c:v>96.328000000000003</c:v>
                </c:pt>
                <c:pt idx="73">
                  <c:v>96.328000000000003</c:v>
                </c:pt>
                <c:pt idx="74">
                  <c:v>96.328000000000003</c:v>
                </c:pt>
                <c:pt idx="75">
                  <c:v>96.328000000000003</c:v>
                </c:pt>
                <c:pt idx="76">
                  <c:v>96.328000000000003</c:v>
                </c:pt>
                <c:pt idx="77">
                  <c:v>96.328000000000003</c:v>
                </c:pt>
                <c:pt idx="78">
                  <c:v>96.105000000000004</c:v>
                </c:pt>
                <c:pt idx="79">
                  <c:v>96.105000000000004</c:v>
                </c:pt>
                <c:pt idx="80">
                  <c:v>96.105000000000004</c:v>
                </c:pt>
                <c:pt idx="81">
                  <c:v>96.105000000000004</c:v>
                </c:pt>
                <c:pt idx="82">
                  <c:v>96.105000000000004</c:v>
                </c:pt>
                <c:pt idx="83">
                  <c:v>96.105000000000004</c:v>
                </c:pt>
                <c:pt idx="84">
                  <c:v>96.105000000000004</c:v>
                </c:pt>
                <c:pt idx="85">
                  <c:v>96.105000000000004</c:v>
                </c:pt>
                <c:pt idx="86">
                  <c:v>96.105000000000004</c:v>
                </c:pt>
                <c:pt idx="87">
                  <c:v>96.105000000000004</c:v>
                </c:pt>
                <c:pt idx="88">
                  <c:v>95.698999999999998</c:v>
                </c:pt>
                <c:pt idx="89">
                  <c:v>95.698999999999998</c:v>
                </c:pt>
                <c:pt idx="90">
                  <c:v>95.427999999999997</c:v>
                </c:pt>
                <c:pt idx="91">
                  <c:v>95.018000000000001</c:v>
                </c:pt>
                <c:pt idx="92">
                  <c:v>94.88</c:v>
                </c:pt>
                <c:pt idx="93">
                  <c:v>94.88</c:v>
                </c:pt>
                <c:pt idx="94">
                  <c:v>94.88</c:v>
                </c:pt>
                <c:pt idx="95">
                  <c:v>94.88</c:v>
                </c:pt>
                <c:pt idx="96">
                  <c:v>94.88</c:v>
                </c:pt>
                <c:pt idx="97">
                  <c:v>94.88</c:v>
                </c:pt>
                <c:pt idx="98">
                  <c:v>94.88</c:v>
                </c:pt>
                <c:pt idx="99">
                  <c:v>94.88</c:v>
                </c:pt>
                <c:pt idx="100">
                  <c:v>94.713999999999999</c:v>
                </c:pt>
                <c:pt idx="101">
                  <c:v>94.546999999999997</c:v>
                </c:pt>
                <c:pt idx="102">
                  <c:v>94.546999999999997</c:v>
                </c:pt>
                <c:pt idx="103">
                  <c:v>94.043000000000006</c:v>
                </c:pt>
                <c:pt idx="104">
                  <c:v>94.043000000000006</c:v>
                </c:pt>
                <c:pt idx="105">
                  <c:v>94.043000000000006</c:v>
                </c:pt>
                <c:pt idx="106">
                  <c:v>94.043000000000006</c:v>
                </c:pt>
                <c:pt idx="107">
                  <c:v>94.043000000000006</c:v>
                </c:pt>
                <c:pt idx="108">
                  <c:v>94.043000000000006</c:v>
                </c:pt>
                <c:pt idx="109">
                  <c:v>94.043000000000006</c:v>
                </c:pt>
                <c:pt idx="110">
                  <c:v>94.043000000000006</c:v>
                </c:pt>
                <c:pt idx="111">
                  <c:v>94.043000000000006</c:v>
                </c:pt>
                <c:pt idx="112">
                  <c:v>94.043000000000006</c:v>
                </c:pt>
                <c:pt idx="113">
                  <c:v>93.837999999999994</c:v>
                </c:pt>
                <c:pt idx="114">
                  <c:v>93.632000000000005</c:v>
                </c:pt>
                <c:pt idx="115">
                  <c:v>93.427000000000007</c:v>
                </c:pt>
                <c:pt idx="116">
                  <c:v>93.427000000000007</c:v>
                </c:pt>
                <c:pt idx="117">
                  <c:v>93.427000000000007</c:v>
                </c:pt>
                <c:pt idx="118">
                  <c:v>93.427000000000007</c:v>
                </c:pt>
                <c:pt idx="119">
                  <c:v>93.427000000000007</c:v>
                </c:pt>
                <c:pt idx="120">
                  <c:v>93.427000000000007</c:v>
                </c:pt>
                <c:pt idx="121">
                  <c:v>93.427000000000007</c:v>
                </c:pt>
                <c:pt idx="122">
                  <c:v>93.427000000000007</c:v>
                </c:pt>
                <c:pt idx="123">
                  <c:v>93.427000000000007</c:v>
                </c:pt>
                <c:pt idx="124">
                  <c:v>92.899000000000001</c:v>
                </c:pt>
                <c:pt idx="125">
                  <c:v>92.635000000000005</c:v>
                </c:pt>
                <c:pt idx="126">
                  <c:v>92.102000000000004</c:v>
                </c:pt>
                <c:pt idx="127">
                  <c:v>91.834000000000003</c:v>
                </c:pt>
                <c:pt idx="128">
                  <c:v>91.834000000000003</c:v>
                </c:pt>
                <c:pt idx="129">
                  <c:v>91.834000000000003</c:v>
                </c:pt>
                <c:pt idx="130">
                  <c:v>91.834000000000003</c:v>
                </c:pt>
                <c:pt idx="131">
                  <c:v>91.834000000000003</c:v>
                </c:pt>
                <c:pt idx="132">
                  <c:v>91.834000000000003</c:v>
                </c:pt>
                <c:pt idx="133">
                  <c:v>91.834000000000003</c:v>
                </c:pt>
                <c:pt idx="134">
                  <c:v>91.834000000000003</c:v>
                </c:pt>
                <c:pt idx="135">
                  <c:v>91.834000000000003</c:v>
                </c:pt>
                <c:pt idx="136">
                  <c:v>91.834000000000003</c:v>
                </c:pt>
                <c:pt idx="137">
                  <c:v>91.834000000000003</c:v>
                </c:pt>
                <c:pt idx="138">
                  <c:v>91.516999999999996</c:v>
                </c:pt>
                <c:pt idx="139">
                  <c:v>91.516999999999996</c:v>
                </c:pt>
                <c:pt idx="140">
                  <c:v>91.516999999999996</c:v>
                </c:pt>
                <c:pt idx="141">
                  <c:v>91.516999999999996</c:v>
                </c:pt>
                <c:pt idx="142">
                  <c:v>91.516999999999996</c:v>
                </c:pt>
                <c:pt idx="143">
                  <c:v>91.516999999999996</c:v>
                </c:pt>
                <c:pt idx="144">
                  <c:v>91.516999999999996</c:v>
                </c:pt>
                <c:pt idx="145">
                  <c:v>91.516999999999996</c:v>
                </c:pt>
                <c:pt idx="146">
                  <c:v>91.516999999999996</c:v>
                </c:pt>
                <c:pt idx="147">
                  <c:v>91.516999999999996</c:v>
                </c:pt>
                <c:pt idx="148">
                  <c:v>91.516999999999996</c:v>
                </c:pt>
                <c:pt idx="149">
                  <c:v>91.516999999999996</c:v>
                </c:pt>
                <c:pt idx="150">
                  <c:v>91.123000000000005</c:v>
                </c:pt>
                <c:pt idx="151">
                  <c:v>91.123000000000005</c:v>
                </c:pt>
                <c:pt idx="152">
                  <c:v>91.123000000000005</c:v>
                </c:pt>
                <c:pt idx="153">
                  <c:v>91.123000000000005</c:v>
                </c:pt>
                <c:pt idx="154">
                  <c:v>91.123000000000005</c:v>
                </c:pt>
                <c:pt idx="155">
                  <c:v>91.123000000000005</c:v>
                </c:pt>
                <c:pt idx="156">
                  <c:v>91.123000000000005</c:v>
                </c:pt>
                <c:pt idx="157">
                  <c:v>91.123000000000005</c:v>
                </c:pt>
                <c:pt idx="158">
                  <c:v>91.123000000000005</c:v>
                </c:pt>
                <c:pt idx="159">
                  <c:v>91.123000000000005</c:v>
                </c:pt>
                <c:pt idx="160">
                  <c:v>90.628</c:v>
                </c:pt>
                <c:pt idx="161">
                  <c:v>90.628</c:v>
                </c:pt>
                <c:pt idx="162">
                  <c:v>90.126999999999995</c:v>
                </c:pt>
                <c:pt idx="163">
                  <c:v>90.126999999999995</c:v>
                </c:pt>
                <c:pt idx="164">
                  <c:v>90.126999999999995</c:v>
                </c:pt>
                <c:pt idx="165">
                  <c:v>90.126999999999995</c:v>
                </c:pt>
                <c:pt idx="166">
                  <c:v>90.126999999999995</c:v>
                </c:pt>
                <c:pt idx="167">
                  <c:v>90.126999999999995</c:v>
                </c:pt>
                <c:pt idx="168">
                  <c:v>90.126999999999995</c:v>
                </c:pt>
                <c:pt idx="169">
                  <c:v>90.126999999999995</c:v>
                </c:pt>
                <c:pt idx="170">
                  <c:v>90.126999999999995</c:v>
                </c:pt>
                <c:pt idx="171">
                  <c:v>89.522000000000006</c:v>
                </c:pt>
                <c:pt idx="172">
                  <c:v>89.522000000000006</c:v>
                </c:pt>
                <c:pt idx="173">
                  <c:v>89.522000000000006</c:v>
                </c:pt>
                <c:pt idx="174">
                  <c:v>89.522000000000006</c:v>
                </c:pt>
                <c:pt idx="175">
                  <c:v>88.9</c:v>
                </c:pt>
                <c:pt idx="176">
                  <c:v>88.278999999999996</c:v>
                </c:pt>
                <c:pt idx="177">
                  <c:v>88.278999999999996</c:v>
                </c:pt>
                <c:pt idx="178">
                  <c:v>88.278999999999996</c:v>
                </c:pt>
                <c:pt idx="179">
                  <c:v>88.278999999999996</c:v>
                </c:pt>
                <c:pt idx="180">
                  <c:v>88.278999999999996</c:v>
                </c:pt>
                <c:pt idx="181">
                  <c:v>88.278999999999996</c:v>
                </c:pt>
                <c:pt idx="182">
                  <c:v>88.278999999999996</c:v>
                </c:pt>
                <c:pt idx="183">
                  <c:v>88.278999999999996</c:v>
                </c:pt>
                <c:pt idx="184">
                  <c:v>88.278999999999996</c:v>
                </c:pt>
                <c:pt idx="185">
                  <c:v>87.468999999999994</c:v>
                </c:pt>
                <c:pt idx="186">
                  <c:v>87.468999999999994</c:v>
                </c:pt>
                <c:pt idx="187">
                  <c:v>86.659000000000006</c:v>
                </c:pt>
                <c:pt idx="188">
                  <c:v>86.659000000000006</c:v>
                </c:pt>
                <c:pt idx="189">
                  <c:v>86.659000000000006</c:v>
                </c:pt>
                <c:pt idx="190">
                  <c:v>86.659000000000006</c:v>
                </c:pt>
                <c:pt idx="191">
                  <c:v>86.659000000000006</c:v>
                </c:pt>
                <c:pt idx="192">
                  <c:v>86.659000000000006</c:v>
                </c:pt>
                <c:pt idx="193">
                  <c:v>86.659000000000006</c:v>
                </c:pt>
                <c:pt idx="194">
                  <c:v>86.659000000000006</c:v>
                </c:pt>
                <c:pt idx="195">
                  <c:v>86.659000000000006</c:v>
                </c:pt>
                <c:pt idx="196">
                  <c:v>86.659000000000006</c:v>
                </c:pt>
                <c:pt idx="197">
                  <c:v>86.659000000000006</c:v>
                </c:pt>
                <c:pt idx="198">
                  <c:v>86.659000000000006</c:v>
                </c:pt>
                <c:pt idx="199">
                  <c:v>86.659000000000006</c:v>
                </c:pt>
                <c:pt idx="200">
                  <c:v>86.659000000000006</c:v>
                </c:pt>
                <c:pt idx="201">
                  <c:v>86.659000000000006</c:v>
                </c:pt>
                <c:pt idx="202">
                  <c:v>86.659000000000006</c:v>
                </c:pt>
                <c:pt idx="203">
                  <c:v>86.659000000000006</c:v>
                </c:pt>
                <c:pt idx="204">
                  <c:v>86.659000000000006</c:v>
                </c:pt>
                <c:pt idx="205">
                  <c:v>86.659000000000006</c:v>
                </c:pt>
                <c:pt idx="206">
                  <c:v>86.659000000000006</c:v>
                </c:pt>
                <c:pt idx="207">
                  <c:v>86.659000000000006</c:v>
                </c:pt>
                <c:pt idx="208">
                  <c:v>86.659000000000006</c:v>
                </c:pt>
                <c:pt idx="209">
                  <c:v>86.659000000000006</c:v>
                </c:pt>
                <c:pt idx="210">
                  <c:v>86.659000000000006</c:v>
                </c:pt>
                <c:pt idx="211">
                  <c:v>86.659000000000006</c:v>
                </c:pt>
                <c:pt idx="212">
                  <c:v>86.659000000000006</c:v>
                </c:pt>
                <c:pt idx="213">
                  <c:v>86.659000000000006</c:v>
                </c:pt>
                <c:pt idx="214">
                  <c:v>86.659000000000006</c:v>
                </c:pt>
                <c:pt idx="215">
                  <c:v>86.659000000000006</c:v>
                </c:pt>
                <c:pt idx="216">
                  <c:v>86.659000000000006</c:v>
                </c:pt>
                <c:pt idx="217">
                  <c:v>86.659000000000006</c:v>
                </c:pt>
                <c:pt idx="218">
                  <c:v>86.659000000000006</c:v>
                </c:pt>
                <c:pt idx="219">
                  <c:v>86.659000000000006</c:v>
                </c:pt>
                <c:pt idx="220">
                  <c:v>86.659000000000006</c:v>
                </c:pt>
                <c:pt idx="221">
                  <c:v>86.659000000000006</c:v>
                </c:pt>
                <c:pt idx="222">
                  <c:v>86.659000000000006</c:v>
                </c:pt>
                <c:pt idx="223">
                  <c:v>86.659000000000006</c:v>
                </c:pt>
                <c:pt idx="224">
                  <c:v>86.659000000000006</c:v>
                </c:pt>
                <c:pt idx="225">
                  <c:v>86.659000000000006</c:v>
                </c:pt>
                <c:pt idx="226">
                  <c:v>86.659000000000006</c:v>
                </c:pt>
                <c:pt idx="227">
                  <c:v>86.659000000000006</c:v>
                </c:pt>
                <c:pt idx="228">
                  <c:v>86.659000000000006</c:v>
                </c:pt>
                <c:pt idx="229">
                  <c:v>86.659000000000006</c:v>
                </c:pt>
                <c:pt idx="230">
                  <c:v>86.659000000000006</c:v>
                </c:pt>
                <c:pt idx="231">
                  <c:v>86.659000000000006</c:v>
                </c:pt>
                <c:pt idx="232">
                  <c:v>86.659000000000006</c:v>
                </c:pt>
                <c:pt idx="233">
                  <c:v>86.659000000000006</c:v>
                </c:pt>
                <c:pt idx="234">
                  <c:v>86.659000000000006</c:v>
                </c:pt>
                <c:pt idx="235">
                  <c:v>86.659000000000006</c:v>
                </c:pt>
                <c:pt idx="236">
                  <c:v>86.659000000000006</c:v>
                </c:pt>
                <c:pt idx="237">
                  <c:v>86.659000000000006</c:v>
                </c:pt>
                <c:pt idx="238">
                  <c:v>86.659000000000006</c:v>
                </c:pt>
                <c:pt idx="239">
                  <c:v>86.659000000000006</c:v>
                </c:pt>
                <c:pt idx="240">
                  <c:v>86.659000000000006</c:v>
                </c:pt>
              </c:numCache>
            </c:numRef>
          </c:yVal>
          <c:smooth val="0"/>
          <c:extLst>
            <c:ext xmlns:c16="http://schemas.microsoft.com/office/drawing/2014/chart" uri="{C3380CC4-5D6E-409C-BE32-E72D297353CC}">
              <c16:uniqueId val="{00000003-4529-4A4D-B05A-C0D3F73B51CD}"/>
            </c:ext>
          </c:extLst>
        </c:ser>
        <c:dLbls>
          <c:showLegendKey val="0"/>
          <c:showVal val="0"/>
          <c:showCatName val="0"/>
          <c:showSerName val="0"/>
          <c:showPercent val="0"/>
          <c:showBubbleSize val="0"/>
        </c:dLbls>
        <c:axId val="675421496"/>
        <c:axId val="675421888"/>
      </c:scatterChart>
      <c:valAx>
        <c:axId val="675421496"/>
        <c:scaling>
          <c:orientation val="minMax"/>
          <c:max val="2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21888"/>
        <c:crosses val="autoZero"/>
        <c:crossBetween val="midCat"/>
        <c:majorUnit val="1"/>
      </c:valAx>
      <c:valAx>
        <c:axId val="675421888"/>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u="none" strike="noStrike" baseline="0" dirty="0" smtClean="0">
                    <a:solidFill>
                      <a:schemeClr val="bg2"/>
                    </a:solidFill>
                  </a:rPr>
                  <a:t>Freedom from Renal Replacement Therapy (%) </a:t>
                </a:r>
                <a:endParaRPr lang="en-US" sz="1700" b="1" i="0" baseline="0" dirty="0">
                  <a:solidFill>
                    <a:schemeClr val="bg2"/>
                  </a:solidFill>
                </a:endParaRPr>
              </a:p>
            </c:rich>
          </c:tx>
          <c:layout>
            <c:manualLayout>
              <c:xMode val="edge"/>
              <c:yMode val="edge"/>
              <c:x val="9.8131372958911115E-3"/>
              <c:y val="8.7896224510397733E-2"/>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21496"/>
        <c:crosses val="autoZero"/>
        <c:crossBetween val="midCat"/>
        <c:majorUnit val="10"/>
      </c:valAx>
      <c:spPr>
        <a:noFill/>
        <a:ln>
          <a:solidFill>
            <a:schemeClr val="bg2"/>
          </a:solidFill>
        </a:ln>
      </c:spPr>
    </c:plotArea>
    <c:legend>
      <c:legendPos val="l"/>
      <c:layout>
        <c:manualLayout>
          <c:xMode val="edge"/>
          <c:yMode val="edge"/>
          <c:x val="0.15044247787610621"/>
          <c:y val="0.6286723198061781"/>
          <c:w val="0.55760330290572091"/>
          <c:h val="0.12145931758530183"/>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025"/>
          <c:h val="0.77074260114041038"/>
        </c:manualLayout>
      </c:layout>
      <c:scatterChart>
        <c:scatterStyle val="lineMarker"/>
        <c:varyColors val="0"/>
        <c:ser>
          <c:idx val="0"/>
          <c:order val="0"/>
          <c:tx>
            <c:strRef>
              <c:f>Sheet1!$B$1</c:f>
              <c:strCache>
                <c:ptCount val="1"/>
                <c:pt idx="0">
                  <c:v>All malignancy</c:v>
                </c:pt>
              </c:strCache>
            </c:strRef>
          </c:tx>
          <c:spPr>
            <a:ln w="41275">
              <a:solidFill>
                <a:schemeClr val="bg1">
                  <a:lumMod val="50000"/>
                  <a:lumOff val="50000"/>
                </a:schemeClr>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99.97</c:v>
                </c:pt>
                <c:pt idx="2">
                  <c:v>99.954999999999998</c:v>
                </c:pt>
                <c:pt idx="3">
                  <c:v>99.866</c:v>
                </c:pt>
                <c:pt idx="4">
                  <c:v>99.777000000000001</c:v>
                </c:pt>
                <c:pt idx="5">
                  <c:v>99.701999999999998</c:v>
                </c:pt>
                <c:pt idx="6">
                  <c:v>99.445999999999998</c:v>
                </c:pt>
                <c:pt idx="7">
                  <c:v>99.099000000000004</c:v>
                </c:pt>
                <c:pt idx="8">
                  <c:v>98.855999999999995</c:v>
                </c:pt>
                <c:pt idx="9">
                  <c:v>98.703999999999994</c:v>
                </c:pt>
                <c:pt idx="10">
                  <c:v>98.504999999999995</c:v>
                </c:pt>
                <c:pt idx="11">
                  <c:v>98.319000000000003</c:v>
                </c:pt>
                <c:pt idx="12">
                  <c:v>98.194000000000003</c:v>
                </c:pt>
                <c:pt idx="13">
                  <c:v>98.048000000000002</c:v>
                </c:pt>
                <c:pt idx="14">
                  <c:v>97.998000000000005</c:v>
                </c:pt>
                <c:pt idx="15">
                  <c:v>97.897999999999996</c:v>
                </c:pt>
                <c:pt idx="16">
                  <c:v>97.796999999999997</c:v>
                </c:pt>
                <c:pt idx="17">
                  <c:v>97.747</c:v>
                </c:pt>
                <c:pt idx="18">
                  <c:v>97.712999999999994</c:v>
                </c:pt>
                <c:pt idx="19">
                  <c:v>97.611000000000004</c:v>
                </c:pt>
                <c:pt idx="20">
                  <c:v>97.525999999999996</c:v>
                </c:pt>
                <c:pt idx="21">
                  <c:v>97.457999999999998</c:v>
                </c:pt>
                <c:pt idx="22">
                  <c:v>97.372</c:v>
                </c:pt>
                <c:pt idx="23">
                  <c:v>97.284000000000006</c:v>
                </c:pt>
                <c:pt idx="24">
                  <c:v>97.248999999999995</c:v>
                </c:pt>
                <c:pt idx="25">
                  <c:v>97.174999999999997</c:v>
                </c:pt>
                <c:pt idx="26">
                  <c:v>97.099000000000004</c:v>
                </c:pt>
                <c:pt idx="27">
                  <c:v>97.042000000000002</c:v>
                </c:pt>
                <c:pt idx="28">
                  <c:v>97.004000000000005</c:v>
                </c:pt>
                <c:pt idx="29">
                  <c:v>96.965999999999994</c:v>
                </c:pt>
                <c:pt idx="30">
                  <c:v>96.888999999999996</c:v>
                </c:pt>
                <c:pt idx="31">
                  <c:v>96.715999999999994</c:v>
                </c:pt>
                <c:pt idx="32">
                  <c:v>96.677000000000007</c:v>
                </c:pt>
                <c:pt idx="33">
                  <c:v>96.578999999999994</c:v>
                </c:pt>
                <c:pt idx="34">
                  <c:v>96.501000000000005</c:v>
                </c:pt>
                <c:pt idx="35">
                  <c:v>96.441000000000003</c:v>
                </c:pt>
                <c:pt idx="36">
                  <c:v>96.358999999999995</c:v>
                </c:pt>
                <c:pt idx="37">
                  <c:v>96.316999999999993</c:v>
                </c:pt>
                <c:pt idx="38">
                  <c:v>96.143000000000001</c:v>
                </c:pt>
                <c:pt idx="39">
                  <c:v>96.099000000000004</c:v>
                </c:pt>
                <c:pt idx="40">
                  <c:v>96.076999999999998</c:v>
                </c:pt>
                <c:pt idx="41">
                  <c:v>95.989000000000004</c:v>
                </c:pt>
                <c:pt idx="42">
                  <c:v>95.855999999999995</c:v>
                </c:pt>
                <c:pt idx="43">
                  <c:v>95.766000000000005</c:v>
                </c:pt>
                <c:pt idx="44">
                  <c:v>95.655000000000001</c:v>
                </c:pt>
                <c:pt idx="45">
                  <c:v>95.608999999999995</c:v>
                </c:pt>
                <c:pt idx="46">
                  <c:v>95.519000000000005</c:v>
                </c:pt>
                <c:pt idx="47">
                  <c:v>95.426000000000002</c:v>
                </c:pt>
                <c:pt idx="48">
                  <c:v>95.355999999999995</c:v>
                </c:pt>
                <c:pt idx="49">
                  <c:v>95.355999999999995</c:v>
                </c:pt>
                <c:pt idx="50">
                  <c:v>95.256</c:v>
                </c:pt>
                <c:pt idx="51">
                  <c:v>95.180999999999997</c:v>
                </c:pt>
                <c:pt idx="52">
                  <c:v>95.155000000000001</c:v>
                </c:pt>
                <c:pt idx="53">
                  <c:v>95.13</c:v>
                </c:pt>
                <c:pt idx="54">
                  <c:v>95.078999999999994</c:v>
                </c:pt>
                <c:pt idx="55">
                  <c:v>95.003</c:v>
                </c:pt>
                <c:pt idx="56">
                  <c:v>94.926000000000002</c:v>
                </c:pt>
                <c:pt idx="57">
                  <c:v>94.875</c:v>
                </c:pt>
                <c:pt idx="58">
                  <c:v>94.77</c:v>
                </c:pt>
                <c:pt idx="59">
                  <c:v>94.638000000000005</c:v>
                </c:pt>
                <c:pt idx="60">
                  <c:v>94.584000000000003</c:v>
                </c:pt>
                <c:pt idx="61">
                  <c:v>94.47</c:v>
                </c:pt>
                <c:pt idx="62">
                  <c:v>94.326999999999998</c:v>
                </c:pt>
                <c:pt idx="63">
                  <c:v>94.269000000000005</c:v>
                </c:pt>
                <c:pt idx="64">
                  <c:v>94.180999999999997</c:v>
                </c:pt>
                <c:pt idx="65">
                  <c:v>94.064999999999998</c:v>
                </c:pt>
                <c:pt idx="66">
                  <c:v>93.947000000000003</c:v>
                </c:pt>
                <c:pt idx="67">
                  <c:v>93.83</c:v>
                </c:pt>
                <c:pt idx="68">
                  <c:v>93.682000000000002</c:v>
                </c:pt>
                <c:pt idx="69">
                  <c:v>93.531999999999996</c:v>
                </c:pt>
                <c:pt idx="70">
                  <c:v>93.501999999999995</c:v>
                </c:pt>
                <c:pt idx="71">
                  <c:v>93.317999999999998</c:v>
                </c:pt>
                <c:pt idx="72">
                  <c:v>93.16</c:v>
                </c:pt>
                <c:pt idx="73">
                  <c:v>93.061000000000007</c:v>
                </c:pt>
                <c:pt idx="74">
                  <c:v>93.027000000000001</c:v>
                </c:pt>
                <c:pt idx="75">
                  <c:v>93.027000000000001</c:v>
                </c:pt>
                <c:pt idx="76">
                  <c:v>92.926000000000002</c:v>
                </c:pt>
                <c:pt idx="77">
                  <c:v>92.926000000000002</c:v>
                </c:pt>
                <c:pt idx="78">
                  <c:v>92.891999999999996</c:v>
                </c:pt>
                <c:pt idx="79">
                  <c:v>92.789000000000001</c:v>
                </c:pt>
                <c:pt idx="80">
                  <c:v>92.582999999999998</c:v>
                </c:pt>
                <c:pt idx="81">
                  <c:v>92.478999999999999</c:v>
                </c:pt>
                <c:pt idx="82">
                  <c:v>92.302999999999997</c:v>
                </c:pt>
                <c:pt idx="83">
                  <c:v>92.230999999999995</c:v>
                </c:pt>
                <c:pt idx="84">
                  <c:v>92.082999999999998</c:v>
                </c:pt>
                <c:pt idx="85">
                  <c:v>92.082999999999998</c:v>
                </c:pt>
                <c:pt idx="86">
                  <c:v>92.043999999999997</c:v>
                </c:pt>
                <c:pt idx="87">
                  <c:v>91.965000000000003</c:v>
                </c:pt>
                <c:pt idx="88">
                  <c:v>91.844999999999999</c:v>
                </c:pt>
                <c:pt idx="89">
                  <c:v>91.805999999999997</c:v>
                </c:pt>
                <c:pt idx="90">
                  <c:v>91.646000000000001</c:v>
                </c:pt>
                <c:pt idx="91">
                  <c:v>91.525000000000006</c:v>
                </c:pt>
                <c:pt idx="92">
                  <c:v>91.444000000000003</c:v>
                </c:pt>
                <c:pt idx="93">
                  <c:v>91.403000000000006</c:v>
                </c:pt>
                <c:pt idx="94">
                  <c:v>91.278999999999996</c:v>
                </c:pt>
                <c:pt idx="95">
                  <c:v>91.153999999999996</c:v>
                </c:pt>
                <c:pt idx="96">
                  <c:v>91.024000000000001</c:v>
                </c:pt>
                <c:pt idx="97">
                  <c:v>91.024000000000001</c:v>
                </c:pt>
                <c:pt idx="98">
                  <c:v>90.977999999999994</c:v>
                </c:pt>
                <c:pt idx="99">
                  <c:v>90.932000000000002</c:v>
                </c:pt>
                <c:pt idx="100">
                  <c:v>90.932000000000002</c:v>
                </c:pt>
                <c:pt idx="101">
                  <c:v>90.885000000000005</c:v>
                </c:pt>
                <c:pt idx="102">
                  <c:v>90.837999999999994</c:v>
                </c:pt>
                <c:pt idx="103">
                  <c:v>90.697000000000003</c:v>
                </c:pt>
                <c:pt idx="104">
                  <c:v>90.65</c:v>
                </c:pt>
                <c:pt idx="105">
                  <c:v>90.504999999999995</c:v>
                </c:pt>
                <c:pt idx="106">
                  <c:v>90.408000000000001</c:v>
                </c:pt>
                <c:pt idx="107">
                  <c:v>90.358999999999995</c:v>
                </c:pt>
                <c:pt idx="108">
                  <c:v>90.308000000000007</c:v>
                </c:pt>
                <c:pt idx="109">
                  <c:v>90.254000000000005</c:v>
                </c:pt>
                <c:pt idx="110">
                  <c:v>90.144000000000005</c:v>
                </c:pt>
                <c:pt idx="111">
                  <c:v>90.087999999999994</c:v>
                </c:pt>
                <c:pt idx="112">
                  <c:v>89.807000000000002</c:v>
                </c:pt>
                <c:pt idx="113">
                  <c:v>89.807000000000002</c:v>
                </c:pt>
                <c:pt idx="114">
                  <c:v>89.692999999999998</c:v>
                </c:pt>
                <c:pt idx="115">
                  <c:v>89.406999999999996</c:v>
                </c:pt>
                <c:pt idx="116">
                  <c:v>89.406999999999996</c:v>
                </c:pt>
                <c:pt idx="117">
                  <c:v>89.406999999999996</c:v>
                </c:pt>
                <c:pt idx="118">
                  <c:v>89.228999999999999</c:v>
                </c:pt>
                <c:pt idx="119">
                  <c:v>89.17</c:v>
                </c:pt>
                <c:pt idx="120">
                  <c:v>89.043999999999997</c:v>
                </c:pt>
                <c:pt idx="121">
                  <c:v>88.977000000000004</c:v>
                </c:pt>
                <c:pt idx="122">
                  <c:v>88.977000000000004</c:v>
                </c:pt>
                <c:pt idx="123">
                  <c:v>88.977000000000004</c:v>
                </c:pt>
                <c:pt idx="124">
                  <c:v>88.837999999999994</c:v>
                </c:pt>
                <c:pt idx="125">
                  <c:v>88.769000000000005</c:v>
                </c:pt>
                <c:pt idx="126">
                  <c:v>88.629000000000005</c:v>
                </c:pt>
                <c:pt idx="127">
                  <c:v>88.629000000000005</c:v>
                </c:pt>
                <c:pt idx="128">
                  <c:v>88.488</c:v>
                </c:pt>
                <c:pt idx="129">
                  <c:v>88.346000000000004</c:v>
                </c:pt>
                <c:pt idx="130">
                  <c:v>88.272999999999996</c:v>
                </c:pt>
                <c:pt idx="131">
                  <c:v>88.272999999999996</c:v>
                </c:pt>
                <c:pt idx="132">
                  <c:v>88.272999999999996</c:v>
                </c:pt>
                <c:pt idx="133">
                  <c:v>88.11</c:v>
                </c:pt>
                <c:pt idx="134">
                  <c:v>88.028999999999996</c:v>
                </c:pt>
                <c:pt idx="135">
                  <c:v>88.028999999999996</c:v>
                </c:pt>
                <c:pt idx="136">
                  <c:v>87.861999999999995</c:v>
                </c:pt>
                <c:pt idx="137">
                  <c:v>87.778000000000006</c:v>
                </c:pt>
                <c:pt idx="138">
                  <c:v>87.61</c:v>
                </c:pt>
                <c:pt idx="139">
                  <c:v>87.441000000000003</c:v>
                </c:pt>
                <c:pt idx="140">
                  <c:v>87.441000000000003</c:v>
                </c:pt>
                <c:pt idx="141">
                  <c:v>87.441000000000003</c:v>
                </c:pt>
                <c:pt idx="142">
                  <c:v>87.353999999999999</c:v>
                </c:pt>
                <c:pt idx="143">
                  <c:v>87.353999999999999</c:v>
                </c:pt>
                <c:pt idx="144">
                  <c:v>87.262</c:v>
                </c:pt>
                <c:pt idx="145">
                  <c:v>87.262</c:v>
                </c:pt>
                <c:pt idx="146">
                  <c:v>87.162000000000006</c:v>
                </c:pt>
                <c:pt idx="147">
                  <c:v>87.162000000000006</c:v>
                </c:pt>
                <c:pt idx="148">
                  <c:v>87.162000000000006</c:v>
                </c:pt>
                <c:pt idx="149">
                  <c:v>87.061999999999998</c:v>
                </c:pt>
                <c:pt idx="150">
                  <c:v>87.061999999999998</c:v>
                </c:pt>
                <c:pt idx="151">
                  <c:v>86.96</c:v>
                </c:pt>
                <c:pt idx="152">
                  <c:v>86.96</c:v>
                </c:pt>
                <c:pt idx="153">
                  <c:v>86.754000000000005</c:v>
                </c:pt>
                <c:pt idx="154">
                  <c:v>86.546000000000006</c:v>
                </c:pt>
                <c:pt idx="155">
                  <c:v>86.546000000000006</c:v>
                </c:pt>
                <c:pt idx="156">
                  <c:v>86.436000000000007</c:v>
                </c:pt>
                <c:pt idx="157">
                  <c:v>86.087999999999994</c:v>
                </c:pt>
                <c:pt idx="158">
                  <c:v>85.965999999999994</c:v>
                </c:pt>
                <c:pt idx="159">
                  <c:v>85.965999999999994</c:v>
                </c:pt>
                <c:pt idx="160">
                  <c:v>85.965999999999994</c:v>
                </c:pt>
                <c:pt idx="161">
                  <c:v>85.843000000000004</c:v>
                </c:pt>
                <c:pt idx="162">
                  <c:v>85.843000000000004</c:v>
                </c:pt>
                <c:pt idx="163">
                  <c:v>85.843000000000004</c:v>
                </c:pt>
                <c:pt idx="164">
                  <c:v>85.716999999999999</c:v>
                </c:pt>
                <c:pt idx="165">
                  <c:v>85.587999999999994</c:v>
                </c:pt>
                <c:pt idx="166">
                  <c:v>85.326999999999998</c:v>
                </c:pt>
                <c:pt idx="167">
                  <c:v>85.194000000000003</c:v>
                </c:pt>
                <c:pt idx="168">
                  <c:v>85.194000000000003</c:v>
                </c:pt>
                <c:pt idx="169">
                  <c:v>85.194000000000003</c:v>
                </c:pt>
                <c:pt idx="170">
                  <c:v>85.046000000000006</c:v>
                </c:pt>
                <c:pt idx="171">
                  <c:v>85.046000000000006</c:v>
                </c:pt>
                <c:pt idx="172">
                  <c:v>84.594999999999999</c:v>
                </c:pt>
                <c:pt idx="173">
                  <c:v>84.444000000000003</c:v>
                </c:pt>
                <c:pt idx="174">
                  <c:v>84.444000000000003</c:v>
                </c:pt>
                <c:pt idx="175">
                  <c:v>83.968000000000004</c:v>
                </c:pt>
                <c:pt idx="176">
                  <c:v>83.968000000000004</c:v>
                </c:pt>
                <c:pt idx="177">
                  <c:v>83.968000000000004</c:v>
                </c:pt>
                <c:pt idx="178">
                  <c:v>83.781999999999996</c:v>
                </c:pt>
                <c:pt idx="179">
                  <c:v>83.781999999999996</c:v>
                </c:pt>
                <c:pt idx="180">
                  <c:v>83.781999999999996</c:v>
                </c:pt>
              </c:numCache>
            </c:numRef>
          </c:yVal>
          <c:smooth val="0"/>
          <c:extLst>
            <c:ext xmlns:c16="http://schemas.microsoft.com/office/drawing/2014/chart" uri="{C3380CC4-5D6E-409C-BE32-E72D297353CC}">
              <c16:uniqueId val="{00000000-EF5A-4C7D-B3FF-04672D312192}"/>
            </c:ext>
          </c:extLst>
        </c:ser>
        <c:ser>
          <c:idx val="1"/>
          <c:order val="1"/>
          <c:tx>
            <c:strRef>
              <c:f>Sheet1!$C$1</c:f>
              <c:strCache>
                <c:ptCount val="1"/>
                <c:pt idx="0">
                  <c:v>Lymphoma</c:v>
                </c:pt>
              </c:strCache>
            </c:strRef>
          </c:tx>
          <c:spPr>
            <a:ln w="41275">
              <a:solidFill>
                <a:srgbClr val="FF00FF"/>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99.97</c:v>
                </c:pt>
                <c:pt idx="2">
                  <c:v>99.954999999999998</c:v>
                </c:pt>
                <c:pt idx="3">
                  <c:v>99.881</c:v>
                </c:pt>
                <c:pt idx="4">
                  <c:v>99.792000000000002</c:v>
                </c:pt>
                <c:pt idx="5">
                  <c:v>99.716999999999999</c:v>
                </c:pt>
                <c:pt idx="6">
                  <c:v>99.506</c:v>
                </c:pt>
                <c:pt idx="7">
                  <c:v>99.159000000000006</c:v>
                </c:pt>
                <c:pt idx="8">
                  <c:v>98.930999999999997</c:v>
                </c:pt>
                <c:pt idx="9">
                  <c:v>98.778999999999996</c:v>
                </c:pt>
                <c:pt idx="10">
                  <c:v>98.625</c:v>
                </c:pt>
                <c:pt idx="11">
                  <c:v>98.438999999999993</c:v>
                </c:pt>
                <c:pt idx="12">
                  <c:v>98.313999999999993</c:v>
                </c:pt>
                <c:pt idx="13">
                  <c:v>98.168000000000006</c:v>
                </c:pt>
                <c:pt idx="14">
                  <c:v>98.135000000000005</c:v>
                </c:pt>
                <c:pt idx="15">
                  <c:v>98.034999999999997</c:v>
                </c:pt>
                <c:pt idx="16">
                  <c:v>97.950999999999993</c:v>
                </c:pt>
                <c:pt idx="17">
                  <c:v>97.9</c:v>
                </c:pt>
                <c:pt idx="18">
                  <c:v>97.867000000000004</c:v>
                </c:pt>
                <c:pt idx="19">
                  <c:v>97.765000000000001</c:v>
                </c:pt>
                <c:pt idx="20">
                  <c:v>97.68</c:v>
                </c:pt>
                <c:pt idx="21">
                  <c:v>97.628</c:v>
                </c:pt>
                <c:pt idx="22">
                  <c:v>97.542000000000002</c:v>
                </c:pt>
                <c:pt idx="23">
                  <c:v>97.471999999999994</c:v>
                </c:pt>
                <c:pt idx="24">
                  <c:v>97.436999999999998</c:v>
                </c:pt>
                <c:pt idx="25">
                  <c:v>97.363</c:v>
                </c:pt>
                <c:pt idx="26">
                  <c:v>97.287000000000006</c:v>
                </c:pt>
                <c:pt idx="27">
                  <c:v>97.248999999999995</c:v>
                </c:pt>
                <c:pt idx="28">
                  <c:v>97.210999999999999</c:v>
                </c:pt>
                <c:pt idx="29">
                  <c:v>97.173000000000002</c:v>
                </c:pt>
                <c:pt idx="30">
                  <c:v>97.096000000000004</c:v>
                </c:pt>
                <c:pt idx="31">
                  <c:v>96.941999999999993</c:v>
                </c:pt>
                <c:pt idx="32">
                  <c:v>96.903000000000006</c:v>
                </c:pt>
                <c:pt idx="33">
                  <c:v>96.825000000000003</c:v>
                </c:pt>
                <c:pt idx="34">
                  <c:v>96.745999999999995</c:v>
                </c:pt>
                <c:pt idx="35">
                  <c:v>96.686000000000007</c:v>
                </c:pt>
                <c:pt idx="36">
                  <c:v>96.623999999999995</c:v>
                </c:pt>
                <c:pt idx="37">
                  <c:v>96.581999999999994</c:v>
                </c:pt>
                <c:pt idx="38">
                  <c:v>96.408000000000001</c:v>
                </c:pt>
                <c:pt idx="39">
                  <c:v>96.364000000000004</c:v>
                </c:pt>
                <c:pt idx="40">
                  <c:v>96.341999999999999</c:v>
                </c:pt>
                <c:pt idx="41">
                  <c:v>96.254000000000005</c:v>
                </c:pt>
                <c:pt idx="42">
                  <c:v>96.12</c:v>
                </c:pt>
                <c:pt idx="43">
                  <c:v>96.031000000000006</c:v>
                </c:pt>
                <c:pt idx="44">
                  <c:v>95.918999999999997</c:v>
                </c:pt>
                <c:pt idx="45">
                  <c:v>95.873999999999995</c:v>
                </c:pt>
                <c:pt idx="46">
                  <c:v>95.783000000000001</c:v>
                </c:pt>
                <c:pt idx="47">
                  <c:v>95.691000000000003</c:v>
                </c:pt>
                <c:pt idx="48">
                  <c:v>95.62</c:v>
                </c:pt>
                <c:pt idx="49">
                  <c:v>95.62</c:v>
                </c:pt>
                <c:pt idx="50">
                  <c:v>95.52</c:v>
                </c:pt>
                <c:pt idx="51">
                  <c:v>95.444999999999993</c:v>
                </c:pt>
                <c:pt idx="52">
                  <c:v>95.42</c:v>
                </c:pt>
                <c:pt idx="53">
                  <c:v>95.394000000000005</c:v>
                </c:pt>
                <c:pt idx="54">
                  <c:v>95.343999999999994</c:v>
                </c:pt>
                <c:pt idx="55">
                  <c:v>95.266999999999996</c:v>
                </c:pt>
                <c:pt idx="56">
                  <c:v>95.19</c:v>
                </c:pt>
                <c:pt idx="57">
                  <c:v>95.138999999999996</c:v>
                </c:pt>
                <c:pt idx="58">
                  <c:v>95.06</c:v>
                </c:pt>
                <c:pt idx="59">
                  <c:v>94.927999999999997</c:v>
                </c:pt>
                <c:pt idx="60">
                  <c:v>94.873000000000005</c:v>
                </c:pt>
                <c:pt idx="61">
                  <c:v>94.76</c:v>
                </c:pt>
                <c:pt idx="62">
                  <c:v>94.644999999999996</c:v>
                </c:pt>
                <c:pt idx="63">
                  <c:v>94.587000000000003</c:v>
                </c:pt>
                <c:pt idx="64">
                  <c:v>94.5</c:v>
                </c:pt>
                <c:pt idx="65">
                  <c:v>94.382999999999996</c:v>
                </c:pt>
                <c:pt idx="66">
                  <c:v>94.295000000000002</c:v>
                </c:pt>
                <c:pt idx="67">
                  <c:v>94.206999999999994</c:v>
                </c:pt>
                <c:pt idx="68">
                  <c:v>94.058000000000007</c:v>
                </c:pt>
                <c:pt idx="69">
                  <c:v>93.938999999999993</c:v>
                </c:pt>
                <c:pt idx="70">
                  <c:v>93.909000000000006</c:v>
                </c:pt>
                <c:pt idx="71">
                  <c:v>93.724000000000004</c:v>
                </c:pt>
                <c:pt idx="72">
                  <c:v>93.566000000000003</c:v>
                </c:pt>
                <c:pt idx="73">
                  <c:v>93.533000000000001</c:v>
                </c:pt>
                <c:pt idx="74">
                  <c:v>93.5</c:v>
                </c:pt>
                <c:pt idx="75">
                  <c:v>93.5</c:v>
                </c:pt>
                <c:pt idx="76">
                  <c:v>93.432000000000002</c:v>
                </c:pt>
                <c:pt idx="77">
                  <c:v>93.432000000000002</c:v>
                </c:pt>
                <c:pt idx="78">
                  <c:v>93.397999999999996</c:v>
                </c:pt>
                <c:pt idx="79">
                  <c:v>93.295000000000002</c:v>
                </c:pt>
                <c:pt idx="80">
                  <c:v>93.087999999999994</c:v>
                </c:pt>
                <c:pt idx="81">
                  <c:v>92.983999999999995</c:v>
                </c:pt>
                <c:pt idx="82">
                  <c:v>92.808000000000007</c:v>
                </c:pt>
                <c:pt idx="83">
                  <c:v>92.736000000000004</c:v>
                </c:pt>
                <c:pt idx="84">
                  <c:v>92.625</c:v>
                </c:pt>
                <c:pt idx="85">
                  <c:v>92.625</c:v>
                </c:pt>
                <c:pt idx="86">
                  <c:v>92.585999999999999</c:v>
                </c:pt>
                <c:pt idx="87">
                  <c:v>92.546000000000006</c:v>
                </c:pt>
                <c:pt idx="88">
                  <c:v>92.427000000000007</c:v>
                </c:pt>
                <c:pt idx="89">
                  <c:v>92.387</c:v>
                </c:pt>
                <c:pt idx="90">
                  <c:v>92.227000000000004</c:v>
                </c:pt>
                <c:pt idx="91">
                  <c:v>92.105999999999995</c:v>
                </c:pt>
                <c:pt idx="92">
                  <c:v>92.025000000000006</c:v>
                </c:pt>
                <c:pt idx="93">
                  <c:v>92.025000000000006</c:v>
                </c:pt>
                <c:pt idx="94">
                  <c:v>91.900999999999996</c:v>
                </c:pt>
                <c:pt idx="95">
                  <c:v>91.817999999999998</c:v>
                </c:pt>
                <c:pt idx="96">
                  <c:v>91.686999999999998</c:v>
                </c:pt>
                <c:pt idx="97">
                  <c:v>91.686999999999998</c:v>
                </c:pt>
                <c:pt idx="98">
                  <c:v>91.641000000000005</c:v>
                </c:pt>
                <c:pt idx="99">
                  <c:v>91.594999999999999</c:v>
                </c:pt>
                <c:pt idx="100">
                  <c:v>91.594999999999999</c:v>
                </c:pt>
                <c:pt idx="101">
                  <c:v>91.548000000000002</c:v>
                </c:pt>
                <c:pt idx="102">
                  <c:v>91.501000000000005</c:v>
                </c:pt>
                <c:pt idx="103">
                  <c:v>91.406999999999996</c:v>
                </c:pt>
                <c:pt idx="104">
                  <c:v>91.36</c:v>
                </c:pt>
                <c:pt idx="105">
                  <c:v>91.215000000000003</c:v>
                </c:pt>
                <c:pt idx="106">
                  <c:v>91.117000000000004</c:v>
                </c:pt>
                <c:pt idx="107">
                  <c:v>91.067999999999998</c:v>
                </c:pt>
                <c:pt idx="108">
                  <c:v>91.016999999999996</c:v>
                </c:pt>
                <c:pt idx="109">
                  <c:v>90.962999999999994</c:v>
                </c:pt>
                <c:pt idx="110">
                  <c:v>90.908000000000001</c:v>
                </c:pt>
                <c:pt idx="111">
                  <c:v>90.852000000000004</c:v>
                </c:pt>
                <c:pt idx="112">
                  <c:v>90.683000000000007</c:v>
                </c:pt>
                <c:pt idx="113">
                  <c:v>90.683000000000007</c:v>
                </c:pt>
                <c:pt idx="114">
                  <c:v>90.626000000000005</c:v>
                </c:pt>
                <c:pt idx="115">
                  <c:v>90.34</c:v>
                </c:pt>
                <c:pt idx="116">
                  <c:v>90.34</c:v>
                </c:pt>
                <c:pt idx="117">
                  <c:v>90.34</c:v>
                </c:pt>
                <c:pt idx="118">
                  <c:v>90.162000000000006</c:v>
                </c:pt>
                <c:pt idx="119">
                  <c:v>90.102000000000004</c:v>
                </c:pt>
                <c:pt idx="120">
                  <c:v>89.975999999999999</c:v>
                </c:pt>
                <c:pt idx="121">
                  <c:v>89.909000000000006</c:v>
                </c:pt>
                <c:pt idx="122">
                  <c:v>89.909000000000006</c:v>
                </c:pt>
                <c:pt idx="123">
                  <c:v>89.909000000000006</c:v>
                </c:pt>
                <c:pt idx="124">
                  <c:v>89.77</c:v>
                </c:pt>
                <c:pt idx="125">
                  <c:v>89.700999999999993</c:v>
                </c:pt>
                <c:pt idx="126">
                  <c:v>89.63</c:v>
                </c:pt>
                <c:pt idx="127">
                  <c:v>89.63</c:v>
                </c:pt>
                <c:pt idx="128">
                  <c:v>89.488</c:v>
                </c:pt>
                <c:pt idx="129">
                  <c:v>89.344999999999999</c:v>
                </c:pt>
                <c:pt idx="130">
                  <c:v>89.272999999999996</c:v>
                </c:pt>
                <c:pt idx="131">
                  <c:v>89.272999999999996</c:v>
                </c:pt>
                <c:pt idx="132">
                  <c:v>89.272999999999996</c:v>
                </c:pt>
                <c:pt idx="133">
                  <c:v>89.108999999999995</c:v>
                </c:pt>
                <c:pt idx="134">
                  <c:v>89.027000000000001</c:v>
                </c:pt>
                <c:pt idx="135">
                  <c:v>89.027000000000001</c:v>
                </c:pt>
                <c:pt idx="136">
                  <c:v>88.858999999999995</c:v>
                </c:pt>
                <c:pt idx="137">
                  <c:v>88.774000000000001</c:v>
                </c:pt>
                <c:pt idx="138">
                  <c:v>88.605999999999995</c:v>
                </c:pt>
                <c:pt idx="139">
                  <c:v>88.435000000000002</c:v>
                </c:pt>
                <c:pt idx="140">
                  <c:v>88.435000000000002</c:v>
                </c:pt>
                <c:pt idx="141">
                  <c:v>88.435000000000002</c:v>
                </c:pt>
                <c:pt idx="142">
                  <c:v>88.347999999999999</c:v>
                </c:pt>
                <c:pt idx="143">
                  <c:v>88.347999999999999</c:v>
                </c:pt>
                <c:pt idx="144">
                  <c:v>88.254999999999995</c:v>
                </c:pt>
                <c:pt idx="145">
                  <c:v>88.254999999999995</c:v>
                </c:pt>
                <c:pt idx="146">
                  <c:v>88.155000000000001</c:v>
                </c:pt>
                <c:pt idx="147">
                  <c:v>88.155000000000001</c:v>
                </c:pt>
                <c:pt idx="148">
                  <c:v>88.155000000000001</c:v>
                </c:pt>
                <c:pt idx="149">
                  <c:v>88.054000000000002</c:v>
                </c:pt>
                <c:pt idx="150">
                  <c:v>88.054000000000002</c:v>
                </c:pt>
                <c:pt idx="151">
                  <c:v>87.951999999999998</c:v>
                </c:pt>
                <c:pt idx="152">
                  <c:v>87.951999999999998</c:v>
                </c:pt>
                <c:pt idx="153">
                  <c:v>87.744</c:v>
                </c:pt>
                <c:pt idx="154">
                  <c:v>87.534000000000006</c:v>
                </c:pt>
                <c:pt idx="155">
                  <c:v>87.534000000000006</c:v>
                </c:pt>
                <c:pt idx="156">
                  <c:v>87.534000000000006</c:v>
                </c:pt>
                <c:pt idx="157">
                  <c:v>87.183999999999997</c:v>
                </c:pt>
                <c:pt idx="158">
                  <c:v>87.061999999999998</c:v>
                </c:pt>
                <c:pt idx="159">
                  <c:v>87.061999999999998</c:v>
                </c:pt>
                <c:pt idx="160">
                  <c:v>87.061999999999998</c:v>
                </c:pt>
                <c:pt idx="161">
                  <c:v>86.936999999999998</c:v>
                </c:pt>
                <c:pt idx="162">
                  <c:v>86.936999999999998</c:v>
                </c:pt>
                <c:pt idx="163">
                  <c:v>86.936999999999998</c:v>
                </c:pt>
                <c:pt idx="164">
                  <c:v>86.81</c:v>
                </c:pt>
                <c:pt idx="165">
                  <c:v>86.68</c:v>
                </c:pt>
                <c:pt idx="166">
                  <c:v>86.549000000000007</c:v>
                </c:pt>
                <c:pt idx="167">
                  <c:v>86.415999999999997</c:v>
                </c:pt>
                <c:pt idx="168">
                  <c:v>86.415999999999997</c:v>
                </c:pt>
                <c:pt idx="169">
                  <c:v>86.415999999999997</c:v>
                </c:pt>
                <c:pt idx="170">
                  <c:v>86.266999999999996</c:v>
                </c:pt>
                <c:pt idx="171">
                  <c:v>86.266999999999996</c:v>
                </c:pt>
                <c:pt idx="172">
                  <c:v>85.962999999999994</c:v>
                </c:pt>
                <c:pt idx="173">
                  <c:v>85.811000000000007</c:v>
                </c:pt>
                <c:pt idx="174">
                  <c:v>85.811000000000007</c:v>
                </c:pt>
                <c:pt idx="175">
                  <c:v>85.331999999999994</c:v>
                </c:pt>
                <c:pt idx="176">
                  <c:v>85.331999999999994</c:v>
                </c:pt>
                <c:pt idx="177">
                  <c:v>85.331999999999994</c:v>
                </c:pt>
                <c:pt idx="178">
                  <c:v>85.144999999999996</c:v>
                </c:pt>
                <c:pt idx="179">
                  <c:v>85.144999999999996</c:v>
                </c:pt>
                <c:pt idx="180">
                  <c:v>85.144999999999996</c:v>
                </c:pt>
              </c:numCache>
            </c:numRef>
          </c:yVal>
          <c:smooth val="0"/>
          <c:extLst>
            <c:ext xmlns:c16="http://schemas.microsoft.com/office/drawing/2014/chart" uri="{C3380CC4-5D6E-409C-BE32-E72D297353CC}">
              <c16:uniqueId val="{00000001-EF5A-4C7D-B3FF-04672D312192}"/>
            </c:ext>
          </c:extLst>
        </c:ser>
        <c:ser>
          <c:idx val="2"/>
          <c:order val="2"/>
          <c:tx>
            <c:strRef>
              <c:f>Sheet1!$D$1</c:f>
              <c:strCache>
                <c:ptCount val="1"/>
                <c:pt idx="0">
                  <c:v>Skin</c:v>
                </c:pt>
              </c:strCache>
            </c:strRef>
          </c:tx>
          <c:spPr>
            <a:ln w="41275">
              <a:solidFill>
                <a:srgbClr val="339933"/>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Sheet1!$D$2:$D$182</c:f>
              <c:numCache>
                <c:formatCode>General</c:formatCode>
                <c:ptCount val="18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99.977000000000004</c:v>
                </c:pt>
                <c:pt idx="43">
                  <c:v>99.977000000000004</c:v>
                </c:pt>
                <c:pt idx="44">
                  <c:v>99.977000000000004</c:v>
                </c:pt>
                <c:pt idx="45">
                  <c:v>99.977000000000004</c:v>
                </c:pt>
                <c:pt idx="46">
                  <c:v>99.977000000000004</c:v>
                </c:pt>
                <c:pt idx="47">
                  <c:v>99.977000000000004</c:v>
                </c:pt>
                <c:pt idx="48">
                  <c:v>99.977000000000004</c:v>
                </c:pt>
                <c:pt idx="49">
                  <c:v>99.977000000000004</c:v>
                </c:pt>
                <c:pt idx="50">
                  <c:v>99.977000000000004</c:v>
                </c:pt>
                <c:pt idx="51">
                  <c:v>99.977000000000004</c:v>
                </c:pt>
                <c:pt idx="52">
                  <c:v>99.977000000000004</c:v>
                </c:pt>
                <c:pt idx="53">
                  <c:v>99.977000000000004</c:v>
                </c:pt>
                <c:pt idx="54">
                  <c:v>99.977000000000004</c:v>
                </c:pt>
                <c:pt idx="55">
                  <c:v>99.977000000000004</c:v>
                </c:pt>
                <c:pt idx="56">
                  <c:v>99.977000000000004</c:v>
                </c:pt>
                <c:pt idx="57">
                  <c:v>99.977000000000004</c:v>
                </c:pt>
                <c:pt idx="58">
                  <c:v>99.977000000000004</c:v>
                </c:pt>
                <c:pt idx="59">
                  <c:v>99.977000000000004</c:v>
                </c:pt>
                <c:pt idx="60">
                  <c:v>99.977000000000004</c:v>
                </c:pt>
                <c:pt idx="61">
                  <c:v>99.977000000000004</c:v>
                </c:pt>
                <c:pt idx="62">
                  <c:v>99.977000000000004</c:v>
                </c:pt>
                <c:pt idx="63">
                  <c:v>99.977000000000004</c:v>
                </c:pt>
                <c:pt idx="64">
                  <c:v>99.977000000000004</c:v>
                </c:pt>
                <c:pt idx="65">
                  <c:v>99.977000000000004</c:v>
                </c:pt>
                <c:pt idx="66">
                  <c:v>99.977000000000004</c:v>
                </c:pt>
                <c:pt idx="67">
                  <c:v>99.977000000000004</c:v>
                </c:pt>
                <c:pt idx="68">
                  <c:v>99.977000000000004</c:v>
                </c:pt>
                <c:pt idx="69">
                  <c:v>99.977000000000004</c:v>
                </c:pt>
                <c:pt idx="70">
                  <c:v>99.977000000000004</c:v>
                </c:pt>
                <c:pt idx="71">
                  <c:v>99.977000000000004</c:v>
                </c:pt>
                <c:pt idx="72">
                  <c:v>99.977000000000004</c:v>
                </c:pt>
                <c:pt idx="73">
                  <c:v>99.977000000000004</c:v>
                </c:pt>
                <c:pt idx="74">
                  <c:v>99.977000000000004</c:v>
                </c:pt>
                <c:pt idx="75">
                  <c:v>99.977000000000004</c:v>
                </c:pt>
                <c:pt idx="76">
                  <c:v>99.977000000000004</c:v>
                </c:pt>
                <c:pt idx="77">
                  <c:v>99.977000000000004</c:v>
                </c:pt>
                <c:pt idx="78">
                  <c:v>99.977000000000004</c:v>
                </c:pt>
                <c:pt idx="79">
                  <c:v>99.977000000000004</c:v>
                </c:pt>
                <c:pt idx="80">
                  <c:v>99.977000000000004</c:v>
                </c:pt>
                <c:pt idx="81">
                  <c:v>99.977000000000004</c:v>
                </c:pt>
                <c:pt idx="82">
                  <c:v>99.977000000000004</c:v>
                </c:pt>
                <c:pt idx="83">
                  <c:v>99.977000000000004</c:v>
                </c:pt>
                <c:pt idx="84">
                  <c:v>99.977000000000004</c:v>
                </c:pt>
                <c:pt idx="85">
                  <c:v>99.977000000000004</c:v>
                </c:pt>
                <c:pt idx="86">
                  <c:v>99.977000000000004</c:v>
                </c:pt>
                <c:pt idx="87">
                  <c:v>99.977000000000004</c:v>
                </c:pt>
                <c:pt idx="88">
                  <c:v>99.977000000000004</c:v>
                </c:pt>
                <c:pt idx="89">
                  <c:v>99.977000000000004</c:v>
                </c:pt>
                <c:pt idx="90">
                  <c:v>99.977000000000004</c:v>
                </c:pt>
                <c:pt idx="91">
                  <c:v>99.977000000000004</c:v>
                </c:pt>
                <c:pt idx="92">
                  <c:v>99.977000000000004</c:v>
                </c:pt>
                <c:pt idx="93">
                  <c:v>99.977000000000004</c:v>
                </c:pt>
                <c:pt idx="94">
                  <c:v>99.977000000000004</c:v>
                </c:pt>
                <c:pt idx="95">
                  <c:v>99.935000000000002</c:v>
                </c:pt>
                <c:pt idx="96">
                  <c:v>99.935000000000002</c:v>
                </c:pt>
                <c:pt idx="97">
                  <c:v>99.935000000000002</c:v>
                </c:pt>
                <c:pt idx="98">
                  <c:v>99.935000000000002</c:v>
                </c:pt>
                <c:pt idx="99">
                  <c:v>99.935000000000002</c:v>
                </c:pt>
                <c:pt idx="100">
                  <c:v>99.935000000000002</c:v>
                </c:pt>
                <c:pt idx="101">
                  <c:v>99.935000000000002</c:v>
                </c:pt>
                <c:pt idx="102">
                  <c:v>99.935000000000002</c:v>
                </c:pt>
                <c:pt idx="103">
                  <c:v>99.935000000000002</c:v>
                </c:pt>
                <c:pt idx="104">
                  <c:v>99.935000000000002</c:v>
                </c:pt>
                <c:pt idx="105">
                  <c:v>99.935000000000002</c:v>
                </c:pt>
                <c:pt idx="106">
                  <c:v>99.935000000000002</c:v>
                </c:pt>
                <c:pt idx="107">
                  <c:v>99.935000000000002</c:v>
                </c:pt>
                <c:pt idx="108">
                  <c:v>99.935000000000002</c:v>
                </c:pt>
                <c:pt idx="109">
                  <c:v>99.935000000000002</c:v>
                </c:pt>
                <c:pt idx="110">
                  <c:v>99.935000000000002</c:v>
                </c:pt>
                <c:pt idx="111">
                  <c:v>99.935000000000002</c:v>
                </c:pt>
                <c:pt idx="112">
                  <c:v>99.935000000000002</c:v>
                </c:pt>
                <c:pt idx="113">
                  <c:v>99.935000000000002</c:v>
                </c:pt>
                <c:pt idx="114">
                  <c:v>99.935000000000002</c:v>
                </c:pt>
                <c:pt idx="115">
                  <c:v>99.935000000000002</c:v>
                </c:pt>
                <c:pt idx="116">
                  <c:v>99.935000000000002</c:v>
                </c:pt>
                <c:pt idx="117">
                  <c:v>99.935000000000002</c:v>
                </c:pt>
                <c:pt idx="118">
                  <c:v>99.935000000000002</c:v>
                </c:pt>
                <c:pt idx="119">
                  <c:v>99.935000000000002</c:v>
                </c:pt>
                <c:pt idx="120">
                  <c:v>99.935000000000002</c:v>
                </c:pt>
                <c:pt idx="121">
                  <c:v>99.935000000000002</c:v>
                </c:pt>
                <c:pt idx="122">
                  <c:v>99.935000000000002</c:v>
                </c:pt>
                <c:pt idx="123">
                  <c:v>99.935000000000002</c:v>
                </c:pt>
                <c:pt idx="124">
                  <c:v>99.935000000000002</c:v>
                </c:pt>
                <c:pt idx="125">
                  <c:v>99.935000000000002</c:v>
                </c:pt>
                <c:pt idx="126">
                  <c:v>99.863</c:v>
                </c:pt>
                <c:pt idx="127">
                  <c:v>99.863</c:v>
                </c:pt>
                <c:pt idx="128">
                  <c:v>99.863</c:v>
                </c:pt>
                <c:pt idx="129">
                  <c:v>99.863</c:v>
                </c:pt>
                <c:pt idx="130">
                  <c:v>99.863</c:v>
                </c:pt>
                <c:pt idx="131">
                  <c:v>99.863</c:v>
                </c:pt>
                <c:pt idx="132">
                  <c:v>99.863</c:v>
                </c:pt>
                <c:pt idx="133">
                  <c:v>99.863</c:v>
                </c:pt>
                <c:pt idx="134">
                  <c:v>99.863</c:v>
                </c:pt>
                <c:pt idx="135">
                  <c:v>99.863</c:v>
                </c:pt>
                <c:pt idx="136">
                  <c:v>99.863</c:v>
                </c:pt>
                <c:pt idx="137">
                  <c:v>99.863</c:v>
                </c:pt>
                <c:pt idx="138">
                  <c:v>99.863</c:v>
                </c:pt>
                <c:pt idx="139">
                  <c:v>99.863</c:v>
                </c:pt>
                <c:pt idx="140">
                  <c:v>99.863</c:v>
                </c:pt>
                <c:pt idx="141">
                  <c:v>99.863</c:v>
                </c:pt>
                <c:pt idx="142">
                  <c:v>99.863</c:v>
                </c:pt>
                <c:pt idx="143">
                  <c:v>99.863</c:v>
                </c:pt>
                <c:pt idx="144">
                  <c:v>99.863</c:v>
                </c:pt>
                <c:pt idx="145">
                  <c:v>99.863</c:v>
                </c:pt>
                <c:pt idx="146">
                  <c:v>99.863</c:v>
                </c:pt>
                <c:pt idx="147">
                  <c:v>99.863</c:v>
                </c:pt>
                <c:pt idx="148">
                  <c:v>99.863</c:v>
                </c:pt>
                <c:pt idx="149">
                  <c:v>99.863</c:v>
                </c:pt>
                <c:pt idx="150">
                  <c:v>99.863</c:v>
                </c:pt>
                <c:pt idx="151">
                  <c:v>99.863</c:v>
                </c:pt>
                <c:pt idx="152">
                  <c:v>99.863</c:v>
                </c:pt>
                <c:pt idx="153">
                  <c:v>99.863</c:v>
                </c:pt>
                <c:pt idx="154">
                  <c:v>99.863</c:v>
                </c:pt>
                <c:pt idx="155">
                  <c:v>99.863</c:v>
                </c:pt>
                <c:pt idx="156">
                  <c:v>99.751000000000005</c:v>
                </c:pt>
                <c:pt idx="157">
                  <c:v>99.751000000000005</c:v>
                </c:pt>
                <c:pt idx="158">
                  <c:v>99.751000000000005</c:v>
                </c:pt>
                <c:pt idx="159">
                  <c:v>99.751000000000005</c:v>
                </c:pt>
                <c:pt idx="160">
                  <c:v>99.751000000000005</c:v>
                </c:pt>
                <c:pt idx="161">
                  <c:v>99.751000000000005</c:v>
                </c:pt>
                <c:pt idx="162">
                  <c:v>99.751000000000005</c:v>
                </c:pt>
                <c:pt idx="163">
                  <c:v>99.751000000000005</c:v>
                </c:pt>
                <c:pt idx="164">
                  <c:v>99.751000000000005</c:v>
                </c:pt>
                <c:pt idx="165">
                  <c:v>99.751000000000005</c:v>
                </c:pt>
                <c:pt idx="166">
                  <c:v>99.751000000000005</c:v>
                </c:pt>
                <c:pt idx="167">
                  <c:v>99.751000000000005</c:v>
                </c:pt>
                <c:pt idx="168">
                  <c:v>99.751000000000005</c:v>
                </c:pt>
                <c:pt idx="169">
                  <c:v>99.751000000000005</c:v>
                </c:pt>
                <c:pt idx="170">
                  <c:v>99.751000000000005</c:v>
                </c:pt>
                <c:pt idx="171">
                  <c:v>99.751000000000005</c:v>
                </c:pt>
                <c:pt idx="172">
                  <c:v>99.751000000000005</c:v>
                </c:pt>
                <c:pt idx="173">
                  <c:v>99.751000000000005</c:v>
                </c:pt>
                <c:pt idx="174">
                  <c:v>99.751000000000005</c:v>
                </c:pt>
                <c:pt idx="175">
                  <c:v>99.751000000000005</c:v>
                </c:pt>
                <c:pt idx="176">
                  <c:v>99.751000000000005</c:v>
                </c:pt>
                <c:pt idx="177">
                  <c:v>99.751000000000005</c:v>
                </c:pt>
                <c:pt idx="178">
                  <c:v>99.751000000000005</c:v>
                </c:pt>
                <c:pt idx="179">
                  <c:v>99.751000000000005</c:v>
                </c:pt>
                <c:pt idx="180">
                  <c:v>99.751000000000005</c:v>
                </c:pt>
              </c:numCache>
            </c:numRef>
          </c:yVal>
          <c:smooth val="0"/>
          <c:extLst>
            <c:ext xmlns:c16="http://schemas.microsoft.com/office/drawing/2014/chart" uri="{C3380CC4-5D6E-409C-BE32-E72D297353CC}">
              <c16:uniqueId val="{00000002-EF5A-4C7D-B3FF-04672D312192}"/>
            </c:ext>
          </c:extLst>
        </c:ser>
        <c:ser>
          <c:idx val="3"/>
          <c:order val="3"/>
          <c:tx>
            <c:strRef>
              <c:f>Sheet1!$E$1</c:f>
              <c:strCache>
                <c:ptCount val="1"/>
                <c:pt idx="0">
                  <c:v>Other</c:v>
                </c:pt>
              </c:strCache>
            </c:strRef>
          </c:tx>
          <c:spPr>
            <a:ln w="41275">
              <a:solidFill>
                <a:srgbClr val="00B0F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Sheet1!$E$2:$E$182</c:f>
              <c:numCache>
                <c:formatCode>General</c:formatCode>
                <c:ptCount val="181"/>
                <c:pt idx="0">
                  <c:v>100</c:v>
                </c:pt>
                <c:pt idx="1">
                  <c:v>100</c:v>
                </c:pt>
                <c:pt idx="2">
                  <c:v>100</c:v>
                </c:pt>
                <c:pt idx="3">
                  <c:v>100</c:v>
                </c:pt>
                <c:pt idx="4">
                  <c:v>100</c:v>
                </c:pt>
                <c:pt idx="5">
                  <c:v>100</c:v>
                </c:pt>
                <c:pt idx="6">
                  <c:v>99.97</c:v>
                </c:pt>
                <c:pt idx="7">
                  <c:v>99.97</c:v>
                </c:pt>
                <c:pt idx="8">
                  <c:v>99.954999999999998</c:v>
                </c:pt>
                <c:pt idx="9">
                  <c:v>99.954999999999998</c:v>
                </c:pt>
                <c:pt idx="10">
                  <c:v>99.893000000000001</c:v>
                </c:pt>
                <c:pt idx="11">
                  <c:v>99.893000000000001</c:v>
                </c:pt>
                <c:pt idx="12">
                  <c:v>99.876999999999995</c:v>
                </c:pt>
                <c:pt idx="13">
                  <c:v>99.876999999999995</c:v>
                </c:pt>
                <c:pt idx="14">
                  <c:v>99.876999999999995</c:v>
                </c:pt>
                <c:pt idx="15">
                  <c:v>99.876999999999995</c:v>
                </c:pt>
                <c:pt idx="16">
                  <c:v>99.86</c:v>
                </c:pt>
                <c:pt idx="17">
                  <c:v>99.86</c:v>
                </c:pt>
                <c:pt idx="18">
                  <c:v>99.86</c:v>
                </c:pt>
                <c:pt idx="19">
                  <c:v>99.86</c:v>
                </c:pt>
                <c:pt idx="20">
                  <c:v>99.86</c:v>
                </c:pt>
                <c:pt idx="21">
                  <c:v>99.843000000000004</c:v>
                </c:pt>
                <c:pt idx="22">
                  <c:v>99.843000000000004</c:v>
                </c:pt>
                <c:pt idx="23">
                  <c:v>99.825999999999993</c:v>
                </c:pt>
                <c:pt idx="24">
                  <c:v>99.825999999999993</c:v>
                </c:pt>
                <c:pt idx="25">
                  <c:v>99.825999999999993</c:v>
                </c:pt>
                <c:pt idx="26">
                  <c:v>99.825999999999993</c:v>
                </c:pt>
                <c:pt idx="27">
                  <c:v>99.807000000000002</c:v>
                </c:pt>
                <c:pt idx="28">
                  <c:v>99.807000000000002</c:v>
                </c:pt>
                <c:pt idx="29">
                  <c:v>99.807000000000002</c:v>
                </c:pt>
                <c:pt idx="30">
                  <c:v>99.807000000000002</c:v>
                </c:pt>
                <c:pt idx="31">
                  <c:v>99.787000000000006</c:v>
                </c:pt>
                <c:pt idx="32">
                  <c:v>99.787000000000006</c:v>
                </c:pt>
                <c:pt idx="33">
                  <c:v>99.768000000000001</c:v>
                </c:pt>
                <c:pt idx="34">
                  <c:v>99.768000000000001</c:v>
                </c:pt>
                <c:pt idx="35">
                  <c:v>99.768000000000001</c:v>
                </c:pt>
                <c:pt idx="36">
                  <c:v>99.727000000000004</c:v>
                </c:pt>
                <c:pt idx="37">
                  <c:v>99.727000000000004</c:v>
                </c:pt>
                <c:pt idx="38">
                  <c:v>99.727000000000004</c:v>
                </c:pt>
                <c:pt idx="39">
                  <c:v>99.727000000000004</c:v>
                </c:pt>
                <c:pt idx="40">
                  <c:v>99.727000000000004</c:v>
                </c:pt>
                <c:pt idx="41">
                  <c:v>99.727000000000004</c:v>
                </c:pt>
                <c:pt idx="42">
                  <c:v>99.727000000000004</c:v>
                </c:pt>
                <c:pt idx="43">
                  <c:v>99.727000000000004</c:v>
                </c:pt>
                <c:pt idx="44">
                  <c:v>99.727000000000004</c:v>
                </c:pt>
                <c:pt idx="45">
                  <c:v>99.727000000000004</c:v>
                </c:pt>
                <c:pt idx="46">
                  <c:v>99.703999999999994</c:v>
                </c:pt>
                <c:pt idx="47">
                  <c:v>99.703999999999994</c:v>
                </c:pt>
                <c:pt idx="48">
                  <c:v>99.703999999999994</c:v>
                </c:pt>
                <c:pt idx="49">
                  <c:v>99.703999999999994</c:v>
                </c:pt>
                <c:pt idx="50">
                  <c:v>99.703999999999994</c:v>
                </c:pt>
                <c:pt idx="51">
                  <c:v>99.703999999999994</c:v>
                </c:pt>
                <c:pt idx="52">
                  <c:v>99.703999999999994</c:v>
                </c:pt>
                <c:pt idx="53">
                  <c:v>99.703999999999994</c:v>
                </c:pt>
                <c:pt idx="54">
                  <c:v>99.703999999999994</c:v>
                </c:pt>
                <c:pt idx="55">
                  <c:v>99.703999999999994</c:v>
                </c:pt>
                <c:pt idx="56">
                  <c:v>99.703999999999994</c:v>
                </c:pt>
                <c:pt idx="57">
                  <c:v>99.703999999999994</c:v>
                </c:pt>
                <c:pt idx="58">
                  <c:v>99.677000000000007</c:v>
                </c:pt>
                <c:pt idx="59">
                  <c:v>99.677000000000007</c:v>
                </c:pt>
                <c:pt idx="60">
                  <c:v>99.677000000000007</c:v>
                </c:pt>
                <c:pt idx="61">
                  <c:v>99.677000000000007</c:v>
                </c:pt>
                <c:pt idx="62">
                  <c:v>99.647999999999996</c:v>
                </c:pt>
                <c:pt idx="63">
                  <c:v>99.647999999999996</c:v>
                </c:pt>
                <c:pt idx="64">
                  <c:v>99.647999999999996</c:v>
                </c:pt>
                <c:pt idx="65">
                  <c:v>99.647999999999996</c:v>
                </c:pt>
                <c:pt idx="66">
                  <c:v>99.647999999999996</c:v>
                </c:pt>
                <c:pt idx="67">
                  <c:v>99.619</c:v>
                </c:pt>
                <c:pt idx="68">
                  <c:v>99.619</c:v>
                </c:pt>
                <c:pt idx="69">
                  <c:v>99.587999999999994</c:v>
                </c:pt>
                <c:pt idx="70">
                  <c:v>99.587999999999994</c:v>
                </c:pt>
                <c:pt idx="71">
                  <c:v>99.587999999999994</c:v>
                </c:pt>
                <c:pt idx="72">
                  <c:v>99.587999999999994</c:v>
                </c:pt>
                <c:pt idx="73">
                  <c:v>99.522000000000006</c:v>
                </c:pt>
                <c:pt idx="74">
                  <c:v>99.522000000000006</c:v>
                </c:pt>
                <c:pt idx="75">
                  <c:v>99.522000000000006</c:v>
                </c:pt>
                <c:pt idx="76">
                  <c:v>99.486999999999995</c:v>
                </c:pt>
                <c:pt idx="77">
                  <c:v>99.486999999999995</c:v>
                </c:pt>
                <c:pt idx="78">
                  <c:v>99.486999999999995</c:v>
                </c:pt>
                <c:pt idx="79">
                  <c:v>99.486999999999995</c:v>
                </c:pt>
                <c:pt idx="80">
                  <c:v>99.453000000000003</c:v>
                </c:pt>
                <c:pt idx="81">
                  <c:v>99.453000000000003</c:v>
                </c:pt>
                <c:pt idx="82">
                  <c:v>99.453000000000003</c:v>
                </c:pt>
                <c:pt idx="83">
                  <c:v>99.453000000000003</c:v>
                </c:pt>
                <c:pt idx="84">
                  <c:v>99.378</c:v>
                </c:pt>
                <c:pt idx="85">
                  <c:v>99.378</c:v>
                </c:pt>
                <c:pt idx="86">
                  <c:v>99.378</c:v>
                </c:pt>
                <c:pt idx="87">
                  <c:v>99.337999999999994</c:v>
                </c:pt>
                <c:pt idx="88">
                  <c:v>99.337999999999994</c:v>
                </c:pt>
                <c:pt idx="89">
                  <c:v>99.337999999999994</c:v>
                </c:pt>
                <c:pt idx="90">
                  <c:v>99.337999999999994</c:v>
                </c:pt>
                <c:pt idx="91">
                  <c:v>99.337999999999994</c:v>
                </c:pt>
                <c:pt idx="92">
                  <c:v>99.337999999999994</c:v>
                </c:pt>
                <c:pt idx="93">
                  <c:v>99.296000000000006</c:v>
                </c:pt>
                <c:pt idx="94">
                  <c:v>99.296000000000006</c:v>
                </c:pt>
                <c:pt idx="95">
                  <c:v>99.296000000000006</c:v>
                </c:pt>
                <c:pt idx="96">
                  <c:v>99.296000000000006</c:v>
                </c:pt>
                <c:pt idx="97">
                  <c:v>99.296000000000006</c:v>
                </c:pt>
                <c:pt idx="98">
                  <c:v>99.203000000000003</c:v>
                </c:pt>
                <c:pt idx="99">
                  <c:v>99.203000000000003</c:v>
                </c:pt>
                <c:pt idx="100">
                  <c:v>99.203000000000003</c:v>
                </c:pt>
                <c:pt idx="101">
                  <c:v>99.203000000000003</c:v>
                </c:pt>
                <c:pt idx="102">
                  <c:v>99.203000000000003</c:v>
                </c:pt>
                <c:pt idx="103">
                  <c:v>99.155000000000001</c:v>
                </c:pt>
                <c:pt idx="104">
                  <c:v>99.106999999999999</c:v>
                </c:pt>
                <c:pt idx="105">
                  <c:v>99.106999999999999</c:v>
                </c:pt>
                <c:pt idx="106">
                  <c:v>99.106999999999999</c:v>
                </c:pt>
                <c:pt idx="107">
                  <c:v>99.106999999999999</c:v>
                </c:pt>
                <c:pt idx="108">
                  <c:v>99.106999999999999</c:v>
                </c:pt>
                <c:pt idx="109">
                  <c:v>99.106999999999999</c:v>
                </c:pt>
                <c:pt idx="110">
                  <c:v>99.051000000000002</c:v>
                </c:pt>
                <c:pt idx="111">
                  <c:v>99.051000000000002</c:v>
                </c:pt>
                <c:pt idx="112">
                  <c:v>98.936999999999998</c:v>
                </c:pt>
                <c:pt idx="113">
                  <c:v>98.88</c:v>
                </c:pt>
                <c:pt idx="114">
                  <c:v>98.765000000000001</c:v>
                </c:pt>
                <c:pt idx="115">
                  <c:v>98.765000000000001</c:v>
                </c:pt>
                <c:pt idx="116">
                  <c:v>98.765000000000001</c:v>
                </c:pt>
                <c:pt idx="117">
                  <c:v>98.765000000000001</c:v>
                </c:pt>
                <c:pt idx="118">
                  <c:v>98.765000000000001</c:v>
                </c:pt>
                <c:pt idx="119">
                  <c:v>98.765000000000001</c:v>
                </c:pt>
                <c:pt idx="120">
                  <c:v>98.765000000000001</c:v>
                </c:pt>
                <c:pt idx="121">
                  <c:v>98.765000000000001</c:v>
                </c:pt>
                <c:pt idx="122">
                  <c:v>98.765000000000001</c:v>
                </c:pt>
                <c:pt idx="123">
                  <c:v>98.765000000000001</c:v>
                </c:pt>
                <c:pt idx="124">
                  <c:v>98.765000000000001</c:v>
                </c:pt>
                <c:pt idx="125">
                  <c:v>98.765000000000001</c:v>
                </c:pt>
                <c:pt idx="126">
                  <c:v>98.694000000000003</c:v>
                </c:pt>
                <c:pt idx="127">
                  <c:v>98.694000000000003</c:v>
                </c:pt>
                <c:pt idx="128">
                  <c:v>98.694000000000003</c:v>
                </c:pt>
                <c:pt idx="129">
                  <c:v>98.694000000000003</c:v>
                </c:pt>
                <c:pt idx="130">
                  <c:v>98.694000000000003</c:v>
                </c:pt>
                <c:pt idx="131">
                  <c:v>98.694000000000003</c:v>
                </c:pt>
                <c:pt idx="132">
                  <c:v>98.694000000000003</c:v>
                </c:pt>
                <c:pt idx="133">
                  <c:v>98.694000000000003</c:v>
                </c:pt>
                <c:pt idx="134">
                  <c:v>98.694000000000003</c:v>
                </c:pt>
                <c:pt idx="135">
                  <c:v>98.694000000000003</c:v>
                </c:pt>
                <c:pt idx="136">
                  <c:v>98.694000000000003</c:v>
                </c:pt>
                <c:pt idx="137">
                  <c:v>98.694000000000003</c:v>
                </c:pt>
                <c:pt idx="138">
                  <c:v>98.694000000000003</c:v>
                </c:pt>
                <c:pt idx="139">
                  <c:v>98.694000000000003</c:v>
                </c:pt>
                <c:pt idx="140">
                  <c:v>98.694000000000003</c:v>
                </c:pt>
                <c:pt idx="141">
                  <c:v>98.694000000000003</c:v>
                </c:pt>
                <c:pt idx="142">
                  <c:v>98.694000000000003</c:v>
                </c:pt>
                <c:pt idx="143">
                  <c:v>98.605000000000004</c:v>
                </c:pt>
                <c:pt idx="144">
                  <c:v>98.605000000000004</c:v>
                </c:pt>
                <c:pt idx="145">
                  <c:v>98.605000000000004</c:v>
                </c:pt>
                <c:pt idx="146">
                  <c:v>98.605000000000004</c:v>
                </c:pt>
                <c:pt idx="147">
                  <c:v>98.605000000000004</c:v>
                </c:pt>
                <c:pt idx="148">
                  <c:v>98.605000000000004</c:v>
                </c:pt>
                <c:pt idx="149">
                  <c:v>98.605000000000004</c:v>
                </c:pt>
                <c:pt idx="150">
                  <c:v>98.605000000000004</c:v>
                </c:pt>
                <c:pt idx="151">
                  <c:v>98.605000000000004</c:v>
                </c:pt>
                <c:pt idx="152">
                  <c:v>98.605000000000004</c:v>
                </c:pt>
                <c:pt idx="153">
                  <c:v>98.501000000000005</c:v>
                </c:pt>
                <c:pt idx="154">
                  <c:v>98.501000000000005</c:v>
                </c:pt>
                <c:pt idx="155">
                  <c:v>98.501000000000005</c:v>
                </c:pt>
                <c:pt idx="156">
                  <c:v>98.501000000000005</c:v>
                </c:pt>
                <c:pt idx="157">
                  <c:v>98.501000000000005</c:v>
                </c:pt>
                <c:pt idx="158">
                  <c:v>98.501000000000005</c:v>
                </c:pt>
                <c:pt idx="159">
                  <c:v>98.501000000000005</c:v>
                </c:pt>
                <c:pt idx="160">
                  <c:v>98.501000000000005</c:v>
                </c:pt>
                <c:pt idx="161">
                  <c:v>98.501000000000005</c:v>
                </c:pt>
                <c:pt idx="162">
                  <c:v>98.501000000000005</c:v>
                </c:pt>
                <c:pt idx="163">
                  <c:v>98.501000000000005</c:v>
                </c:pt>
                <c:pt idx="164">
                  <c:v>98.501000000000005</c:v>
                </c:pt>
                <c:pt idx="165">
                  <c:v>98.501000000000005</c:v>
                </c:pt>
                <c:pt idx="166">
                  <c:v>98.369</c:v>
                </c:pt>
                <c:pt idx="167">
                  <c:v>98.369</c:v>
                </c:pt>
                <c:pt idx="168">
                  <c:v>98.369</c:v>
                </c:pt>
                <c:pt idx="169">
                  <c:v>98.369</c:v>
                </c:pt>
                <c:pt idx="170">
                  <c:v>98.218999999999994</c:v>
                </c:pt>
                <c:pt idx="171">
                  <c:v>98.218999999999994</c:v>
                </c:pt>
                <c:pt idx="172">
                  <c:v>98.218999999999994</c:v>
                </c:pt>
                <c:pt idx="173">
                  <c:v>98.064999999999998</c:v>
                </c:pt>
                <c:pt idx="174">
                  <c:v>98.064999999999998</c:v>
                </c:pt>
                <c:pt idx="175">
                  <c:v>98.064999999999998</c:v>
                </c:pt>
                <c:pt idx="176">
                  <c:v>98.064999999999998</c:v>
                </c:pt>
                <c:pt idx="177">
                  <c:v>98.064999999999998</c:v>
                </c:pt>
                <c:pt idx="178">
                  <c:v>98.064999999999998</c:v>
                </c:pt>
                <c:pt idx="179">
                  <c:v>98.064999999999998</c:v>
                </c:pt>
                <c:pt idx="180">
                  <c:v>98.064999999999998</c:v>
                </c:pt>
              </c:numCache>
            </c:numRef>
          </c:yVal>
          <c:smooth val="0"/>
          <c:extLst>
            <c:ext xmlns:c16="http://schemas.microsoft.com/office/drawing/2014/chart" uri="{C3380CC4-5D6E-409C-BE32-E72D297353CC}">
              <c16:uniqueId val="{00000003-EF5A-4C7D-B3FF-04672D312192}"/>
            </c:ext>
          </c:extLst>
        </c:ser>
        <c:dLbls>
          <c:showLegendKey val="0"/>
          <c:showVal val="0"/>
          <c:showCatName val="0"/>
          <c:showSerName val="0"/>
          <c:showPercent val="0"/>
          <c:showBubbleSize val="0"/>
        </c:dLbls>
        <c:axId val="675422672"/>
        <c:axId val="675423064"/>
      </c:scatterChart>
      <c:valAx>
        <c:axId val="675422672"/>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23064"/>
        <c:crosses val="autoZero"/>
        <c:crossBetween val="midCat"/>
        <c:majorUnit val="1"/>
      </c:valAx>
      <c:valAx>
        <c:axId val="675423064"/>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Malignancy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22672"/>
        <c:crosses val="autoZero"/>
        <c:crossBetween val="midCat"/>
        <c:majorUnit val="10"/>
      </c:valAx>
      <c:spPr>
        <a:noFill/>
        <a:ln>
          <a:solidFill>
            <a:schemeClr val="bg2"/>
          </a:solidFill>
        </a:ln>
      </c:spPr>
    </c:plotArea>
    <c:legend>
      <c:legendPos val="r"/>
      <c:layout>
        <c:manualLayout>
          <c:xMode val="edge"/>
          <c:yMode val="edge"/>
          <c:x val="0.12667398322997236"/>
          <c:y val="0.68095780641056236"/>
          <c:w val="0.76270654774348712"/>
          <c:h val="9.1841247116837652E-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4743223470056"/>
          <c:h val="0.82543020013123347"/>
        </c:manualLayout>
      </c:layout>
      <c:scatterChart>
        <c:scatterStyle val="lineMarker"/>
        <c:varyColors val="0"/>
        <c:ser>
          <c:idx val="0"/>
          <c:order val="0"/>
          <c:tx>
            <c:strRef>
              <c:f>Sheet1!$B$1</c:f>
              <c:strCache>
                <c:ptCount val="1"/>
                <c:pt idx="0">
                  <c:v>Induction (N=3,903)</c:v>
                </c:pt>
              </c:strCache>
            </c:strRef>
          </c:tx>
          <c:spPr>
            <a:ln w="41275">
              <a:solidFill>
                <a:srgbClr val="339933"/>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99.948999999999998</c:v>
                </c:pt>
                <c:pt idx="2">
                  <c:v>99.948999999999998</c:v>
                </c:pt>
                <c:pt idx="3">
                  <c:v>99.872</c:v>
                </c:pt>
                <c:pt idx="4">
                  <c:v>99.769000000000005</c:v>
                </c:pt>
                <c:pt idx="5">
                  <c:v>99.665999999999997</c:v>
                </c:pt>
                <c:pt idx="6">
                  <c:v>99.483999999999995</c:v>
                </c:pt>
                <c:pt idx="7">
                  <c:v>99.171999999999997</c:v>
                </c:pt>
                <c:pt idx="8">
                  <c:v>98.936999999999998</c:v>
                </c:pt>
                <c:pt idx="9">
                  <c:v>98.805999999999997</c:v>
                </c:pt>
                <c:pt idx="10">
                  <c:v>98.647000000000006</c:v>
                </c:pt>
                <c:pt idx="11">
                  <c:v>98.513000000000005</c:v>
                </c:pt>
                <c:pt idx="12">
                  <c:v>98.405000000000001</c:v>
                </c:pt>
                <c:pt idx="13">
                  <c:v>98.263999999999996</c:v>
                </c:pt>
                <c:pt idx="14">
                  <c:v>98.234999999999999</c:v>
                </c:pt>
                <c:pt idx="15">
                  <c:v>98.09</c:v>
                </c:pt>
                <c:pt idx="16">
                  <c:v>97.971999999999994</c:v>
                </c:pt>
                <c:pt idx="17">
                  <c:v>97.914000000000001</c:v>
                </c:pt>
                <c:pt idx="18">
                  <c:v>97.855000000000004</c:v>
                </c:pt>
                <c:pt idx="19">
                  <c:v>97.825000000000003</c:v>
                </c:pt>
                <c:pt idx="20">
                  <c:v>97.766000000000005</c:v>
                </c:pt>
                <c:pt idx="21">
                  <c:v>97.676000000000002</c:v>
                </c:pt>
                <c:pt idx="22">
                  <c:v>97.555999999999997</c:v>
                </c:pt>
                <c:pt idx="23">
                  <c:v>97.555999999999997</c:v>
                </c:pt>
                <c:pt idx="24">
                  <c:v>97.492999999999995</c:v>
                </c:pt>
                <c:pt idx="25">
                  <c:v>97.427999999999997</c:v>
                </c:pt>
                <c:pt idx="26">
                  <c:v>97.36</c:v>
                </c:pt>
                <c:pt idx="27">
                  <c:v>97.325999999999993</c:v>
                </c:pt>
                <c:pt idx="28">
                  <c:v>97.290999999999997</c:v>
                </c:pt>
                <c:pt idx="29">
                  <c:v>97.257000000000005</c:v>
                </c:pt>
                <c:pt idx="30">
                  <c:v>97.188000000000002</c:v>
                </c:pt>
                <c:pt idx="31">
                  <c:v>97.117999999999995</c:v>
                </c:pt>
                <c:pt idx="32">
                  <c:v>97.117999999999995</c:v>
                </c:pt>
                <c:pt idx="33">
                  <c:v>97.048000000000002</c:v>
                </c:pt>
                <c:pt idx="34">
                  <c:v>96.977000000000004</c:v>
                </c:pt>
                <c:pt idx="35">
                  <c:v>96.941000000000003</c:v>
                </c:pt>
                <c:pt idx="36">
                  <c:v>96.867999999999995</c:v>
                </c:pt>
                <c:pt idx="37">
                  <c:v>96.828000000000003</c:v>
                </c:pt>
                <c:pt idx="38">
                  <c:v>96.707999999999998</c:v>
                </c:pt>
                <c:pt idx="39">
                  <c:v>96.628</c:v>
                </c:pt>
                <c:pt idx="40">
                  <c:v>96.587999999999994</c:v>
                </c:pt>
                <c:pt idx="41">
                  <c:v>96.507000000000005</c:v>
                </c:pt>
                <c:pt idx="42">
                  <c:v>96.385000000000005</c:v>
                </c:pt>
                <c:pt idx="43">
                  <c:v>96.302999999999997</c:v>
                </c:pt>
                <c:pt idx="44">
                  <c:v>96.138999999999996</c:v>
                </c:pt>
                <c:pt idx="45">
                  <c:v>96.055999999999997</c:v>
                </c:pt>
                <c:pt idx="46">
                  <c:v>96.013999999999996</c:v>
                </c:pt>
                <c:pt idx="47">
                  <c:v>95.971999999999994</c:v>
                </c:pt>
                <c:pt idx="48">
                  <c:v>95.929000000000002</c:v>
                </c:pt>
                <c:pt idx="49">
                  <c:v>95.929000000000002</c:v>
                </c:pt>
                <c:pt idx="50">
                  <c:v>95.882000000000005</c:v>
                </c:pt>
                <c:pt idx="51">
                  <c:v>95.789000000000001</c:v>
                </c:pt>
                <c:pt idx="52">
                  <c:v>95.742000000000004</c:v>
                </c:pt>
                <c:pt idx="53">
                  <c:v>95.742000000000004</c:v>
                </c:pt>
                <c:pt idx="54">
                  <c:v>95.647000000000006</c:v>
                </c:pt>
                <c:pt idx="55">
                  <c:v>95.552000000000007</c:v>
                </c:pt>
                <c:pt idx="56">
                  <c:v>95.456999999999994</c:v>
                </c:pt>
                <c:pt idx="57">
                  <c:v>95.361000000000004</c:v>
                </c:pt>
                <c:pt idx="58">
                  <c:v>95.263000000000005</c:v>
                </c:pt>
                <c:pt idx="59">
                  <c:v>95.064999999999998</c:v>
                </c:pt>
                <c:pt idx="60">
                  <c:v>95.013999999999996</c:v>
                </c:pt>
                <c:pt idx="61">
                  <c:v>94.852999999999994</c:v>
                </c:pt>
                <c:pt idx="62">
                  <c:v>94.798000000000002</c:v>
                </c:pt>
                <c:pt idx="63">
                  <c:v>94.798000000000002</c:v>
                </c:pt>
                <c:pt idx="64">
                  <c:v>94.742000000000004</c:v>
                </c:pt>
                <c:pt idx="65">
                  <c:v>94.742000000000004</c:v>
                </c:pt>
                <c:pt idx="66">
                  <c:v>94.686000000000007</c:v>
                </c:pt>
                <c:pt idx="67">
                  <c:v>94.63</c:v>
                </c:pt>
                <c:pt idx="68">
                  <c:v>94.572999999999993</c:v>
                </c:pt>
                <c:pt idx="69">
                  <c:v>94.459000000000003</c:v>
                </c:pt>
                <c:pt idx="70">
                  <c:v>94.400999999999996</c:v>
                </c:pt>
                <c:pt idx="71">
                  <c:v>94.222999999999999</c:v>
                </c:pt>
                <c:pt idx="72">
                  <c:v>94.161000000000001</c:v>
                </c:pt>
                <c:pt idx="73">
                  <c:v>94.096999999999994</c:v>
                </c:pt>
                <c:pt idx="74">
                  <c:v>94.096999999999994</c:v>
                </c:pt>
                <c:pt idx="75">
                  <c:v>94.096999999999994</c:v>
                </c:pt>
                <c:pt idx="76">
                  <c:v>94.031000000000006</c:v>
                </c:pt>
                <c:pt idx="77">
                  <c:v>94.031000000000006</c:v>
                </c:pt>
                <c:pt idx="78">
                  <c:v>93.962999999999994</c:v>
                </c:pt>
                <c:pt idx="79">
                  <c:v>93.896000000000001</c:v>
                </c:pt>
                <c:pt idx="80">
                  <c:v>93.828000000000003</c:v>
                </c:pt>
                <c:pt idx="81">
                  <c:v>93.759</c:v>
                </c:pt>
                <c:pt idx="82">
                  <c:v>93.62</c:v>
                </c:pt>
                <c:pt idx="83">
                  <c:v>93.475999999999999</c:v>
                </c:pt>
                <c:pt idx="84">
                  <c:v>93.328000000000003</c:v>
                </c:pt>
                <c:pt idx="85">
                  <c:v>93.328000000000003</c:v>
                </c:pt>
                <c:pt idx="86">
                  <c:v>93.248000000000005</c:v>
                </c:pt>
                <c:pt idx="87">
                  <c:v>93.168000000000006</c:v>
                </c:pt>
                <c:pt idx="88">
                  <c:v>93.087999999999994</c:v>
                </c:pt>
                <c:pt idx="89">
                  <c:v>93.087999999999994</c:v>
                </c:pt>
                <c:pt idx="90">
                  <c:v>92.844999999999999</c:v>
                </c:pt>
                <c:pt idx="91">
                  <c:v>92.844999999999999</c:v>
                </c:pt>
                <c:pt idx="92">
                  <c:v>92.844999999999999</c:v>
                </c:pt>
                <c:pt idx="93">
                  <c:v>92.844999999999999</c:v>
                </c:pt>
                <c:pt idx="94">
                  <c:v>92.760999999999996</c:v>
                </c:pt>
                <c:pt idx="95">
                  <c:v>92.591999999999999</c:v>
                </c:pt>
                <c:pt idx="96">
                  <c:v>92.412999999999997</c:v>
                </c:pt>
                <c:pt idx="97">
                  <c:v>92.412999999999997</c:v>
                </c:pt>
                <c:pt idx="98">
                  <c:v>92.317999999999998</c:v>
                </c:pt>
                <c:pt idx="99">
                  <c:v>92.221999999999994</c:v>
                </c:pt>
                <c:pt idx="100">
                  <c:v>92.221999999999994</c:v>
                </c:pt>
                <c:pt idx="101">
                  <c:v>92.221999999999994</c:v>
                </c:pt>
                <c:pt idx="102">
                  <c:v>92.221999999999994</c:v>
                </c:pt>
                <c:pt idx="103">
                  <c:v>92.027000000000001</c:v>
                </c:pt>
                <c:pt idx="104">
                  <c:v>91.927999999999997</c:v>
                </c:pt>
                <c:pt idx="105">
                  <c:v>91.828999999999994</c:v>
                </c:pt>
                <c:pt idx="106">
                  <c:v>91.727999999999994</c:v>
                </c:pt>
                <c:pt idx="107">
                  <c:v>91.625</c:v>
                </c:pt>
                <c:pt idx="108">
                  <c:v>91.518000000000001</c:v>
                </c:pt>
                <c:pt idx="109">
                  <c:v>91.518000000000001</c:v>
                </c:pt>
                <c:pt idx="110">
                  <c:v>91.397999999999996</c:v>
                </c:pt>
                <c:pt idx="111">
                  <c:v>91.397999999999996</c:v>
                </c:pt>
                <c:pt idx="112">
                  <c:v>91.275999999999996</c:v>
                </c:pt>
                <c:pt idx="113">
                  <c:v>91.275999999999996</c:v>
                </c:pt>
                <c:pt idx="114">
                  <c:v>91.275999999999996</c:v>
                </c:pt>
                <c:pt idx="115">
                  <c:v>90.775000000000006</c:v>
                </c:pt>
                <c:pt idx="116">
                  <c:v>90.775000000000006</c:v>
                </c:pt>
                <c:pt idx="117">
                  <c:v>90.775000000000006</c:v>
                </c:pt>
                <c:pt idx="118">
                  <c:v>90.646000000000001</c:v>
                </c:pt>
                <c:pt idx="119">
                  <c:v>90.646000000000001</c:v>
                </c:pt>
                <c:pt idx="120">
                  <c:v>90.506</c:v>
                </c:pt>
                <c:pt idx="121">
                  <c:v>90.506</c:v>
                </c:pt>
                <c:pt idx="122">
                  <c:v>90.506</c:v>
                </c:pt>
                <c:pt idx="123">
                  <c:v>90.506</c:v>
                </c:pt>
                <c:pt idx="124">
                  <c:v>90.506</c:v>
                </c:pt>
                <c:pt idx="125">
                  <c:v>90.506</c:v>
                </c:pt>
                <c:pt idx="126">
                  <c:v>90.506</c:v>
                </c:pt>
                <c:pt idx="127">
                  <c:v>90.506</c:v>
                </c:pt>
                <c:pt idx="128">
                  <c:v>90.506</c:v>
                </c:pt>
                <c:pt idx="129">
                  <c:v>90.343999999999994</c:v>
                </c:pt>
                <c:pt idx="130">
                  <c:v>90.343999999999994</c:v>
                </c:pt>
                <c:pt idx="131">
                  <c:v>90.343999999999994</c:v>
                </c:pt>
                <c:pt idx="132">
                  <c:v>90.343999999999994</c:v>
                </c:pt>
                <c:pt idx="133">
                  <c:v>90.343999999999994</c:v>
                </c:pt>
                <c:pt idx="134">
                  <c:v>90.343999999999994</c:v>
                </c:pt>
                <c:pt idx="135">
                  <c:v>90.343999999999994</c:v>
                </c:pt>
                <c:pt idx="136">
                  <c:v>89.938999999999993</c:v>
                </c:pt>
                <c:pt idx="137">
                  <c:v>89.938999999999993</c:v>
                </c:pt>
                <c:pt idx="138">
                  <c:v>89.736999999999995</c:v>
                </c:pt>
                <c:pt idx="139">
                  <c:v>89.531999999999996</c:v>
                </c:pt>
                <c:pt idx="140">
                  <c:v>89.531999999999996</c:v>
                </c:pt>
                <c:pt idx="141">
                  <c:v>89.531999999999996</c:v>
                </c:pt>
                <c:pt idx="142">
                  <c:v>89.531999999999996</c:v>
                </c:pt>
                <c:pt idx="143">
                  <c:v>89.531999999999996</c:v>
                </c:pt>
                <c:pt idx="144">
                  <c:v>89.531999999999996</c:v>
                </c:pt>
                <c:pt idx="145">
                  <c:v>89.531999999999996</c:v>
                </c:pt>
                <c:pt idx="146">
                  <c:v>89.531999999999996</c:v>
                </c:pt>
                <c:pt idx="147">
                  <c:v>89.531999999999996</c:v>
                </c:pt>
                <c:pt idx="148">
                  <c:v>89.531999999999996</c:v>
                </c:pt>
                <c:pt idx="149">
                  <c:v>89.531999999999996</c:v>
                </c:pt>
                <c:pt idx="150">
                  <c:v>89.531999999999996</c:v>
                </c:pt>
                <c:pt idx="151">
                  <c:v>89.272000000000006</c:v>
                </c:pt>
                <c:pt idx="152">
                  <c:v>89.272000000000006</c:v>
                </c:pt>
                <c:pt idx="153">
                  <c:v>88.739000000000004</c:v>
                </c:pt>
                <c:pt idx="154">
                  <c:v>88.468999999999994</c:v>
                </c:pt>
                <c:pt idx="155">
                  <c:v>88.468999999999994</c:v>
                </c:pt>
                <c:pt idx="156">
                  <c:v>88.468999999999994</c:v>
                </c:pt>
                <c:pt idx="157">
                  <c:v>88.468999999999994</c:v>
                </c:pt>
                <c:pt idx="158">
                  <c:v>88.468999999999994</c:v>
                </c:pt>
                <c:pt idx="159">
                  <c:v>88.468999999999994</c:v>
                </c:pt>
                <c:pt idx="160">
                  <c:v>88.468999999999994</c:v>
                </c:pt>
                <c:pt idx="161">
                  <c:v>88.141999999999996</c:v>
                </c:pt>
                <c:pt idx="162">
                  <c:v>88.141999999999996</c:v>
                </c:pt>
                <c:pt idx="163">
                  <c:v>88.141999999999996</c:v>
                </c:pt>
                <c:pt idx="164">
                  <c:v>88.141999999999996</c:v>
                </c:pt>
                <c:pt idx="165">
                  <c:v>88.141999999999996</c:v>
                </c:pt>
                <c:pt idx="166">
                  <c:v>88.141999999999996</c:v>
                </c:pt>
                <c:pt idx="167">
                  <c:v>87.784000000000006</c:v>
                </c:pt>
                <c:pt idx="168">
                  <c:v>87.784000000000006</c:v>
                </c:pt>
                <c:pt idx="169">
                  <c:v>87.784000000000006</c:v>
                </c:pt>
                <c:pt idx="170">
                  <c:v>87.784000000000006</c:v>
                </c:pt>
                <c:pt idx="171">
                  <c:v>87.784000000000006</c:v>
                </c:pt>
                <c:pt idx="172">
                  <c:v>87.372</c:v>
                </c:pt>
                <c:pt idx="173">
                  <c:v>87.372</c:v>
                </c:pt>
                <c:pt idx="174">
                  <c:v>87.372</c:v>
                </c:pt>
                <c:pt idx="175">
                  <c:v>86.95</c:v>
                </c:pt>
                <c:pt idx="176">
                  <c:v>86.95</c:v>
                </c:pt>
                <c:pt idx="177">
                  <c:v>86.95</c:v>
                </c:pt>
                <c:pt idx="178">
                  <c:v>86.466999999999999</c:v>
                </c:pt>
                <c:pt idx="179">
                  <c:v>86.466999999999999</c:v>
                </c:pt>
                <c:pt idx="180">
                  <c:v>86.466999999999999</c:v>
                </c:pt>
              </c:numCache>
            </c:numRef>
          </c:yVal>
          <c:smooth val="0"/>
          <c:extLst>
            <c:ext xmlns:c16="http://schemas.microsoft.com/office/drawing/2014/chart" uri="{C3380CC4-5D6E-409C-BE32-E72D297353CC}">
              <c16:uniqueId val="{00000000-6117-4ABB-B3D9-ACBAF373BBB6}"/>
            </c:ext>
          </c:extLst>
        </c:ser>
        <c:ser>
          <c:idx val="1"/>
          <c:order val="1"/>
          <c:tx>
            <c:strRef>
              <c:f>Sheet1!$C$1</c:f>
              <c:strCache>
                <c:ptCount val="1"/>
                <c:pt idx="0">
                  <c:v>No induction (N=2,739)</c:v>
                </c:pt>
              </c:strCache>
            </c:strRef>
          </c:tx>
          <c:spPr>
            <a:ln w="41275">
              <a:solidFill>
                <a:srgbClr val="00B0F0"/>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99.962999999999994</c:v>
                </c:pt>
                <c:pt idx="4">
                  <c:v>99.89</c:v>
                </c:pt>
                <c:pt idx="5">
                  <c:v>99.852999999999994</c:v>
                </c:pt>
                <c:pt idx="6">
                  <c:v>99.668999999999997</c:v>
                </c:pt>
                <c:pt idx="7">
                  <c:v>99.334999999999994</c:v>
                </c:pt>
                <c:pt idx="8">
                  <c:v>99.111000000000004</c:v>
                </c:pt>
                <c:pt idx="9">
                  <c:v>98.924000000000007</c:v>
                </c:pt>
                <c:pt idx="10">
                  <c:v>98.772999999999996</c:v>
                </c:pt>
                <c:pt idx="11">
                  <c:v>98.507000000000005</c:v>
                </c:pt>
                <c:pt idx="12">
                  <c:v>98.353999999999999</c:v>
                </c:pt>
                <c:pt idx="13">
                  <c:v>98.197000000000003</c:v>
                </c:pt>
                <c:pt idx="14">
                  <c:v>98.156000000000006</c:v>
                </c:pt>
                <c:pt idx="15">
                  <c:v>98.116</c:v>
                </c:pt>
                <c:pt idx="16">
                  <c:v>98.075999999999993</c:v>
                </c:pt>
                <c:pt idx="17">
                  <c:v>98.034999999999997</c:v>
                </c:pt>
                <c:pt idx="18">
                  <c:v>98.034999999999997</c:v>
                </c:pt>
                <c:pt idx="19">
                  <c:v>97.831000000000003</c:v>
                </c:pt>
                <c:pt idx="20">
                  <c:v>97.748999999999995</c:v>
                </c:pt>
                <c:pt idx="21">
                  <c:v>97.748999999999995</c:v>
                </c:pt>
                <c:pt idx="22">
                  <c:v>97.707999999999998</c:v>
                </c:pt>
                <c:pt idx="23">
                  <c:v>97.54</c:v>
                </c:pt>
                <c:pt idx="24">
                  <c:v>97.54</c:v>
                </c:pt>
                <c:pt idx="25">
                  <c:v>97.453000000000003</c:v>
                </c:pt>
                <c:pt idx="26">
                  <c:v>97.366</c:v>
                </c:pt>
                <c:pt idx="27">
                  <c:v>97.322000000000003</c:v>
                </c:pt>
                <c:pt idx="28">
                  <c:v>97.322000000000003</c:v>
                </c:pt>
                <c:pt idx="29">
                  <c:v>97.277000000000001</c:v>
                </c:pt>
                <c:pt idx="30">
                  <c:v>97.188000000000002</c:v>
                </c:pt>
                <c:pt idx="31">
                  <c:v>96.965000000000003</c:v>
                </c:pt>
                <c:pt idx="32">
                  <c:v>96.875</c:v>
                </c:pt>
                <c:pt idx="33">
                  <c:v>96.784000000000006</c:v>
                </c:pt>
                <c:pt idx="34">
                  <c:v>96.692999999999998</c:v>
                </c:pt>
                <c:pt idx="35">
                  <c:v>96.6</c:v>
                </c:pt>
                <c:pt idx="36">
                  <c:v>96.552999999999997</c:v>
                </c:pt>
                <c:pt idx="37">
                  <c:v>96.504999999999995</c:v>
                </c:pt>
                <c:pt idx="38">
                  <c:v>96.259</c:v>
                </c:pt>
                <c:pt idx="39">
                  <c:v>96.259</c:v>
                </c:pt>
                <c:pt idx="40">
                  <c:v>96.259</c:v>
                </c:pt>
                <c:pt idx="41">
                  <c:v>96.159000000000006</c:v>
                </c:pt>
                <c:pt idx="42">
                  <c:v>96.007999999999996</c:v>
                </c:pt>
                <c:pt idx="43">
                  <c:v>95.906999999999996</c:v>
                </c:pt>
                <c:pt idx="44">
                  <c:v>95.855999999999995</c:v>
                </c:pt>
                <c:pt idx="45">
                  <c:v>95.855999999999995</c:v>
                </c:pt>
                <c:pt idx="46">
                  <c:v>95.701999999999998</c:v>
                </c:pt>
                <c:pt idx="47">
                  <c:v>95.546000000000006</c:v>
                </c:pt>
                <c:pt idx="48">
                  <c:v>95.44</c:v>
                </c:pt>
                <c:pt idx="49">
                  <c:v>95.44</c:v>
                </c:pt>
                <c:pt idx="50">
                  <c:v>95.272999999999996</c:v>
                </c:pt>
                <c:pt idx="51">
                  <c:v>95.216999999999999</c:v>
                </c:pt>
                <c:pt idx="52">
                  <c:v>95.216999999999999</c:v>
                </c:pt>
                <c:pt idx="53">
                  <c:v>95.161000000000001</c:v>
                </c:pt>
                <c:pt idx="54">
                  <c:v>95.161000000000001</c:v>
                </c:pt>
                <c:pt idx="55">
                  <c:v>95.103999999999999</c:v>
                </c:pt>
                <c:pt idx="56">
                  <c:v>95.046999999999997</c:v>
                </c:pt>
                <c:pt idx="57">
                  <c:v>95.046999999999997</c:v>
                </c:pt>
                <c:pt idx="58">
                  <c:v>94.989000000000004</c:v>
                </c:pt>
                <c:pt idx="59">
                  <c:v>94.930999999999997</c:v>
                </c:pt>
                <c:pt idx="60">
                  <c:v>94.870999999999995</c:v>
                </c:pt>
                <c:pt idx="61">
                  <c:v>94.808999999999997</c:v>
                </c:pt>
                <c:pt idx="62">
                  <c:v>94.623000000000005</c:v>
                </c:pt>
                <c:pt idx="63">
                  <c:v>94.498000000000005</c:v>
                </c:pt>
                <c:pt idx="64">
                  <c:v>94.373000000000005</c:v>
                </c:pt>
                <c:pt idx="65">
                  <c:v>94.120999999999995</c:v>
                </c:pt>
                <c:pt idx="66">
                  <c:v>93.995000000000005</c:v>
                </c:pt>
                <c:pt idx="67">
                  <c:v>93.867999999999995</c:v>
                </c:pt>
                <c:pt idx="68">
                  <c:v>93.614000000000004</c:v>
                </c:pt>
                <c:pt idx="69">
                  <c:v>93.486000000000004</c:v>
                </c:pt>
                <c:pt idx="70">
                  <c:v>93.486000000000004</c:v>
                </c:pt>
                <c:pt idx="71">
                  <c:v>93.287999999999997</c:v>
                </c:pt>
                <c:pt idx="72">
                  <c:v>93.087000000000003</c:v>
                </c:pt>
                <c:pt idx="73">
                  <c:v>93.087000000000003</c:v>
                </c:pt>
                <c:pt idx="74">
                  <c:v>93.016999999999996</c:v>
                </c:pt>
                <c:pt idx="75">
                  <c:v>93.016999999999996</c:v>
                </c:pt>
                <c:pt idx="76">
                  <c:v>92.947000000000003</c:v>
                </c:pt>
                <c:pt idx="77">
                  <c:v>92.947000000000003</c:v>
                </c:pt>
                <c:pt idx="78">
                  <c:v>92.947000000000003</c:v>
                </c:pt>
                <c:pt idx="79">
                  <c:v>92.804000000000002</c:v>
                </c:pt>
                <c:pt idx="80">
                  <c:v>92.444999999999993</c:v>
                </c:pt>
                <c:pt idx="81">
                  <c:v>92.301000000000002</c:v>
                </c:pt>
                <c:pt idx="82">
                  <c:v>92.082999999999998</c:v>
                </c:pt>
                <c:pt idx="83">
                  <c:v>92.082999999999998</c:v>
                </c:pt>
                <c:pt idx="84">
                  <c:v>92.007000000000005</c:v>
                </c:pt>
                <c:pt idx="85">
                  <c:v>92.007000000000005</c:v>
                </c:pt>
                <c:pt idx="86">
                  <c:v>92.007000000000005</c:v>
                </c:pt>
                <c:pt idx="87">
                  <c:v>92.007000000000005</c:v>
                </c:pt>
                <c:pt idx="88">
                  <c:v>91.843999999999994</c:v>
                </c:pt>
                <c:pt idx="89">
                  <c:v>91.763000000000005</c:v>
                </c:pt>
                <c:pt idx="90">
                  <c:v>91.680999999999997</c:v>
                </c:pt>
                <c:pt idx="91">
                  <c:v>91.435000000000002</c:v>
                </c:pt>
                <c:pt idx="92">
                  <c:v>91.27</c:v>
                </c:pt>
                <c:pt idx="93">
                  <c:v>91.27</c:v>
                </c:pt>
                <c:pt idx="94">
                  <c:v>91.102000000000004</c:v>
                </c:pt>
                <c:pt idx="95">
                  <c:v>91.102000000000004</c:v>
                </c:pt>
                <c:pt idx="96">
                  <c:v>91.015000000000001</c:v>
                </c:pt>
                <c:pt idx="97">
                  <c:v>91.015000000000001</c:v>
                </c:pt>
                <c:pt idx="98">
                  <c:v>91.015000000000001</c:v>
                </c:pt>
                <c:pt idx="99">
                  <c:v>91.015000000000001</c:v>
                </c:pt>
                <c:pt idx="100">
                  <c:v>91.015000000000001</c:v>
                </c:pt>
                <c:pt idx="101">
                  <c:v>90.921000000000006</c:v>
                </c:pt>
                <c:pt idx="102">
                  <c:v>90.828000000000003</c:v>
                </c:pt>
                <c:pt idx="103">
                  <c:v>90.828000000000003</c:v>
                </c:pt>
                <c:pt idx="104">
                  <c:v>90.828000000000003</c:v>
                </c:pt>
                <c:pt idx="105">
                  <c:v>90.635000000000005</c:v>
                </c:pt>
                <c:pt idx="106">
                  <c:v>90.539000000000001</c:v>
                </c:pt>
                <c:pt idx="107">
                  <c:v>90.539000000000001</c:v>
                </c:pt>
                <c:pt idx="108">
                  <c:v>90.539000000000001</c:v>
                </c:pt>
                <c:pt idx="109">
                  <c:v>90.435000000000002</c:v>
                </c:pt>
                <c:pt idx="110">
                  <c:v>90.435000000000002</c:v>
                </c:pt>
                <c:pt idx="111">
                  <c:v>90.328999999999994</c:v>
                </c:pt>
                <c:pt idx="112">
                  <c:v>90.114000000000004</c:v>
                </c:pt>
                <c:pt idx="113">
                  <c:v>90.114000000000004</c:v>
                </c:pt>
                <c:pt idx="114">
                  <c:v>90.006</c:v>
                </c:pt>
                <c:pt idx="115">
                  <c:v>89.897000000000006</c:v>
                </c:pt>
                <c:pt idx="116">
                  <c:v>89.897000000000006</c:v>
                </c:pt>
                <c:pt idx="117">
                  <c:v>89.897000000000006</c:v>
                </c:pt>
                <c:pt idx="118">
                  <c:v>89.673000000000002</c:v>
                </c:pt>
                <c:pt idx="119">
                  <c:v>89.56</c:v>
                </c:pt>
                <c:pt idx="120">
                  <c:v>89.441999999999993</c:v>
                </c:pt>
                <c:pt idx="121">
                  <c:v>89.319000000000003</c:v>
                </c:pt>
                <c:pt idx="122">
                  <c:v>89.319000000000003</c:v>
                </c:pt>
                <c:pt idx="123">
                  <c:v>89.319000000000003</c:v>
                </c:pt>
                <c:pt idx="124">
                  <c:v>89.063999999999993</c:v>
                </c:pt>
                <c:pt idx="125">
                  <c:v>88.936000000000007</c:v>
                </c:pt>
                <c:pt idx="126">
                  <c:v>88.805999999999997</c:v>
                </c:pt>
                <c:pt idx="127">
                  <c:v>88.805999999999997</c:v>
                </c:pt>
                <c:pt idx="128">
                  <c:v>88.546000000000006</c:v>
                </c:pt>
                <c:pt idx="129">
                  <c:v>88.414000000000001</c:v>
                </c:pt>
                <c:pt idx="130">
                  <c:v>88.281000000000006</c:v>
                </c:pt>
                <c:pt idx="131">
                  <c:v>88.281000000000006</c:v>
                </c:pt>
                <c:pt idx="132">
                  <c:v>88.281000000000006</c:v>
                </c:pt>
                <c:pt idx="133">
                  <c:v>87.994</c:v>
                </c:pt>
                <c:pt idx="134">
                  <c:v>87.85</c:v>
                </c:pt>
                <c:pt idx="135">
                  <c:v>87.85</c:v>
                </c:pt>
                <c:pt idx="136">
                  <c:v>87.85</c:v>
                </c:pt>
                <c:pt idx="137">
                  <c:v>87.701999999999998</c:v>
                </c:pt>
                <c:pt idx="138">
                  <c:v>87.554000000000002</c:v>
                </c:pt>
                <c:pt idx="139">
                  <c:v>87.403999999999996</c:v>
                </c:pt>
                <c:pt idx="140">
                  <c:v>87.403999999999996</c:v>
                </c:pt>
                <c:pt idx="141">
                  <c:v>87.403999999999996</c:v>
                </c:pt>
                <c:pt idx="142">
                  <c:v>87.251000000000005</c:v>
                </c:pt>
                <c:pt idx="143">
                  <c:v>87.251000000000005</c:v>
                </c:pt>
                <c:pt idx="144">
                  <c:v>87.090999999999994</c:v>
                </c:pt>
                <c:pt idx="145">
                  <c:v>87.090999999999994</c:v>
                </c:pt>
                <c:pt idx="146">
                  <c:v>86.92</c:v>
                </c:pt>
                <c:pt idx="147">
                  <c:v>86.92</c:v>
                </c:pt>
                <c:pt idx="148">
                  <c:v>86.92</c:v>
                </c:pt>
                <c:pt idx="149">
                  <c:v>86.747</c:v>
                </c:pt>
                <c:pt idx="150">
                  <c:v>86.747</c:v>
                </c:pt>
                <c:pt idx="151">
                  <c:v>86.747</c:v>
                </c:pt>
                <c:pt idx="152">
                  <c:v>86.747</c:v>
                </c:pt>
                <c:pt idx="153">
                  <c:v>86.747</c:v>
                </c:pt>
                <c:pt idx="154">
                  <c:v>86.570999999999998</c:v>
                </c:pt>
                <c:pt idx="155">
                  <c:v>86.570999999999998</c:v>
                </c:pt>
                <c:pt idx="156">
                  <c:v>86.570999999999998</c:v>
                </c:pt>
                <c:pt idx="157">
                  <c:v>86.183000000000007</c:v>
                </c:pt>
                <c:pt idx="158">
                  <c:v>85.980999999999995</c:v>
                </c:pt>
                <c:pt idx="159">
                  <c:v>85.980999999999995</c:v>
                </c:pt>
                <c:pt idx="160">
                  <c:v>85.980999999999995</c:v>
                </c:pt>
                <c:pt idx="161">
                  <c:v>85.980999999999995</c:v>
                </c:pt>
                <c:pt idx="162">
                  <c:v>85.980999999999995</c:v>
                </c:pt>
                <c:pt idx="163">
                  <c:v>85.980999999999995</c:v>
                </c:pt>
                <c:pt idx="164">
                  <c:v>85.77</c:v>
                </c:pt>
                <c:pt idx="165">
                  <c:v>85.557000000000002</c:v>
                </c:pt>
                <c:pt idx="166">
                  <c:v>85.343000000000004</c:v>
                </c:pt>
                <c:pt idx="167">
                  <c:v>85.343000000000004</c:v>
                </c:pt>
                <c:pt idx="168">
                  <c:v>85.343000000000004</c:v>
                </c:pt>
                <c:pt idx="169">
                  <c:v>85.343000000000004</c:v>
                </c:pt>
                <c:pt idx="170">
                  <c:v>85.103999999999999</c:v>
                </c:pt>
                <c:pt idx="171">
                  <c:v>85.103999999999999</c:v>
                </c:pt>
                <c:pt idx="172">
                  <c:v>84.858000000000004</c:v>
                </c:pt>
                <c:pt idx="173">
                  <c:v>84.611999999999995</c:v>
                </c:pt>
                <c:pt idx="174">
                  <c:v>84.611999999999995</c:v>
                </c:pt>
                <c:pt idx="175">
                  <c:v>84.084999999999994</c:v>
                </c:pt>
                <c:pt idx="176">
                  <c:v>84.084999999999994</c:v>
                </c:pt>
                <c:pt idx="177">
                  <c:v>84.084999999999994</c:v>
                </c:pt>
                <c:pt idx="178">
                  <c:v>84.084999999999994</c:v>
                </c:pt>
                <c:pt idx="179">
                  <c:v>84.084999999999994</c:v>
                </c:pt>
                <c:pt idx="180">
                  <c:v>84.084999999999994</c:v>
                </c:pt>
              </c:numCache>
            </c:numRef>
          </c:yVal>
          <c:smooth val="0"/>
          <c:extLst>
            <c:ext xmlns:c16="http://schemas.microsoft.com/office/drawing/2014/chart" uri="{C3380CC4-5D6E-409C-BE32-E72D297353CC}">
              <c16:uniqueId val="{00000001-6117-4ABB-B3D9-ACBAF373BBB6}"/>
            </c:ext>
          </c:extLst>
        </c:ser>
        <c:dLbls>
          <c:showLegendKey val="0"/>
          <c:showVal val="0"/>
          <c:showCatName val="0"/>
          <c:showSerName val="0"/>
          <c:showPercent val="0"/>
          <c:showBubbleSize val="0"/>
        </c:dLbls>
        <c:axId val="675425024"/>
        <c:axId val="675425416"/>
      </c:scatterChart>
      <c:valAx>
        <c:axId val="675425024"/>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75425416"/>
        <c:crosses val="autoZero"/>
        <c:crossBetween val="midCat"/>
        <c:majorUnit val="1"/>
      </c:valAx>
      <c:valAx>
        <c:axId val="675425416"/>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Lymphoma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75425024"/>
        <c:crosses val="autoZero"/>
        <c:crossBetween val="midCat"/>
        <c:majorUnit val="10"/>
      </c:valAx>
      <c:spPr>
        <a:noFill/>
        <a:ln>
          <a:solidFill>
            <a:schemeClr val="bg2"/>
          </a:solidFill>
        </a:ln>
      </c:spPr>
    </c:plotArea>
    <c:legend>
      <c:legendPos val="r"/>
      <c:layout>
        <c:manualLayout>
          <c:xMode val="edge"/>
          <c:yMode val="edge"/>
          <c:x val="0.12372413072259776"/>
          <c:y val="0.71804749015748026"/>
          <c:w val="0.60921828908554576"/>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9256381798006E-2"/>
          <c:y val="3.8461538461538464E-2"/>
          <c:w val="0.87922221204909956"/>
          <c:h val="0.83621834432858755"/>
        </c:manualLayout>
      </c:layout>
      <c:lineChart>
        <c:grouping val="standard"/>
        <c:varyColors val="0"/>
        <c:ser>
          <c:idx val="0"/>
          <c:order val="0"/>
          <c:tx>
            <c:strRef>
              <c:f>Sheet1!$A$2</c:f>
              <c:strCache>
                <c:ptCount val="1"/>
                <c:pt idx="0">
                  <c:v>CAV</c:v>
                </c:pt>
              </c:strCache>
            </c:strRef>
          </c:tx>
          <c:spPr>
            <a:ln w="41275">
              <a:solidFill>
                <a:srgbClr val="FF0000"/>
              </a:solidFill>
              <a:prstDash val="solid"/>
            </a:ln>
          </c:spPr>
          <c:marker>
            <c:symbol val="diamond"/>
            <c:size val="12"/>
            <c:spPr>
              <a:solidFill>
                <a:srgbClr val="FF0000"/>
              </a:solidFill>
              <a:ln>
                <a:solidFill>
                  <a:srgbClr val="FF0000"/>
                </a:solidFill>
                <a:prstDash val="solid"/>
              </a:ln>
            </c:spPr>
          </c:marker>
          <c:cat>
            <c:strRef>
              <c:f>Sheet1!$B$1:$G$1</c:f>
              <c:strCache>
                <c:ptCount val="6"/>
                <c:pt idx="0">
                  <c:v>0-30 Days 
(N = 280)</c:v>
                </c:pt>
                <c:pt idx="1">
                  <c:v>31 Days - 1 Year 
(N  = 347)</c:v>
                </c:pt>
                <c:pt idx="2">
                  <c:v>&gt;1 Year - 3 Years
(N = 283)</c:v>
                </c:pt>
                <c:pt idx="3">
                  <c:v>&gt;3 Years - 5 Years 
(N = 235)</c:v>
                </c:pt>
                <c:pt idx="4">
                  <c:v>&gt;5 Years - 10 Years 
(N = 435)</c:v>
                </c:pt>
                <c:pt idx="5">
                  <c:v>&gt;10 Years 
(N = 554)</c:v>
                </c:pt>
              </c:strCache>
            </c:strRef>
          </c:cat>
          <c:val>
            <c:numRef>
              <c:f>Sheet1!$B$2:$G$2</c:f>
              <c:numCache>
                <c:formatCode>General</c:formatCode>
                <c:ptCount val="6"/>
                <c:pt idx="0">
                  <c:v>1.1000000000000001</c:v>
                </c:pt>
                <c:pt idx="1">
                  <c:v>2.6</c:v>
                </c:pt>
                <c:pt idx="2">
                  <c:v>13.1</c:v>
                </c:pt>
                <c:pt idx="3">
                  <c:v>16.600000000000001</c:v>
                </c:pt>
                <c:pt idx="4">
                  <c:v>20.7</c:v>
                </c:pt>
                <c:pt idx="5">
                  <c:v>22.9</c:v>
                </c:pt>
              </c:numCache>
            </c:numRef>
          </c:val>
          <c:smooth val="0"/>
          <c:extLst>
            <c:ext xmlns:c16="http://schemas.microsoft.com/office/drawing/2014/chart" uri="{C3380CC4-5D6E-409C-BE32-E72D297353CC}">
              <c16:uniqueId val="{00000000-7EED-4E80-A9D1-1001E27187D0}"/>
            </c:ext>
          </c:extLst>
        </c:ser>
        <c:ser>
          <c:idx val="1"/>
          <c:order val="1"/>
          <c:tx>
            <c:strRef>
              <c:f>Sheet1!$A$3</c:f>
              <c:strCache>
                <c:ptCount val="1"/>
                <c:pt idx="0">
                  <c:v>Acute Rejection</c:v>
                </c:pt>
              </c:strCache>
            </c:strRef>
          </c:tx>
          <c:spPr>
            <a:ln w="41275">
              <a:solidFill>
                <a:srgbClr val="FF9933"/>
              </a:solidFill>
              <a:prstDash val="solid"/>
            </a:ln>
          </c:spPr>
          <c:marker>
            <c:symbol val="diamond"/>
            <c:size val="12"/>
            <c:spPr>
              <a:solidFill>
                <a:srgbClr val="FF9933"/>
              </a:solidFill>
              <a:ln>
                <a:noFill/>
                <a:prstDash val="solid"/>
              </a:ln>
            </c:spPr>
          </c:marker>
          <c:cat>
            <c:strRef>
              <c:f>Sheet1!$B$1:$G$1</c:f>
              <c:strCache>
                <c:ptCount val="6"/>
                <c:pt idx="0">
                  <c:v>0-30 Days 
(N = 280)</c:v>
                </c:pt>
                <c:pt idx="1">
                  <c:v>31 Days - 1 Year 
(N  = 347)</c:v>
                </c:pt>
                <c:pt idx="2">
                  <c:v>&gt;1 Year - 3 Years
(N = 283)</c:v>
                </c:pt>
                <c:pt idx="3">
                  <c:v>&gt;3 Years - 5 Years 
(N = 235)</c:v>
                </c:pt>
                <c:pt idx="4">
                  <c:v>&gt;5 Years - 10 Years 
(N = 435)</c:v>
                </c:pt>
                <c:pt idx="5">
                  <c:v>&gt;10 Years 
(N = 554)</c:v>
                </c:pt>
              </c:strCache>
            </c:strRef>
          </c:cat>
          <c:val>
            <c:numRef>
              <c:f>Sheet1!$B$3:$G$3</c:f>
              <c:numCache>
                <c:formatCode>General</c:formatCode>
                <c:ptCount val="6"/>
                <c:pt idx="0">
                  <c:v>5</c:v>
                </c:pt>
                <c:pt idx="1">
                  <c:v>15</c:v>
                </c:pt>
                <c:pt idx="2">
                  <c:v>16.600000000000001</c:v>
                </c:pt>
                <c:pt idx="3">
                  <c:v>14.9</c:v>
                </c:pt>
                <c:pt idx="4">
                  <c:v>10.1</c:v>
                </c:pt>
                <c:pt idx="5">
                  <c:v>4.3</c:v>
                </c:pt>
              </c:numCache>
            </c:numRef>
          </c:val>
          <c:smooth val="0"/>
          <c:extLst>
            <c:ext xmlns:c16="http://schemas.microsoft.com/office/drawing/2014/chart" uri="{C3380CC4-5D6E-409C-BE32-E72D297353CC}">
              <c16:uniqueId val="{00000001-7EED-4E80-A9D1-1001E27187D0}"/>
            </c:ext>
          </c:extLst>
        </c:ser>
        <c:ser>
          <c:idx val="4"/>
          <c:order val="2"/>
          <c:tx>
            <c:strRef>
              <c:f>Sheet1!$A$4</c:f>
              <c:strCache>
                <c:ptCount val="1"/>
                <c:pt idx="0">
                  <c:v>Infection (non-CMV)</c:v>
                </c:pt>
              </c:strCache>
            </c:strRef>
          </c:tx>
          <c:spPr>
            <a:ln w="41275">
              <a:solidFill>
                <a:srgbClr val="0000FF"/>
              </a:solidFill>
              <a:prstDash val="solid"/>
            </a:ln>
          </c:spPr>
          <c:marker>
            <c:symbol val="diamond"/>
            <c:size val="12"/>
            <c:spPr>
              <a:solidFill>
                <a:srgbClr val="0000FF"/>
              </a:solidFill>
              <a:ln>
                <a:solidFill>
                  <a:srgbClr val="0000FF"/>
                </a:solidFill>
                <a:prstDash val="solid"/>
              </a:ln>
            </c:spPr>
          </c:marker>
          <c:cat>
            <c:strRef>
              <c:f>Sheet1!$B$1:$G$1</c:f>
              <c:strCache>
                <c:ptCount val="6"/>
                <c:pt idx="0">
                  <c:v>0-30 Days 
(N = 280)</c:v>
                </c:pt>
                <c:pt idx="1">
                  <c:v>31 Days - 1 Year 
(N  = 347)</c:v>
                </c:pt>
                <c:pt idx="2">
                  <c:v>&gt;1 Year - 3 Years
(N = 283)</c:v>
                </c:pt>
                <c:pt idx="3">
                  <c:v>&gt;3 Years - 5 Years 
(N = 235)</c:v>
                </c:pt>
                <c:pt idx="4">
                  <c:v>&gt;5 Years - 10 Years 
(N = 435)</c:v>
                </c:pt>
                <c:pt idx="5">
                  <c:v>&gt;10 Years 
(N = 554)</c:v>
                </c:pt>
              </c:strCache>
            </c:strRef>
          </c:cat>
          <c:val>
            <c:numRef>
              <c:f>Sheet1!$B$4:$G$4</c:f>
              <c:numCache>
                <c:formatCode>General</c:formatCode>
                <c:ptCount val="6"/>
                <c:pt idx="0">
                  <c:v>6.4</c:v>
                </c:pt>
                <c:pt idx="1">
                  <c:v>14.7</c:v>
                </c:pt>
                <c:pt idx="2">
                  <c:v>5.3</c:v>
                </c:pt>
                <c:pt idx="3">
                  <c:v>6.4</c:v>
                </c:pt>
                <c:pt idx="4">
                  <c:v>4.5999999999999996</c:v>
                </c:pt>
                <c:pt idx="5">
                  <c:v>6.7</c:v>
                </c:pt>
              </c:numCache>
            </c:numRef>
          </c:val>
          <c:smooth val="0"/>
          <c:extLst>
            <c:ext xmlns:c16="http://schemas.microsoft.com/office/drawing/2014/chart" uri="{C3380CC4-5D6E-409C-BE32-E72D297353CC}">
              <c16:uniqueId val="{00000002-7EED-4E80-A9D1-1001E27187D0}"/>
            </c:ext>
          </c:extLst>
        </c:ser>
        <c:ser>
          <c:idx val="2"/>
          <c:order val="3"/>
          <c:tx>
            <c:strRef>
              <c:f>Sheet1!$A$5</c:f>
              <c:strCache>
                <c:ptCount val="1"/>
                <c:pt idx="0">
                  <c:v>Graft Failure</c:v>
                </c:pt>
              </c:strCache>
            </c:strRef>
          </c:tx>
          <c:spPr>
            <a:ln w="41275">
              <a:solidFill>
                <a:srgbClr val="339933"/>
              </a:solidFill>
              <a:prstDash val="solid"/>
            </a:ln>
          </c:spPr>
          <c:marker>
            <c:symbol val="diamond"/>
            <c:size val="12"/>
            <c:spPr>
              <a:solidFill>
                <a:srgbClr val="339933"/>
              </a:solidFill>
              <a:ln>
                <a:noFill/>
                <a:prstDash val="solid"/>
              </a:ln>
            </c:spPr>
          </c:marker>
          <c:cat>
            <c:strRef>
              <c:f>Sheet1!$B$1:$G$1</c:f>
              <c:strCache>
                <c:ptCount val="6"/>
                <c:pt idx="0">
                  <c:v>0-30 Days 
(N = 280)</c:v>
                </c:pt>
                <c:pt idx="1">
                  <c:v>31 Days - 1 Year 
(N  = 347)</c:v>
                </c:pt>
                <c:pt idx="2">
                  <c:v>&gt;1 Year - 3 Years
(N = 283)</c:v>
                </c:pt>
                <c:pt idx="3">
                  <c:v>&gt;3 Years - 5 Years 
(N = 235)</c:v>
                </c:pt>
                <c:pt idx="4">
                  <c:v>&gt;5 Years - 10 Years 
(N = 435)</c:v>
                </c:pt>
                <c:pt idx="5">
                  <c:v>&gt;10 Years 
(N = 554)</c:v>
                </c:pt>
              </c:strCache>
            </c:strRef>
          </c:cat>
          <c:val>
            <c:numRef>
              <c:f>Sheet1!$B$5:$G$5</c:f>
              <c:numCache>
                <c:formatCode>General</c:formatCode>
                <c:ptCount val="6"/>
                <c:pt idx="0">
                  <c:v>38.200000000000003</c:v>
                </c:pt>
                <c:pt idx="1">
                  <c:v>21.6</c:v>
                </c:pt>
                <c:pt idx="2">
                  <c:v>42</c:v>
                </c:pt>
                <c:pt idx="3">
                  <c:v>34.5</c:v>
                </c:pt>
                <c:pt idx="4">
                  <c:v>40.700000000000003</c:v>
                </c:pt>
                <c:pt idx="5">
                  <c:v>34.5</c:v>
                </c:pt>
              </c:numCache>
            </c:numRef>
          </c:val>
          <c:smooth val="0"/>
          <c:extLst>
            <c:ext xmlns:c16="http://schemas.microsoft.com/office/drawing/2014/chart" uri="{C3380CC4-5D6E-409C-BE32-E72D297353CC}">
              <c16:uniqueId val="{00000003-7EED-4E80-A9D1-1001E27187D0}"/>
            </c:ext>
          </c:extLst>
        </c:ser>
        <c:dLbls>
          <c:showLegendKey val="0"/>
          <c:showVal val="0"/>
          <c:showCatName val="0"/>
          <c:showSerName val="0"/>
          <c:showPercent val="0"/>
          <c:showBubbleSize val="0"/>
        </c:dLbls>
        <c:marker val="1"/>
        <c:smooth val="0"/>
        <c:axId val="674085944"/>
        <c:axId val="579643288"/>
      </c:lineChart>
      <c:catAx>
        <c:axId val="674085944"/>
        <c:scaling>
          <c:orientation val="minMax"/>
        </c:scaling>
        <c:delete val="0"/>
        <c:axPos val="b"/>
        <c:numFmt formatCode="General" sourceLinked="1"/>
        <c:majorTickMark val="out"/>
        <c:minorTickMark val="none"/>
        <c:tickLblPos val="nextTo"/>
        <c:spPr>
          <a:ln>
            <a:solidFill>
              <a:schemeClr val="bg2"/>
            </a:solidFill>
          </a:ln>
        </c:spPr>
        <c:txPr>
          <a:bodyPr rot="0" vert="horz"/>
          <a:lstStyle/>
          <a:p>
            <a:pPr>
              <a:defRPr sz="1200">
                <a:solidFill>
                  <a:schemeClr val="bg2"/>
                </a:solidFill>
              </a:defRPr>
            </a:pPr>
            <a:endParaRPr lang="en-US"/>
          </a:p>
        </c:txPr>
        <c:crossAx val="579643288"/>
        <c:crosses val="autoZero"/>
        <c:auto val="1"/>
        <c:lblAlgn val="ctr"/>
        <c:lblOffset val="100"/>
        <c:tickLblSkip val="1"/>
        <c:tickMarkSkip val="1"/>
        <c:noMultiLvlLbl val="0"/>
      </c:catAx>
      <c:valAx>
        <c:axId val="579643288"/>
        <c:scaling>
          <c:orientation val="minMax"/>
          <c:max val="50"/>
          <c:min val="0"/>
        </c:scaling>
        <c:delete val="0"/>
        <c:axPos val="l"/>
        <c:majorGridlines>
          <c:spPr>
            <a:ln w="3175">
              <a:solidFill>
                <a:schemeClr val="bg2"/>
              </a:solidFill>
              <a:prstDash val="sysDash"/>
            </a:ln>
          </c:spPr>
        </c:majorGridlines>
        <c:numFmt formatCode="0" sourceLinked="0"/>
        <c:majorTickMark val="out"/>
        <c:minorTickMark val="none"/>
        <c:tickLblPos val="nextTo"/>
        <c:spPr>
          <a:ln w="3175">
            <a:solidFill>
              <a:schemeClr val="bg2"/>
            </a:solidFill>
            <a:prstDash val="solid"/>
          </a:ln>
        </c:spPr>
        <c:txPr>
          <a:bodyPr rot="0" vert="horz"/>
          <a:lstStyle/>
          <a:p>
            <a:pPr>
              <a:defRPr sz="1500" b="1" i="0" u="none" strike="noStrike" baseline="0">
                <a:solidFill>
                  <a:schemeClr val="bg2"/>
                </a:solidFill>
                <a:latin typeface="Arial"/>
                <a:ea typeface="Arial"/>
                <a:cs typeface="Arial"/>
              </a:defRPr>
            </a:pPr>
            <a:endParaRPr lang="en-US"/>
          </a:p>
        </c:txPr>
        <c:crossAx val="674085944"/>
        <c:crosses val="autoZero"/>
        <c:crossBetween val="between"/>
        <c:majorUnit val="10"/>
      </c:valAx>
      <c:spPr>
        <a:noFill/>
        <a:ln w="12700">
          <a:solidFill>
            <a:schemeClr val="bg2"/>
          </a:solidFill>
          <a:prstDash val="solid"/>
        </a:ln>
      </c:spPr>
    </c:plotArea>
    <c:legend>
      <c:legendPos val="r"/>
      <c:layout>
        <c:manualLayout>
          <c:xMode val="edge"/>
          <c:yMode val="edge"/>
          <c:x val="0.12861518036989561"/>
          <c:y val="4.9316024686103417E-2"/>
          <c:w val="0.81974649789415865"/>
          <c:h val="0.10524132794211535"/>
        </c:manualLayout>
      </c:layout>
      <c:overlay val="0"/>
      <c:spPr>
        <a:noFill/>
        <a:ln w="3175">
          <a:solidFill>
            <a:schemeClr val="bg2"/>
          </a:solidFill>
          <a:prstDash val="solid"/>
        </a:ln>
      </c:spPr>
      <c:txPr>
        <a:bodyPr/>
        <a:lstStyle/>
        <a:p>
          <a:pPr>
            <a:defRPr sz="1400" b="1" i="0" u="none" strike="noStrike" baseline="0">
              <a:solidFill>
                <a:schemeClr val="bg2"/>
              </a:solidFill>
              <a:latin typeface="Arial"/>
              <a:ea typeface="Arial"/>
              <a:cs typeface="Arial"/>
            </a:defRPr>
          </a:pPr>
          <a:endParaRPr lang="en-US"/>
        </a:p>
      </c:txPr>
    </c:legend>
    <c:plotVisOnly val="1"/>
    <c:dispBlanksAs val="gap"/>
    <c:showDLblsOverMax val="0"/>
  </c:chart>
  <c:spPr>
    <a:noFill/>
    <a:ln>
      <a:noFill/>
    </a:ln>
  </c:spPr>
  <c:txPr>
    <a:bodyPr/>
    <a:lstStyle/>
    <a:p>
      <a:pPr>
        <a:defRPr sz="215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5475691685328"/>
          <c:y val="4.693902685241276E-2"/>
          <c:w val="0.80338149245105828"/>
          <c:h val="0.74242075509792049"/>
        </c:manualLayout>
      </c:layout>
      <c:barChart>
        <c:barDir val="col"/>
        <c:grouping val="clustered"/>
        <c:varyColors val="0"/>
        <c:ser>
          <c:idx val="0"/>
          <c:order val="0"/>
          <c:tx>
            <c:strRef>
              <c:f>Sheet1!$B$1</c:f>
              <c:strCache>
                <c:ptCount val="1"/>
                <c:pt idx="0">
                  <c:v>N</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numRef>
              <c:f>Sheet1!$A$2:$A$25</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Sheet1!$B$2:$B$25</c:f>
              <c:numCache>
                <c:formatCode>General</c:formatCode>
                <c:ptCount val="23"/>
                <c:pt idx="0">
                  <c:v>19</c:v>
                </c:pt>
                <c:pt idx="1">
                  <c:v>14</c:v>
                </c:pt>
                <c:pt idx="2">
                  <c:v>19</c:v>
                </c:pt>
                <c:pt idx="3">
                  <c:v>18</c:v>
                </c:pt>
                <c:pt idx="4">
                  <c:v>21</c:v>
                </c:pt>
                <c:pt idx="5">
                  <c:v>29</c:v>
                </c:pt>
                <c:pt idx="6">
                  <c:v>23</c:v>
                </c:pt>
                <c:pt idx="7">
                  <c:v>24</c:v>
                </c:pt>
                <c:pt idx="8">
                  <c:v>29</c:v>
                </c:pt>
                <c:pt idx="9">
                  <c:v>29</c:v>
                </c:pt>
                <c:pt idx="10">
                  <c:v>37</c:v>
                </c:pt>
                <c:pt idx="11">
                  <c:v>23</c:v>
                </c:pt>
                <c:pt idx="12">
                  <c:v>38</c:v>
                </c:pt>
                <c:pt idx="13">
                  <c:v>28</c:v>
                </c:pt>
                <c:pt idx="14">
                  <c:v>33</c:v>
                </c:pt>
                <c:pt idx="15">
                  <c:v>26</c:v>
                </c:pt>
                <c:pt idx="16">
                  <c:v>32</c:v>
                </c:pt>
                <c:pt idx="17">
                  <c:v>29</c:v>
                </c:pt>
                <c:pt idx="18">
                  <c:v>25</c:v>
                </c:pt>
                <c:pt idx="19">
                  <c:v>17</c:v>
                </c:pt>
                <c:pt idx="20">
                  <c:v>37</c:v>
                </c:pt>
                <c:pt idx="21">
                  <c:v>26</c:v>
                </c:pt>
                <c:pt idx="22">
                  <c:v>18</c:v>
                </c:pt>
              </c:numCache>
            </c:numRef>
          </c:val>
          <c:extLst>
            <c:ext xmlns:c16="http://schemas.microsoft.com/office/drawing/2014/chart" uri="{C3380CC4-5D6E-409C-BE32-E72D297353CC}">
              <c16:uniqueId val="{00000000-B879-44AC-BCEB-E4F61E93BBAE}"/>
            </c:ext>
          </c:extLst>
        </c:ser>
        <c:dLbls>
          <c:showLegendKey val="0"/>
          <c:showVal val="0"/>
          <c:showCatName val="0"/>
          <c:showSerName val="0"/>
          <c:showPercent val="0"/>
          <c:showBubbleSize val="0"/>
        </c:dLbls>
        <c:gapWidth val="50"/>
        <c:axId val="685231688"/>
        <c:axId val="685232080"/>
      </c:barChart>
      <c:lineChart>
        <c:grouping val="standard"/>
        <c:varyColors val="0"/>
        <c:ser>
          <c:idx val="1"/>
          <c:order val="1"/>
          <c:tx>
            <c:strRef>
              <c:f>Sheet1!$C$1</c:f>
              <c:strCache>
                <c:ptCount val="1"/>
                <c:pt idx="0">
                  <c:v>%</c:v>
                </c:pt>
              </c:strCache>
            </c:strRef>
          </c:tx>
          <c:spPr>
            <a:ln w="41275">
              <a:solidFill>
                <a:srgbClr val="FF0000"/>
              </a:solidFill>
            </a:ln>
          </c:spPr>
          <c:marker>
            <c:symbol val="none"/>
          </c:marker>
          <c:cat>
            <c:numRef>
              <c:f>Sheet1!$A$2:$A$25</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Sheet1!$C$2:$C$25</c:f>
              <c:numCache>
                <c:formatCode>General</c:formatCode>
                <c:ptCount val="23"/>
                <c:pt idx="0">
                  <c:v>4.4392500000000004</c:v>
                </c:pt>
                <c:pt idx="1">
                  <c:v>3.4739499999999999</c:v>
                </c:pt>
                <c:pt idx="2">
                  <c:v>4.5130600000000003</c:v>
                </c:pt>
                <c:pt idx="3">
                  <c:v>4.4226000000000001</c:v>
                </c:pt>
                <c:pt idx="4">
                  <c:v>5.2631600000000001</c:v>
                </c:pt>
                <c:pt idx="5">
                  <c:v>7.0559599999999998</c:v>
                </c:pt>
                <c:pt idx="6">
                  <c:v>5.34884</c:v>
                </c:pt>
                <c:pt idx="7">
                  <c:v>5.1502100000000004</c:v>
                </c:pt>
                <c:pt idx="8">
                  <c:v>6.19658</c:v>
                </c:pt>
                <c:pt idx="9">
                  <c:v>6.38767</c:v>
                </c:pt>
                <c:pt idx="10">
                  <c:v>7.3122499999999997</c:v>
                </c:pt>
                <c:pt idx="11">
                  <c:v>4.6092199999999997</c:v>
                </c:pt>
                <c:pt idx="12">
                  <c:v>7.3359100000000002</c:v>
                </c:pt>
                <c:pt idx="13">
                  <c:v>4.9557500000000001</c:v>
                </c:pt>
                <c:pt idx="14">
                  <c:v>5.5932199999999996</c:v>
                </c:pt>
                <c:pt idx="15">
                  <c:v>4.51389</c:v>
                </c:pt>
                <c:pt idx="16">
                  <c:v>5.2458999999999998</c:v>
                </c:pt>
                <c:pt idx="17">
                  <c:v>5.2252299999999998</c:v>
                </c:pt>
                <c:pt idx="18">
                  <c:v>4.03226</c:v>
                </c:pt>
                <c:pt idx="19">
                  <c:v>2.75081</c:v>
                </c:pt>
                <c:pt idx="20">
                  <c:v>5.3700999999999999</c:v>
                </c:pt>
                <c:pt idx="21">
                  <c:v>3.6414599999999999</c:v>
                </c:pt>
                <c:pt idx="22">
                  <c:v>2.7190300000000001</c:v>
                </c:pt>
              </c:numCache>
            </c:numRef>
          </c:val>
          <c:smooth val="0"/>
          <c:extLst>
            <c:ext xmlns:c16="http://schemas.microsoft.com/office/drawing/2014/chart" uri="{C3380CC4-5D6E-409C-BE32-E72D297353CC}">
              <c16:uniqueId val="{00000001-B879-44AC-BCEB-E4F61E93BBAE}"/>
            </c:ext>
          </c:extLst>
        </c:ser>
        <c:dLbls>
          <c:showLegendKey val="0"/>
          <c:showVal val="0"/>
          <c:showCatName val="0"/>
          <c:showSerName val="0"/>
          <c:showPercent val="0"/>
          <c:showBubbleSize val="0"/>
        </c:dLbls>
        <c:marker val="1"/>
        <c:smooth val="0"/>
        <c:axId val="685232864"/>
        <c:axId val="685232472"/>
      </c:lineChart>
      <c:catAx>
        <c:axId val="685231688"/>
        <c:scaling>
          <c:orientation val="minMax"/>
        </c:scaling>
        <c:delete val="0"/>
        <c:axPos val="b"/>
        <c:title>
          <c:tx>
            <c:rich>
              <a:bodyPr/>
              <a:lstStyle/>
              <a:p>
                <a:pPr>
                  <a:defRPr sz="1800">
                    <a:solidFill>
                      <a:schemeClr val="bg2"/>
                    </a:solidFill>
                  </a:defRPr>
                </a:pPr>
                <a:r>
                  <a:rPr lang="en-US" sz="1800" dirty="0" smtClean="0">
                    <a:solidFill>
                      <a:schemeClr val="bg2"/>
                    </a:solidFill>
                  </a:rPr>
                  <a:t>Year of retransplant</a:t>
                </a:r>
                <a:endParaRPr lang="en-US" sz="1800" dirty="0">
                  <a:solidFill>
                    <a:schemeClr val="bg2"/>
                  </a:solidFill>
                </a:endParaRPr>
              </a:p>
            </c:rich>
          </c:tx>
          <c:layout>
            <c:manualLayout>
              <c:xMode val="edge"/>
              <c:yMode val="edge"/>
              <c:x val="0.41740825799552883"/>
              <c:y val="0.92100181708055873"/>
            </c:manualLayout>
          </c:layout>
          <c:overlay val="0"/>
        </c:title>
        <c:numFmt formatCode="General" sourceLinked="1"/>
        <c:majorTickMark val="out"/>
        <c:minorTickMark val="none"/>
        <c:tickLblPos val="nextTo"/>
        <c:spPr>
          <a:ln>
            <a:solidFill>
              <a:schemeClr val="bg2"/>
            </a:solidFill>
          </a:ln>
        </c:spPr>
        <c:txPr>
          <a:bodyPr rot="-2700000"/>
          <a:lstStyle/>
          <a:p>
            <a:pPr>
              <a:defRPr sz="1500" b="1">
                <a:solidFill>
                  <a:schemeClr val="bg2"/>
                </a:solidFill>
              </a:defRPr>
            </a:pPr>
            <a:endParaRPr lang="en-US"/>
          </a:p>
        </c:txPr>
        <c:crossAx val="685232080"/>
        <c:crosses val="autoZero"/>
        <c:auto val="1"/>
        <c:lblAlgn val="ctr"/>
        <c:lblOffset val="100"/>
        <c:tickLblSkip val="1"/>
        <c:noMultiLvlLbl val="0"/>
      </c:catAx>
      <c:valAx>
        <c:axId val="685232080"/>
        <c:scaling>
          <c:orientation val="minMax"/>
        </c:scaling>
        <c:delete val="0"/>
        <c:axPos val="l"/>
        <c:majorGridlines>
          <c:spPr>
            <a:ln>
              <a:solidFill>
                <a:schemeClr val="bg2"/>
              </a:solidFill>
              <a:prstDash val="sysDash"/>
            </a:ln>
          </c:spPr>
        </c:majorGridlines>
        <c:title>
          <c:tx>
            <c:rich>
              <a:bodyPr rot="-5400000" vert="horz"/>
              <a:lstStyle/>
              <a:p>
                <a:pPr>
                  <a:defRPr>
                    <a:solidFill>
                      <a:schemeClr val="bg2"/>
                    </a:solidFill>
                  </a:defRPr>
                </a:pPr>
                <a:r>
                  <a:rPr lang="en-US" dirty="0" smtClean="0">
                    <a:solidFill>
                      <a:schemeClr val="bg2"/>
                    </a:solidFill>
                  </a:rPr>
                  <a:t>Number of retransplants</a:t>
                </a:r>
                <a:endParaRPr lang="en-US" dirty="0">
                  <a:solidFill>
                    <a:schemeClr val="bg2"/>
                  </a:solidFill>
                </a:endParaRPr>
              </a:p>
            </c:rich>
          </c:tx>
          <c:layout>
            <c:manualLayout>
              <c:xMode val="edge"/>
              <c:yMode val="edge"/>
              <c:x val="5.7610344578487311E-3"/>
              <c:y val="0.17453401978598829"/>
            </c:manualLayout>
          </c:layout>
          <c:overlay val="0"/>
        </c:title>
        <c:numFmt formatCode="General" sourceLinked="1"/>
        <c:majorTickMark val="out"/>
        <c:minorTickMark val="none"/>
        <c:tickLblPos val="nextTo"/>
        <c:spPr>
          <a:ln>
            <a:solidFill>
              <a:schemeClr val="bg2"/>
            </a:solidFill>
            <a:prstDash val="sysDash"/>
          </a:ln>
        </c:spPr>
        <c:txPr>
          <a:bodyPr/>
          <a:lstStyle/>
          <a:p>
            <a:pPr>
              <a:defRPr sz="1600" b="1">
                <a:solidFill>
                  <a:schemeClr val="bg2"/>
                </a:solidFill>
              </a:defRPr>
            </a:pPr>
            <a:endParaRPr lang="en-US"/>
          </a:p>
        </c:txPr>
        <c:crossAx val="685231688"/>
        <c:crosses val="autoZero"/>
        <c:crossBetween val="between"/>
      </c:valAx>
      <c:valAx>
        <c:axId val="685232472"/>
        <c:scaling>
          <c:orientation val="minMax"/>
          <c:max val="18"/>
        </c:scaling>
        <c:delete val="0"/>
        <c:axPos val="r"/>
        <c:title>
          <c:tx>
            <c:rich>
              <a:bodyPr/>
              <a:lstStyle/>
              <a:p>
                <a:pPr>
                  <a:defRPr>
                    <a:solidFill>
                      <a:schemeClr val="bg2"/>
                    </a:solidFill>
                  </a:defRPr>
                </a:pPr>
                <a:r>
                  <a:rPr lang="en-US" dirty="0" smtClean="0">
                    <a:solidFill>
                      <a:schemeClr val="bg2"/>
                    </a:solidFill>
                  </a:rPr>
                  <a:t>% of transplants</a:t>
                </a:r>
                <a:endParaRPr lang="en-US"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5232864"/>
        <c:crosses val="max"/>
        <c:crossBetween val="between"/>
      </c:valAx>
      <c:catAx>
        <c:axId val="685232864"/>
        <c:scaling>
          <c:orientation val="minMax"/>
        </c:scaling>
        <c:delete val="1"/>
        <c:axPos val="b"/>
        <c:numFmt formatCode="General" sourceLinked="1"/>
        <c:majorTickMark val="out"/>
        <c:minorTickMark val="none"/>
        <c:tickLblPos val="nextTo"/>
        <c:crossAx val="685232472"/>
        <c:crosses val="autoZero"/>
        <c:auto val="1"/>
        <c:lblAlgn val="ctr"/>
        <c:lblOffset val="100"/>
        <c:noMultiLvlLbl val="0"/>
      </c:catAx>
      <c:spPr>
        <a:noFill/>
        <a:ln>
          <a:solidFill>
            <a:schemeClr val="bg2"/>
          </a:solidFill>
        </a:ln>
      </c:spPr>
    </c:plotArea>
    <c:legend>
      <c:legendPos val="t"/>
      <c:layout>
        <c:manualLayout>
          <c:xMode val="edge"/>
          <c:yMode val="edge"/>
          <c:x val="0.12812998145873969"/>
          <c:y val="9.2307692307692313E-2"/>
          <c:w val="0.16606130655686388"/>
          <c:h val="9.1262265293761372E-2"/>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9256381798006E-2"/>
          <c:y val="8.4955752212389768E-2"/>
          <c:w val="0.84461709211988834"/>
          <c:h val="0.6991150442477877"/>
        </c:manualLayout>
      </c:layout>
      <c:barChart>
        <c:barDir val="col"/>
        <c:grouping val="stacked"/>
        <c:varyColors val="0"/>
        <c:ser>
          <c:idx val="0"/>
          <c:order val="0"/>
          <c:tx>
            <c:strRef>
              <c:f>Sheet1!$B$1</c:f>
              <c:strCache>
                <c:ptCount val="1"/>
                <c:pt idx="0">
                  <c:v>&lt;1 Year</c:v>
                </c:pt>
              </c:strCache>
            </c:strRef>
          </c:tx>
          <c:spPr>
            <a:gradFill rotWithShape="0">
              <a:gsLst>
                <a:gs pos="0">
                  <a:srgbClr val="7030A0"/>
                </a:gs>
                <a:gs pos="50000">
                  <a:srgbClr val="9933FF"/>
                </a:gs>
                <a:gs pos="100000">
                  <a:srgbClr val="7030A0"/>
                </a:gs>
              </a:gsLst>
              <a:lin ang="0" scaled="1"/>
            </a:gradFill>
            <a:ln w="9525">
              <a:solidFill>
                <a:schemeClr val="bg2"/>
              </a:solidFill>
              <a:prstDash val="solid"/>
            </a:ln>
          </c:spPr>
          <c:invertIfNegative val="0"/>
          <c:cat>
            <c:strRef>
              <c:f>Sheet1!$A$2:$A$7</c:f>
              <c:strCache>
                <c:ptCount val="6"/>
                <c:pt idx="0">
                  <c:v>&lt;1 month</c:v>
                </c:pt>
                <c:pt idx="1">
                  <c:v>1-&lt;12 months</c:v>
                </c:pt>
                <c:pt idx="2">
                  <c:v>12-&lt;36 months</c:v>
                </c:pt>
                <c:pt idx="3">
                  <c:v>36-&lt;60 months</c:v>
                </c:pt>
                <c:pt idx="4">
                  <c:v>&gt;60 months</c:v>
                </c:pt>
                <c:pt idx="5">
                  <c:v>Not reported</c:v>
                </c:pt>
              </c:strCache>
            </c:strRef>
          </c:cat>
          <c:val>
            <c:numRef>
              <c:f>Sheet1!$B$2:$B$7</c:f>
              <c:numCache>
                <c:formatCode>General</c:formatCode>
                <c:ptCount val="6"/>
                <c:pt idx="0">
                  <c:v>0.99338000000000004</c:v>
                </c:pt>
                <c:pt idx="1">
                  <c:v>1.1589400000000001</c:v>
                </c:pt>
                <c:pt idx="2">
                  <c:v>0.16556000000000001</c:v>
                </c:pt>
                <c:pt idx="3">
                  <c:v>0</c:v>
                </c:pt>
                <c:pt idx="4">
                  <c:v>0.16556000000000001</c:v>
                </c:pt>
                <c:pt idx="5">
                  <c:v>0.49669000000000002</c:v>
                </c:pt>
              </c:numCache>
            </c:numRef>
          </c:val>
          <c:extLst>
            <c:ext xmlns:c16="http://schemas.microsoft.com/office/drawing/2014/chart" uri="{C3380CC4-5D6E-409C-BE32-E72D297353CC}">
              <c16:uniqueId val="{00000000-312B-450B-A5EC-42A0838B53B5}"/>
            </c:ext>
          </c:extLst>
        </c:ser>
        <c:ser>
          <c:idx val="1"/>
          <c:order val="1"/>
          <c:tx>
            <c:strRef>
              <c:f>Sheet1!$C$1</c:f>
              <c:strCache>
                <c:ptCount val="1"/>
                <c:pt idx="0">
                  <c:v>1-5 Years</c:v>
                </c:pt>
              </c:strCache>
            </c:strRef>
          </c:tx>
          <c:spPr>
            <a:gradFill rotWithShape="0">
              <a:gsLst>
                <a:gs pos="0">
                  <a:srgbClr val="009999"/>
                </a:gs>
                <a:gs pos="50000">
                  <a:srgbClr val="00FFFF"/>
                </a:gs>
                <a:gs pos="100000">
                  <a:srgbClr val="009999"/>
                </a:gs>
              </a:gsLst>
              <a:lin ang="0" scaled="1"/>
            </a:gradFill>
            <a:ln w="9525">
              <a:solidFill>
                <a:schemeClr val="bg2"/>
              </a:solidFill>
              <a:prstDash val="solid"/>
            </a:ln>
          </c:spPr>
          <c:invertIfNegative val="0"/>
          <c:cat>
            <c:strRef>
              <c:f>Sheet1!$A$2:$A$7</c:f>
              <c:strCache>
                <c:ptCount val="6"/>
                <c:pt idx="0">
                  <c:v>&lt;1 month</c:v>
                </c:pt>
                <c:pt idx="1">
                  <c:v>1-&lt;12 months</c:v>
                </c:pt>
                <c:pt idx="2">
                  <c:v>12-&lt;36 months</c:v>
                </c:pt>
                <c:pt idx="3">
                  <c:v>36-&lt;60 months</c:v>
                </c:pt>
                <c:pt idx="4">
                  <c:v>&gt;60 months</c:v>
                </c:pt>
                <c:pt idx="5">
                  <c:v>Not reported</c:v>
                </c:pt>
              </c:strCache>
            </c:strRef>
          </c:cat>
          <c:val>
            <c:numRef>
              <c:f>Sheet1!$C$2:$C$7</c:f>
              <c:numCache>
                <c:formatCode>General</c:formatCode>
                <c:ptCount val="6"/>
                <c:pt idx="0">
                  <c:v>1.49007</c:v>
                </c:pt>
                <c:pt idx="1">
                  <c:v>2.15232</c:v>
                </c:pt>
                <c:pt idx="2">
                  <c:v>4.30464</c:v>
                </c:pt>
                <c:pt idx="3">
                  <c:v>3.1457000000000002</c:v>
                </c:pt>
                <c:pt idx="4">
                  <c:v>0.82781000000000005</c:v>
                </c:pt>
                <c:pt idx="5">
                  <c:v>0.49669000000000002</c:v>
                </c:pt>
              </c:numCache>
            </c:numRef>
          </c:val>
          <c:extLst>
            <c:ext xmlns:c16="http://schemas.microsoft.com/office/drawing/2014/chart" uri="{C3380CC4-5D6E-409C-BE32-E72D297353CC}">
              <c16:uniqueId val="{00000001-312B-450B-A5EC-42A0838B53B5}"/>
            </c:ext>
          </c:extLst>
        </c:ser>
        <c:ser>
          <c:idx val="2"/>
          <c:order val="2"/>
          <c:tx>
            <c:strRef>
              <c:f>Sheet1!$D$1</c:f>
              <c:strCache>
                <c:ptCount val="1"/>
                <c:pt idx="0">
                  <c:v>6-10 Years</c:v>
                </c:pt>
              </c:strCache>
            </c:strRef>
          </c:tx>
          <c:spPr>
            <a:gradFill>
              <a:gsLst>
                <a:gs pos="0">
                  <a:srgbClr val="C00000"/>
                </a:gs>
                <a:gs pos="50000">
                  <a:srgbClr val="FF0000"/>
                </a:gs>
                <a:gs pos="100000">
                  <a:srgbClr val="C00000"/>
                </a:gs>
              </a:gsLst>
              <a:lin ang="0" scaled="1"/>
            </a:gradFill>
            <a:ln>
              <a:solidFill>
                <a:srgbClr val="000000"/>
              </a:solidFill>
            </a:ln>
          </c:spPr>
          <c:invertIfNegative val="0"/>
          <c:val>
            <c:numRef>
              <c:f>Sheet1!$D$2:$D$7</c:f>
              <c:numCache>
                <c:formatCode>General</c:formatCode>
                <c:ptCount val="6"/>
                <c:pt idx="0">
                  <c:v>0.99339999999999995</c:v>
                </c:pt>
                <c:pt idx="1">
                  <c:v>0.1656</c:v>
                </c:pt>
                <c:pt idx="2">
                  <c:v>1.3245</c:v>
                </c:pt>
                <c:pt idx="3">
                  <c:v>3.9735</c:v>
                </c:pt>
                <c:pt idx="4">
                  <c:v>17.880800000000001</c:v>
                </c:pt>
                <c:pt idx="5">
                  <c:v>1.8211999999999999</c:v>
                </c:pt>
              </c:numCache>
            </c:numRef>
          </c:val>
          <c:extLst>
            <c:ext xmlns:c16="http://schemas.microsoft.com/office/drawing/2014/chart" uri="{C3380CC4-5D6E-409C-BE32-E72D297353CC}">
              <c16:uniqueId val="{00000002-312B-450B-A5EC-42A0838B53B5}"/>
            </c:ext>
          </c:extLst>
        </c:ser>
        <c:ser>
          <c:idx val="3"/>
          <c:order val="3"/>
          <c:tx>
            <c:strRef>
              <c:f>Sheet1!$E$1</c:f>
              <c:strCache>
                <c:ptCount val="1"/>
                <c:pt idx="0">
                  <c:v>11-17 Years</c:v>
                </c:pt>
              </c:strCache>
            </c:strRef>
          </c:tx>
          <c:spPr>
            <a:gradFill>
              <a:gsLst>
                <a:gs pos="0">
                  <a:srgbClr val="00B050"/>
                </a:gs>
                <a:gs pos="50000">
                  <a:srgbClr val="00FF00"/>
                </a:gs>
                <a:gs pos="100000">
                  <a:srgbClr val="00B050"/>
                </a:gs>
              </a:gsLst>
              <a:lin ang="0" scaled="1"/>
            </a:gradFill>
            <a:ln>
              <a:solidFill>
                <a:srgbClr val="000000"/>
              </a:solidFill>
            </a:ln>
          </c:spPr>
          <c:invertIfNegative val="0"/>
          <c:val>
            <c:numRef>
              <c:f>Sheet1!$E$2:$E$7</c:f>
              <c:numCache>
                <c:formatCode>General</c:formatCode>
                <c:ptCount val="6"/>
                <c:pt idx="0">
                  <c:v>3.3113000000000001</c:v>
                </c:pt>
                <c:pt idx="1">
                  <c:v>2.1522999999999999</c:v>
                </c:pt>
                <c:pt idx="2">
                  <c:v>6.1257999999999999</c:v>
                </c:pt>
                <c:pt idx="3">
                  <c:v>6.1257999999999999</c:v>
                </c:pt>
                <c:pt idx="4">
                  <c:v>34.7682</c:v>
                </c:pt>
                <c:pt idx="5">
                  <c:v>5.9603000000000002</c:v>
                </c:pt>
              </c:numCache>
            </c:numRef>
          </c:val>
          <c:extLst>
            <c:ext xmlns:c16="http://schemas.microsoft.com/office/drawing/2014/chart" uri="{C3380CC4-5D6E-409C-BE32-E72D297353CC}">
              <c16:uniqueId val="{00000003-312B-450B-A5EC-42A0838B53B5}"/>
            </c:ext>
          </c:extLst>
        </c:ser>
        <c:dLbls>
          <c:showLegendKey val="0"/>
          <c:showVal val="0"/>
          <c:showCatName val="0"/>
          <c:showSerName val="0"/>
          <c:showPercent val="0"/>
          <c:showBubbleSize val="0"/>
        </c:dLbls>
        <c:gapWidth val="40"/>
        <c:overlap val="100"/>
        <c:axId val="685233648"/>
        <c:axId val="685234040"/>
      </c:barChart>
      <c:catAx>
        <c:axId val="685233648"/>
        <c:scaling>
          <c:orientation val="minMax"/>
        </c:scaling>
        <c:delete val="0"/>
        <c:axPos val="b"/>
        <c:numFmt formatCode="General" sourceLinked="1"/>
        <c:majorTickMark val="out"/>
        <c:minorTickMark val="none"/>
        <c:tickLblPos val="nextTo"/>
        <c:spPr>
          <a:ln w="3144">
            <a:solidFill>
              <a:schemeClr val="bg2"/>
            </a:solidFill>
            <a:prstDash val="solid"/>
          </a:ln>
        </c:spPr>
        <c:txPr>
          <a:bodyPr rot="0" vert="horz"/>
          <a:lstStyle/>
          <a:p>
            <a:pPr>
              <a:defRPr sz="1500" b="1" i="0" u="none" strike="noStrike" baseline="0">
                <a:solidFill>
                  <a:schemeClr val="bg2"/>
                </a:solidFill>
                <a:latin typeface="Arial"/>
                <a:ea typeface="Arial"/>
                <a:cs typeface="Arial"/>
              </a:defRPr>
            </a:pPr>
            <a:endParaRPr lang="en-US"/>
          </a:p>
        </c:txPr>
        <c:crossAx val="685234040"/>
        <c:crosses val="autoZero"/>
        <c:auto val="1"/>
        <c:lblAlgn val="ctr"/>
        <c:lblOffset val="100"/>
        <c:tickLblSkip val="1"/>
        <c:tickMarkSkip val="1"/>
        <c:noMultiLvlLbl val="0"/>
      </c:catAx>
      <c:valAx>
        <c:axId val="685234040"/>
        <c:scaling>
          <c:orientation val="minMax"/>
          <c:max val="60"/>
          <c:min val="0"/>
        </c:scaling>
        <c:delete val="0"/>
        <c:axPos val="l"/>
        <c:majorGridlines>
          <c:spPr>
            <a:ln w="3144">
              <a:solidFill>
                <a:schemeClr val="bg2"/>
              </a:solidFill>
              <a:prstDash val="sysDash"/>
            </a:ln>
          </c:spPr>
        </c:majorGridlines>
        <c:title>
          <c:tx>
            <c:rich>
              <a:bodyPr/>
              <a:lstStyle/>
              <a:p>
                <a:pPr>
                  <a:defRPr sz="1807" b="1" i="0" u="none" strike="noStrike" baseline="0">
                    <a:solidFill>
                      <a:schemeClr val="bg2"/>
                    </a:solidFill>
                    <a:latin typeface="Arial"/>
                    <a:ea typeface="Arial"/>
                    <a:cs typeface="Arial"/>
                  </a:defRPr>
                </a:pPr>
                <a:r>
                  <a:rPr lang="en-US" dirty="0">
                    <a:solidFill>
                      <a:schemeClr val="bg2"/>
                    </a:solidFill>
                  </a:rPr>
                  <a:t>% of </a:t>
                </a:r>
                <a:r>
                  <a:rPr lang="en-US" dirty="0" smtClean="0">
                    <a:solidFill>
                      <a:schemeClr val="bg2"/>
                    </a:solidFill>
                  </a:rPr>
                  <a:t>Retransplants</a:t>
                </a:r>
                <a:endParaRPr lang="en-US" dirty="0">
                  <a:solidFill>
                    <a:schemeClr val="bg2"/>
                  </a:solidFill>
                </a:endParaRPr>
              </a:p>
            </c:rich>
          </c:tx>
          <c:layout>
            <c:manualLayout>
              <c:xMode val="edge"/>
              <c:yMode val="edge"/>
              <c:x val="0"/>
              <c:y val="0.18230088495575222"/>
            </c:manualLayout>
          </c:layout>
          <c:overlay val="0"/>
          <c:spPr>
            <a:noFill/>
            <a:ln w="25149">
              <a:noFill/>
            </a:ln>
          </c:spPr>
        </c:title>
        <c:numFmt formatCode="General" sourceLinked="1"/>
        <c:majorTickMark val="out"/>
        <c:minorTickMark val="none"/>
        <c:tickLblPos val="nextTo"/>
        <c:spPr>
          <a:ln w="3144">
            <a:solidFill>
              <a:schemeClr val="bg2"/>
            </a:solidFill>
            <a:prstDash val="solid"/>
          </a:ln>
        </c:spPr>
        <c:txPr>
          <a:bodyPr rot="0" vert="horz"/>
          <a:lstStyle/>
          <a:p>
            <a:pPr>
              <a:defRPr sz="1584" b="1" i="0" u="none" strike="noStrike" baseline="0">
                <a:solidFill>
                  <a:schemeClr val="bg2"/>
                </a:solidFill>
                <a:latin typeface="Arial"/>
                <a:ea typeface="Arial"/>
                <a:cs typeface="Arial"/>
              </a:defRPr>
            </a:pPr>
            <a:endParaRPr lang="en-US"/>
          </a:p>
        </c:txPr>
        <c:crossAx val="685233648"/>
        <c:crosses val="autoZero"/>
        <c:crossBetween val="between"/>
        <c:majorUnit val="10"/>
      </c:valAx>
      <c:spPr>
        <a:noFill/>
        <a:ln w="12574">
          <a:solidFill>
            <a:schemeClr val="bg2"/>
          </a:solidFill>
          <a:prstDash val="solid"/>
        </a:ln>
      </c:spPr>
    </c:plotArea>
    <c:legend>
      <c:legendPos val="b"/>
      <c:layout>
        <c:manualLayout>
          <c:xMode val="edge"/>
          <c:yMode val="edge"/>
          <c:x val="0.10635987798822444"/>
          <c:y val="0.10424381795159154"/>
          <c:w val="0.56015231609562322"/>
          <c:h val="7.2346631347606508E-2"/>
        </c:manualLayout>
      </c:layout>
      <c:overlay val="0"/>
      <c:spPr>
        <a:noFill/>
        <a:ln w="3144">
          <a:solidFill>
            <a:schemeClr val="bg2"/>
          </a:solidFill>
          <a:prstDash val="solid"/>
        </a:ln>
      </c:spPr>
      <c:txPr>
        <a:bodyPr/>
        <a:lstStyle/>
        <a:p>
          <a:pPr>
            <a:defRPr sz="1569" b="1" i="0" u="none" strike="noStrike" baseline="0">
              <a:solidFill>
                <a:schemeClr val="bg2"/>
              </a:solidFill>
              <a:latin typeface="Futura XBlkCn BT"/>
              <a:ea typeface="Futura XBlkCn BT"/>
              <a:cs typeface="Futura XBlkCn BT"/>
            </a:defRPr>
          </a:pPr>
          <a:endParaRPr lang="en-US"/>
        </a:p>
      </c:txPr>
    </c:legend>
    <c:plotVisOnly val="1"/>
    <c:dispBlanksAs val="gap"/>
    <c:showDLblsOverMax val="0"/>
  </c:chart>
  <c:spPr>
    <a:noFill/>
    <a:ln>
      <a:noFill/>
    </a:ln>
  </c:spPr>
  <c:txPr>
    <a:bodyPr/>
    <a:lstStyle/>
    <a:p>
      <a:pPr>
        <a:defRPr sz="1708" b="1" i="0" u="none" strike="noStrike" baseline="0">
          <a:solidFill>
            <a:schemeClr val="tx1"/>
          </a:solidFill>
          <a:latin typeface="Futura XBlkCn BT"/>
          <a:ea typeface="Futura XBlkCn BT"/>
          <a:cs typeface="Futura XBlkCn BT"/>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0.09735</cdr:x>
      <cdr:y>0.02248</cdr:y>
    </cdr:from>
    <cdr:to>
      <cdr:x>0.36283</cdr:x>
      <cdr:y>0.1006</cdr:y>
    </cdr:to>
    <cdr:sp macro="" textlink="">
      <cdr:nvSpPr>
        <cdr:cNvPr id="2" name="TextBox 1"/>
        <cdr:cNvSpPr txBox="1"/>
      </cdr:nvSpPr>
      <cdr:spPr>
        <a:xfrm xmlns:a="http://schemas.openxmlformats.org/drawingml/2006/main">
          <a:off x="838200" y="109632"/>
          <a:ext cx="2285977"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chemeClr val="bg2"/>
              </a:solidFill>
            </a:rPr>
            <a:t>Recipient Age (Years):</a:t>
          </a:r>
          <a:endParaRPr lang="en-US" sz="1500" b="1" dirty="0">
            <a:solidFill>
              <a:schemeClr val="bg2"/>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0.21239</cdr:x>
      <cdr:y>0.2199</cdr:y>
    </cdr:from>
    <cdr:to>
      <cdr:x>0.78761</cdr:x>
      <cdr:y>0.32984</cdr:y>
    </cdr:to>
    <cdr:sp macro="" textlink="">
      <cdr:nvSpPr>
        <cdr:cNvPr id="2" name="TextBox 1"/>
        <cdr:cNvSpPr txBox="1"/>
      </cdr:nvSpPr>
      <cdr:spPr>
        <a:xfrm xmlns:a="http://schemas.openxmlformats.org/drawingml/2006/main">
          <a:off x="1828800" y="1066800"/>
          <a:ext cx="4953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bg2"/>
              </a:solidFill>
            </a:rPr>
            <a:t>% of recipients</a:t>
          </a:r>
        </a:p>
        <a:p xmlns:a="http://schemas.openxmlformats.org/drawingml/2006/main">
          <a:endParaRPr lang="en-US" sz="1400" b="1" dirty="0">
            <a:solidFill>
              <a:schemeClr val="bg2"/>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bg2"/>
              </a:solidFill>
            </a:rPr>
            <a:t>% of recipients</a:t>
          </a:r>
          <a:endParaRPr lang="en-US" sz="1400" b="1" dirty="0">
            <a:solidFill>
              <a:schemeClr val="bg2"/>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bg2"/>
              </a:solidFill>
            </a:rPr>
            <a:t>% of recipients</a:t>
          </a:r>
        </a:p>
        <a:p xmlns:a="http://schemas.openxmlformats.org/drawingml/2006/main">
          <a:endParaRPr lang="en-US" sz="1400" b="1" dirty="0">
            <a:solidFill>
              <a:schemeClr val="bg2"/>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bg2"/>
              </a:solidFill>
            </a:rPr>
            <a:t>% of recipients </a:t>
          </a:r>
        </a:p>
        <a:p xmlns:a="http://schemas.openxmlformats.org/drawingml/2006/main">
          <a:endParaRPr lang="en-US" sz="1400" b="1" dirty="0">
            <a:solidFill>
              <a:schemeClr val="bg2"/>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bg2"/>
              </a:solidFill>
            </a:rPr>
            <a:t>% of recipients</a:t>
          </a:r>
        </a:p>
        <a:p xmlns:a="http://schemas.openxmlformats.org/drawingml/2006/main">
          <a:endParaRPr lang="en-US" sz="1400" b="1" dirty="0">
            <a:solidFill>
              <a:schemeClr val="bg2"/>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0.04688</cdr:y>
    </cdr:from>
    <cdr:to>
      <cdr:x>0.08696</cdr:x>
      <cdr:y>0.71875</cdr:y>
    </cdr:to>
    <cdr:sp macro="" textlink="">
      <cdr:nvSpPr>
        <cdr:cNvPr id="3" name="TextBox 2"/>
        <cdr:cNvSpPr txBox="1"/>
      </cdr:nvSpPr>
      <cdr:spPr>
        <a:xfrm xmlns:a="http://schemas.openxmlformats.org/drawingml/2006/main">
          <a:off x="0" y="228600"/>
          <a:ext cx="762030" cy="32766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400" b="1" dirty="0" smtClean="0">
              <a:solidFill>
                <a:schemeClr val="bg2"/>
              </a:solidFill>
            </a:rPr>
            <a:t>% of recipients </a:t>
          </a:r>
        </a:p>
        <a:p xmlns:a="http://schemas.openxmlformats.org/drawingml/2006/main">
          <a:endParaRPr lang="en-US" sz="1400" b="1" dirty="0">
            <a:solidFill>
              <a:schemeClr val="bg2"/>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0.46018</cdr:x>
      <cdr:y>0.67692</cdr:y>
    </cdr:from>
    <cdr:to>
      <cdr:x>0.96461</cdr:x>
      <cdr:y>0.78982</cdr:y>
    </cdr:to>
    <cdr:sp macro="" textlink="">
      <cdr:nvSpPr>
        <cdr:cNvPr id="3" name="TextBox 2"/>
        <cdr:cNvSpPr txBox="1"/>
      </cdr:nvSpPr>
      <cdr:spPr>
        <a:xfrm xmlns:a="http://schemas.openxmlformats.org/drawingml/2006/main">
          <a:off x="3962400" y="3352800"/>
          <a:ext cx="4343445" cy="559194"/>
        </a:xfrm>
        <a:prstGeom xmlns:a="http://schemas.openxmlformats.org/drawingml/2006/main" prst="rect">
          <a:avLst/>
        </a:prstGeom>
        <a:solidFill xmlns:a="http://schemas.openxmlformats.org/drawingml/2006/main">
          <a:schemeClr val="tx1"/>
        </a:solidFill>
        <a:ln xmlns:a="http://schemas.openxmlformats.org/drawingml/2006/main">
          <a:solidFill>
            <a:schemeClr val="bg2"/>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2"/>
              </a:solidFill>
            </a:rPr>
            <a:t>* Severe renal dysfunction = Creatinine &gt; 2.5 mg/dl (221 μmol/L), </a:t>
          </a:r>
          <a:r>
            <a:rPr lang="en-US" sz="1400" b="1" dirty="0" smtClean="0">
              <a:solidFill>
                <a:schemeClr val="bg2"/>
              </a:solidFill>
            </a:rPr>
            <a:t>dialysis, </a:t>
          </a:r>
          <a:r>
            <a:rPr lang="en-US" sz="1400" b="1" dirty="0">
              <a:solidFill>
                <a:schemeClr val="bg2"/>
              </a:solidFill>
            </a:rPr>
            <a:t>or renal transplant</a:t>
          </a:r>
        </a:p>
      </cdr:txBody>
    </cdr:sp>
  </cdr:relSizeAnchor>
</c:userShapes>
</file>

<file path=ppt/drawings/drawing18.xml><?xml version="1.0" encoding="utf-8"?>
<c:userShapes xmlns:c="http://schemas.openxmlformats.org/drawingml/2006/chart">
  <cdr:relSizeAnchor xmlns:cdr="http://schemas.openxmlformats.org/drawingml/2006/chartDrawing">
    <cdr:from>
      <cdr:x>0.13274</cdr:x>
      <cdr:y>0.43453</cdr:y>
    </cdr:from>
    <cdr:to>
      <cdr:x>0.63717</cdr:x>
      <cdr:y>0.54743</cdr:y>
    </cdr:to>
    <cdr:sp macro="" textlink="">
      <cdr:nvSpPr>
        <cdr:cNvPr id="3" name="TextBox 2"/>
        <cdr:cNvSpPr txBox="1"/>
      </cdr:nvSpPr>
      <cdr:spPr>
        <a:xfrm xmlns:a="http://schemas.openxmlformats.org/drawingml/2006/main">
          <a:off x="1143000" y="2019796"/>
          <a:ext cx="4343445" cy="524782"/>
        </a:xfrm>
        <a:prstGeom xmlns:a="http://schemas.openxmlformats.org/drawingml/2006/main" prst="rect">
          <a:avLst/>
        </a:prstGeom>
        <a:solidFill xmlns:a="http://schemas.openxmlformats.org/drawingml/2006/main">
          <a:schemeClr val="tx1"/>
        </a:solidFill>
        <a:ln xmlns:a="http://schemas.openxmlformats.org/drawingml/2006/main">
          <a:solidFill>
            <a:schemeClr val="bg2"/>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2"/>
              </a:solidFill>
            </a:rPr>
            <a:t>* Severe renal dysfunction = Creatinine &gt; 2.5 mg/dl (221 μmol/L), dialysis or renal transplant</a:t>
          </a: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0.05225</cdr:y>
    </cdr:from>
    <cdr:to>
      <cdr:x>0.04225</cdr:x>
      <cdr:y>0.75875</cdr:y>
    </cdr:to>
    <cdr:sp macro="" textlink="">
      <cdr:nvSpPr>
        <cdr:cNvPr id="1025" name="Text Box 1"/>
        <cdr:cNvSpPr txBox="1">
          <a:spLocks xmlns:a="http://schemas.openxmlformats.org/drawingml/2006/main" noChangeArrowheads="1"/>
        </cdr:cNvSpPr>
      </cdr:nvSpPr>
      <cdr:spPr bwMode="auto">
        <a:xfrm xmlns:a="http://schemas.openxmlformats.org/drawingml/2006/main">
          <a:off x="0" y="245855"/>
          <a:ext cx="362591" cy="33243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45720" tIns="41148" rIns="45720" bIns="41148" anchor="ctr" upright="1"/>
        <a:lstStyle xmlns:a="http://schemas.openxmlformats.org/drawingml/2006/main"/>
        <a:p xmlns:a="http://schemas.openxmlformats.org/drawingml/2006/main">
          <a:pPr algn="ctr" rtl="0">
            <a:defRPr sz="1000"/>
          </a:pPr>
          <a:r>
            <a:rPr lang="en-US" sz="1700" b="1" i="0" u="none" strike="noStrike" baseline="0" dirty="0">
              <a:solidFill>
                <a:schemeClr val="bg2"/>
              </a:solidFill>
              <a:latin typeface="Arial"/>
              <a:cs typeface="Arial"/>
            </a:rPr>
            <a:t>Percentage of Deaths</a:t>
          </a:r>
        </a:p>
      </cdr:txBody>
    </cdr:sp>
  </cdr:relSizeAnchor>
</c:userShapes>
</file>

<file path=ppt/drawings/drawing2.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70C0"/>
              </a:solidFill>
            </a:rPr>
            <a:t>1988-2004</a:t>
          </a:r>
          <a:endParaRPr lang="en-US" sz="1500" b="1" dirty="0">
            <a:solidFill>
              <a:srgbClr val="0070C0"/>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0.2055</cdr:x>
      <cdr:y>0.901</cdr:y>
    </cdr:from>
    <cdr:to>
      <cdr:x>0.868</cdr:x>
      <cdr:y>0.98075</cdr:y>
    </cdr:to>
    <cdr:sp macro="" textlink="">
      <cdr:nvSpPr>
        <cdr:cNvPr id="1025" name="Text Box 9"/>
        <cdr:cNvSpPr txBox="1">
          <a:spLocks xmlns:a="http://schemas.openxmlformats.org/drawingml/2006/main" noChangeArrowheads="1"/>
        </cdr:cNvSpPr>
      </cdr:nvSpPr>
      <cdr:spPr bwMode="auto">
        <a:xfrm xmlns:a="http://schemas.openxmlformats.org/drawingml/2006/main">
          <a:off x="1763606" y="4848844"/>
          <a:ext cx="5685592" cy="429185"/>
        </a:xfrm>
        <a:prstGeom xmlns:a="http://schemas.openxmlformats.org/drawingml/2006/main" prst="rect">
          <a:avLst/>
        </a:prstGeom>
        <a:noFill xmlns:a="http://schemas.openxmlformats.org/drawingml/2006/main"/>
        <a:ln xmlns:a="http://schemas.openxmlformats.org/drawingml/2006/main" w="12700">
          <a:noFill/>
          <a:miter lim="800000"/>
          <a:headEnd/>
          <a:tailEnd/>
        </a:ln>
      </cdr:spPr>
      <cdr:txBody>
        <a:bodyPr xmlns:a="http://schemas.openxmlformats.org/drawingml/2006/main" vertOverflow="clip" wrap="square" lIns="91440" tIns="45720" rIns="91440" bIns="45720" anchor="t" upright="1"/>
        <a:lstStyle xmlns:a="http://schemas.openxmlformats.org/drawingml/2006/main"/>
        <a:p xmlns:a="http://schemas.openxmlformats.org/drawingml/2006/main">
          <a:pPr algn="l" rtl="0">
            <a:defRPr sz="1000"/>
          </a:pPr>
          <a:r>
            <a:rPr lang="en-US" sz="1700" b="1" i="0" u="none" strike="noStrike" baseline="0" dirty="0">
              <a:solidFill>
                <a:schemeClr val="bg2"/>
              </a:solidFill>
              <a:latin typeface="Arial"/>
              <a:cs typeface="Arial"/>
            </a:rPr>
            <a:t>Time Between Previous and Current Transplant</a:t>
          </a:r>
        </a:p>
        <a:p xmlns:a="http://schemas.openxmlformats.org/drawingml/2006/main">
          <a:pPr algn="l" rtl="0">
            <a:defRPr sz="1000"/>
          </a:pPr>
          <a:endParaRPr lang="en-US" sz="1700" b="1" i="0" u="none" strike="noStrike" baseline="0" dirty="0">
            <a:solidFill>
              <a:schemeClr val="bg2"/>
            </a:solidFill>
            <a:latin typeface="Arial"/>
            <a:cs typeface="Aria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0.12174</cdr:x>
      <cdr:y>0.01934</cdr:y>
    </cdr:from>
    <cdr:to>
      <cdr:x>0.65217</cdr:x>
      <cdr:y>0.12275</cdr:y>
    </cdr:to>
    <cdr:sp macro="" textlink="">
      <cdr:nvSpPr>
        <cdr:cNvPr id="2" name="TextBox 1"/>
        <cdr:cNvSpPr txBox="1"/>
      </cdr:nvSpPr>
      <cdr:spPr>
        <a:xfrm xmlns:a="http://schemas.openxmlformats.org/drawingml/2006/main">
          <a:off x="1066800" y="81363"/>
          <a:ext cx="4648158" cy="4350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1" dirty="0" smtClean="0">
              <a:solidFill>
                <a:schemeClr val="bg2"/>
              </a:solidFill>
            </a:rPr>
            <a:t>Donor-Recipient</a:t>
          </a:r>
          <a:r>
            <a:rPr lang="en-US" sz="1500" b="1" dirty="0" smtClean="0">
              <a:solidFill>
                <a:schemeClr val="bg2"/>
              </a:solidFill>
            </a:rPr>
            <a:t> Weight Match:</a:t>
          </a:r>
          <a:endParaRPr lang="en-US" sz="1500" b="1" dirty="0">
            <a:solidFill>
              <a:schemeClr val="bg2"/>
            </a:solidFill>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0.90228</cdr:y>
    </cdr:from>
    <cdr:to>
      <cdr:x>0.61017</cdr:x>
      <cdr:y>0.95959</cdr:y>
    </cdr:to>
    <cdr:sp macro="" textlink="">
      <cdr:nvSpPr>
        <cdr:cNvPr id="3" name="TextBox 10"/>
        <cdr:cNvSpPr txBox="1"/>
      </cdr:nvSpPr>
      <cdr:spPr>
        <a:xfrm xmlns:a="http://schemas.openxmlformats.org/drawingml/2006/main">
          <a:off x="0" y="4361300"/>
          <a:ext cx="548640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002060"/>
              </a:solidFill>
            </a:rPr>
            <a:t>Analysis is limited to patients who were alive at follow-up.</a:t>
          </a:r>
          <a:endParaRPr lang="en-US" sz="1200" dirty="0">
            <a:solidFill>
              <a:srgbClr val="002060"/>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0.39997</cdr:x>
      <cdr:y>0.20161</cdr:y>
    </cdr:from>
    <cdr:to>
      <cdr:x>0.61236</cdr:x>
      <cdr:y>0.27002</cdr:y>
    </cdr:to>
    <cdr:sp macro="" textlink="">
      <cdr:nvSpPr>
        <cdr:cNvPr id="2" name="pvalue"/>
        <cdr:cNvSpPr txBox="1"/>
      </cdr:nvSpPr>
      <cdr:spPr>
        <a:xfrm xmlns:a="http://schemas.openxmlformats.org/drawingml/2006/main">
          <a:off x="3444013" y="952508"/>
          <a:ext cx="18288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smtClean="0">
              <a:solidFill>
                <a:schemeClr val="bg2"/>
              </a:solidFill>
            </a:rPr>
            <a:t>p = 0.0002</a:t>
          </a:r>
          <a:endParaRPr lang="en-US" sz="1500" b="1" dirty="0">
            <a:solidFill>
              <a:schemeClr val="bg2"/>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0.40697</cdr:x>
      <cdr:y>0.08098</cdr:y>
    </cdr:from>
    <cdr:to>
      <cdr:x>0.61936</cdr:x>
      <cdr:y>0.14938</cdr:y>
    </cdr:to>
    <cdr:sp macro="" textlink="">
      <cdr:nvSpPr>
        <cdr:cNvPr id="2" name="pvalue"/>
        <cdr:cNvSpPr txBox="1"/>
      </cdr:nvSpPr>
      <cdr:spPr>
        <a:xfrm xmlns:a="http://schemas.openxmlformats.org/drawingml/2006/main">
          <a:off x="3504255" y="382587"/>
          <a:ext cx="18288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smtClean="0">
              <a:solidFill>
                <a:schemeClr val="bg2"/>
              </a:solidFill>
            </a:rPr>
            <a:t>p = 0.0089</a:t>
          </a:r>
          <a:endParaRPr lang="en-US" sz="1500" b="1" dirty="0">
            <a:solidFill>
              <a:schemeClr val="bg2"/>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0.39381</cdr:x>
      <cdr:y>0.10755</cdr:y>
    </cdr:from>
    <cdr:to>
      <cdr:x>0.60619</cdr:x>
      <cdr:y>0.17596</cdr:y>
    </cdr:to>
    <cdr:sp macro="" textlink="">
      <cdr:nvSpPr>
        <cdr:cNvPr id="2" name="pvalue"/>
        <cdr:cNvSpPr txBox="1"/>
      </cdr:nvSpPr>
      <cdr:spPr>
        <a:xfrm xmlns:a="http://schemas.openxmlformats.org/drawingml/2006/main">
          <a:off x="3390900" y="508120"/>
          <a:ext cx="18288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smtClean="0">
              <a:solidFill>
                <a:schemeClr val="bg2"/>
              </a:solidFill>
            </a:rPr>
            <a:t>p = 0.0083</a:t>
          </a:r>
          <a:endParaRPr lang="en-US" sz="1500" b="1" dirty="0">
            <a:solidFill>
              <a:schemeClr val="bg2"/>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0.37611</cdr:x>
      <cdr:y>0.08013</cdr:y>
    </cdr:from>
    <cdr:to>
      <cdr:x>0.5885</cdr:x>
      <cdr:y>0.14853</cdr:y>
    </cdr:to>
    <cdr:sp macro="" textlink="">
      <cdr:nvSpPr>
        <cdr:cNvPr id="2" name="pvalue"/>
        <cdr:cNvSpPr txBox="1"/>
      </cdr:nvSpPr>
      <cdr:spPr>
        <a:xfrm xmlns:a="http://schemas.openxmlformats.org/drawingml/2006/main">
          <a:off x="3238500" y="378559"/>
          <a:ext cx="18288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smtClean="0">
              <a:solidFill>
                <a:schemeClr val="bg2"/>
              </a:solidFill>
            </a:rPr>
            <a:t>p = 0.0140</a:t>
          </a:r>
          <a:endParaRPr lang="en-US" sz="1500" b="1" dirty="0">
            <a:solidFill>
              <a:schemeClr val="bg2"/>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0.40708</cdr:x>
      <cdr:y>0.07258</cdr:y>
    </cdr:from>
    <cdr:to>
      <cdr:x>0.61947</cdr:x>
      <cdr:y>0.14099</cdr:y>
    </cdr:to>
    <cdr:sp macro="" textlink="">
      <cdr:nvSpPr>
        <cdr:cNvPr id="2" name="pvalue"/>
        <cdr:cNvSpPr txBox="1"/>
      </cdr:nvSpPr>
      <cdr:spPr>
        <a:xfrm xmlns:a="http://schemas.openxmlformats.org/drawingml/2006/main">
          <a:off x="3505200" y="342908"/>
          <a:ext cx="18288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smtClean="0">
              <a:solidFill>
                <a:schemeClr val="bg2"/>
              </a:solidFill>
            </a:rPr>
            <a:t>p &lt; 0.0001</a:t>
          </a:r>
          <a:endParaRPr lang="en-US" sz="1500" b="1" dirty="0">
            <a:solidFill>
              <a:schemeClr val="bg2"/>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0.39823</cdr:x>
      <cdr:y>0.09839</cdr:y>
    </cdr:from>
    <cdr:to>
      <cdr:x>0.61062</cdr:x>
      <cdr:y>0.16679</cdr:y>
    </cdr:to>
    <cdr:sp macro="" textlink="">
      <cdr:nvSpPr>
        <cdr:cNvPr id="2" name="pvalue"/>
        <cdr:cNvSpPr txBox="1"/>
      </cdr:nvSpPr>
      <cdr:spPr>
        <a:xfrm xmlns:a="http://schemas.openxmlformats.org/drawingml/2006/main">
          <a:off x="3429000" y="464826"/>
          <a:ext cx="18288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smtClean="0">
              <a:solidFill>
                <a:schemeClr val="bg2"/>
              </a:solidFill>
            </a:rPr>
            <a:t>p = 0.0028</a:t>
          </a:r>
          <a:endParaRPr lang="en-US" sz="1500" b="1" dirty="0">
            <a:solidFill>
              <a:schemeClr val="bg2"/>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0.39954</cdr:x>
      <cdr:y>0.07148</cdr:y>
    </cdr:from>
    <cdr:to>
      <cdr:x>0.61193</cdr:x>
      <cdr:y>0.13988</cdr:y>
    </cdr:to>
    <cdr:sp macro="" textlink="">
      <cdr:nvSpPr>
        <cdr:cNvPr id="2" name="pvalue"/>
        <cdr:cNvSpPr txBox="1"/>
      </cdr:nvSpPr>
      <cdr:spPr>
        <a:xfrm xmlns:a="http://schemas.openxmlformats.org/drawingml/2006/main">
          <a:off x="3440317" y="337687"/>
          <a:ext cx="18288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smtClean="0">
              <a:solidFill>
                <a:schemeClr val="bg2"/>
              </a:solidFill>
            </a:rPr>
            <a:t>p &lt; 0.0001</a:t>
          </a:r>
          <a:endParaRPr lang="en-US" sz="1500" b="1" dirty="0">
            <a:solidFill>
              <a:schemeClr val="bg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70C0"/>
              </a:solidFill>
            </a:rPr>
            <a:t>2005-2009</a:t>
          </a:r>
          <a:endParaRPr lang="en-US" sz="1500" b="1" dirty="0">
            <a:solidFill>
              <a:srgbClr val="0070C0"/>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0.40858</cdr:x>
      <cdr:y>0.07522</cdr:y>
    </cdr:from>
    <cdr:to>
      <cdr:x>0.62097</cdr:x>
      <cdr:y>0.14363</cdr:y>
    </cdr:to>
    <cdr:sp macro="" textlink="">
      <cdr:nvSpPr>
        <cdr:cNvPr id="2" name="pvalue"/>
        <cdr:cNvSpPr txBox="1"/>
      </cdr:nvSpPr>
      <cdr:spPr>
        <a:xfrm xmlns:a="http://schemas.openxmlformats.org/drawingml/2006/main">
          <a:off x="3518127" y="355385"/>
          <a:ext cx="18288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smtClean="0">
              <a:solidFill>
                <a:schemeClr val="bg2"/>
              </a:solidFill>
            </a:rPr>
            <a:t>p = 0.0039</a:t>
          </a:r>
          <a:endParaRPr lang="en-US" sz="1500" b="1" dirty="0">
            <a:solidFill>
              <a:schemeClr val="bg2"/>
            </a:solidFill>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0.40708</cdr:x>
      <cdr:y>0.08903</cdr:y>
    </cdr:from>
    <cdr:to>
      <cdr:x>0.61947</cdr:x>
      <cdr:y>0.15743</cdr:y>
    </cdr:to>
    <cdr:sp macro="" textlink="">
      <cdr:nvSpPr>
        <cdr:cNvPr id="2" name="pvalue"/>
        <cdr:cNvSpPr txBox="1"/>
      </cdr:nvSpPr>
      <cdr:spPr>
        <a:xfrm xmlns:a="http://schemas.openxmlformats.org/drawingml/2006/main">
          <a:off x="3505200" y="420601"/>
          <a:ext cx="18288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smtClean="0">
              <a:solidFill>
                <a:schemeClr val="bg2"/>
              </a:solidFill>
            </a:rPr>
            <a:t>p = 0.0124</a:t>
          </a:r>
          <a:endParaRPr lang="en-US" sz="1500" b="1" dirty="0">
            <a:solidFill>
              <a:schemeClr val="bg2"/>
            </a:solidFill>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0.12174</cdr:x>
      <cdr:y>0.01934</cdr:y>
    </cdr:from>
    <cdr:to>
      <cdr:x>0.65217</cdr:x>
      <cdr:y>0.12275</cdr:y>
    </cdr:to>
    <cdr:sp macro="" textlink="">
      <cdr:nvSpPr>
        <cdr:cNvPr id="2" name="TextBox 1"/>
        <cdr:cNvSpPr txBox="1"/>
      </cdr:nvSpPr>
      <cdr:spPr>
        <a:xfrm xmlns:a="http://schemas.openxmlformats.org/drawingml/2006/main">
          <a:off x="1066800" y="81363"/>
          <a:ext cx="4648158" cy="4350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1" dirty="0" smtClean="0">
              <a:solidFill>
                <a:schemeClr val="bg2"/>
              </a:solidFill>
            </a:rPr>
            <a:t>Donor-Recipient</a:t>
          </a:r>
          <a:r>
            <a:rPr lang="en-US" sz="1500" b="1" dirty="0" smtClean="0">
              <a:solidFill>
                <a:schemeClr val="bg2"/>
              </a:solidFill>
            </a:rPr>
            <a:t> Weight Match:</a:t>
          </a:r>
          <a:endParaRPr lang="en-US" sz="1500" b="1" dirty="0">
            <a:solidFill>
              <a:schemeClr val="bg2"/>
            </a:solidFill>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cdr:x>
      <cdr:y>0.90228</cdr:y>
    </cdr:from>
    <cdr:to>
      <cdr:x>0.61017</cdr:x>
      <cdr:y>0.95849</cdr:y>
    </cdr:to>
    <cdr:sp macro="" textlink="">
      <cdr:nvSpPr>
        <cdr:cNvPr id="3" name="TextBox 10"/>
        <cdr:cNvSpPr txBox="1"/>
      </cdr:nvSpPr>
      <cdr:spPr>
        <a:xfrm xmlns:a="http://schemas.openxmlformats.org/drawingml/2006/main">
          <a:off x="0" y="4446098"/>
          <a:ext cx="54864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002060"/>
              </a:solidFill>
            </a:rPr>
            <a:t>Analysis is limited to patients who were alive at the time of the follow-up.</a:t>
          </a:r>
          <a:endParaRPr lang="en-US" sz="1200" dirty="0">
            <a:solidFill>
              <a:srgbClr val="002060"/>
            </a:solidFill>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0.37611</cdr:x>
      <cdr:y>0.08013</cdr:y>
    </cdr:from>
    <cdr:to>
      <cdr:x>0.5885</cdr:x>
      <cdr:y>0.14853</cdr:y>
    </cdr:to>
    <cdr:sp macro="" textlink="">
      <cdr:nvSpPr>
        <cdr:cNvPr id="2" name="pvalue"/>
        <cdr:cNvSpPr txBox="1"/>
      </cdr:nvSpPr>
      <cdr:spPr>
        <a:xfrm xmlns:a="http://schemas.openxmlformats.org/drawingml/2006/main">
          <a:off x="3238500" y="378559"/>
          <a:ext cx="18288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smtClean="0">
              <a:solidFill>
                <a:schemeClr val="bg2"/>
              </a:solidFill>
            </a:rPr>
            <a:t>p = 0.0955</a:t>
          </a:r>
          <a:endParaRPr lang="en-US" sz="1500" b="1" dirty="0">
            <a:solidFill>
              <a:schemeClr val="bg2"/>
            </a:solidFill>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0.37611</cdr:x>
      <cdr:y>0.08013</cdr:y>
    </cdr:from>
    <cdr:to>
      <cdr:x>0.5885</cdr:x>
      <cdr:y>0.14853</cdr:y>
    </cdr:to>
    <cdr:sp macro="" textlink="">
      <cdr:nvSpPr>
        <cdr:cNvPr id="2" name="pvalue"/>
        <cdr:cNvSpPr txBox="1"/>
      </cdr:nvSpPr>
      <cdr:spPr>
        <a:xfrm xmlns:a="http://schemas.openxmlformats.org/drawingml/2006/main">
          <a:off x="3238500" y="378559"/>
          <a:ext cx="18288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smtClean="0">
              <a:solidFill>
                <a:schemeClr val="bg2"/>
              </a:solidFill>
            </a:rPr>
            <a:t>p = 0.2672</a:t>
          </a:r>
          <a:endParaRPr lang="en-US" sz="1500" b="1" dirty="0">
            <a:solidFill>
              <a:schemeClr val="bg2"/>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70C0"/>
              </a:solidFill>
            </a:rPr>
            <a:t>1988-2004</a:t>
          </a:r>
          <a:endParaRPr lang="en-US" sz="1500" b="1" dirty="0">
            <a:solidFill>
              <a:srgbClr val="0070C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70C0"/>
              </a:solidFill>
            </a:rPr>
            <a:t>2005-2009</a:t>
          </a:r>
          <a:endParaRPr lang="en-US" sz="1500" b="1" dirty="0">
            <a:solidFill>
              <a:srgbClr val="0070C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70C0"/>
              </a:solidFill>
            </a:rPr>
            <a:t>1988-2004</a:t>
          </a:r>
          <a:endParaRPr lang="en-US" sz="1500" b="1" dirty="0">
            <a:solidFill>
              <a:srgbClr val="0070C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70C0"/>
              </a:solidFill>
            </a:rPr>
            <a:t>2005-2009</a:t>
          </a:r>
          <a:endParaRPr lang="en-US" sz="1500" b="1" dirty="0">
            <a:solidFill>
              <a:srgbClr val="0070C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cdr:x>
      <cdr:y>0.82759</cdr:y>
    </cdr:from>
    <cdr:to>
      <cdr:x>0.77446</cdr:x>
      <cdr:y>0.96552</cdr:y>
    </cdr:to>
    <cdr:sp macro="" textlink="">
      <cdr:nvSpPr>
        <cdr:cNvPr id="2" name="TextBox 1"/>
        <cdr:cNvSpPr txBox="1"/>
      </cdr:nvSpPr>
      <cdr:spPr>
        <a:xfrm xmlns:a="http://schemas.openxmlformats.org/drawingml/2006/main">
          <a:off x="533400" y="1828800"/>
          <a:ext cx="1532084" cy="3047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70C0"/>
              </a:solidFill>
            </a:rPr>
            <a:t>1988-2004</a:t>
          </a:r>
          <a:endParaRPr lang="en-US" sz="1500" b="1" dirty="0">
            <a:solidFill>
              <a:srgbClr val="0070C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0.22857</cdr:x>
      <cdr:y>0.8</cdr:y>
    </cdr:from>
    <cdr:to>
      <cdr:x>0.80303</cdr:x>
      <cdr:y>0.93333</cdr:y>
    </cdr:to>
    <cdr:sp macro="" textlink="">
      <cdr:nvSpPr>
        <cdr:cNvPr id="2" name="TextBox 1"/>
        <cdr:cNvSpPr txBox="1"/>
      </cdr:nvSpPr>
      <cdr:spPr>
        <a:xfrm xmlns:a="http://schemas.openxmlformats.org/drawingml/2006/main">
          <a:off x="609600" y="1828800"/>
          <a:ext cx="1532085" cy="3047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70C0"/>
              </a:solidFill>
            </a:rPr>
            <a:t>2005-2009</a:t>
          </a:r>
          <a:endParaRPr lang="en-US" sz="1500" b="1" dirty="0">
            <a:solidFill>
              <a:srgbClr val="0070C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DE734E2-BCB6-4C57-B9E5-DDA820ECD009}" type="datetimeFigureOut">
              <a:rPr lang="en-US" smtClean="0"/>
              <a:pPr/>
              <a:t>1/2/2020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C4CF527-DB22-4A89-A796-D9BF6FBA4C61}" type="slidenum">
              <a:rPr lang="en-US" smtClean="0"/>
              <a:pPr/>
              <a:t>‹#›</a:t>
            </a:fld>
            <a:endParaRPr lang="en-US" dirty="0"/>
          </a:p>
        </p:txBody>
      </p:sp>
    </p:spTree>
    <p:extLst>
      <p:ext uri="{BB962C8B-B14F-4D97-AF65-F5344CB8AC3E}">
        <p14:creationId xmlns:p14="http://schemas.microsoft.com/office/powerpoint/2010/main" val="141112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a:t>
            </a:fld>
            <a:endParaRPr lang="en-US" dirty="0"/>
          </a:p>
        </p:txBody>
      </p:sp>
    </p:spTree>
    <p:extLst>
      <p:ext uri="{BB962C8B-B14F-4D97-AF65-F5344CB8AC3E}">
        <p14:creationId xmlns:p14="http://schemas.microsoft.com/office/powerpoint/2010/main" val="190282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3098644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100</a:t>
            </a:fld>
            <a:endParaRPr lang="en-US" dirty="0"/>
          </a:p>
        </p:txBody>
      </p:sp>
    </p:spTree>
    <p:extLst>
      <p:ext uri="{BB962C8B-B14F-4D97-AF65-F5344CB8AC3E}">
        <p14:creationId xmlns:p14="http://schemas.microsoft.com/office/powerpoint/2010/main" val="255631639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84275" y="698500"/>
            <a:ext cx="4654550" cy="3490913"/>
          </a:xfrm>
          <a:ln/>
        </p:spPr>
      </p:sp>
      <p:sp>
        <p:nvSpPr>
          <p:cNvPr id="137219" name="Rectangle 3"/>
          <p:cNvSpPr>
            <a:spLocks noGrp="1" noChangeArrowheads="1"/>
          </p:cNvSpPr>
          <p:nvPr>
            <p:ph type="body" idx="1"/>
          </p:nvPr>
        </p:nvSpPr>
        <p:spPr>
          <a:xfrm>
            <a:off x="703264" y="4422776"/>
            <a:ext cx="5616575" cy="4187825"/>
          </a:xfrm>
          <a:ln/>
        </p:spPr>
        <p:txBody>
          <a:bodyPr/>
          <a:lstStyle/>
          <a:p>
            <a:endParaRPr lang="en-US" dirty="0" smtClean="0"/>
          </a:p>
        </p:txBody>
      </p:sp>
    </p:spTree>
    <p:extLst>
      <p:ext uri="{BB962C8B-B14F-4D97-AF65-F5344CB8AC3E}">
        <p14:creationId xmlns:p14="http://schemas.microsoft.com/office/powerpoint/2010/main" val="277264543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body" idx="1"/>
          </p:nvPr>
        </p:nvSpPr>
        <p:spPr>
          <a:ln/>
        </p:spPr>
        <p:txBody>
          <a:bodyPr/>
          <a:lstStyle/>
          <a:p>
            <a:endParaRPr lang="en-US" dirty="0" smtClean="0"/>
          </a:p>
        </p:txBody>
      </p:sp>
      <p:sp>
        <p:nvSpPr>
          <p:cNvPr id="30208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44535979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dirty="0"/>
          </a:p>
        </p:txBody>
      </p:sp>
    </p:spTree>
    <p:extLst>
      <p:ext uri="{BB962C8B-B14F-4D97-AF65-F5344CB8AC3E}">
        <p14:creationId xmlns:p14="http://schemas.microsoft.com/office/powerpoint/2010/main" val="13512073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body" idx="1"/>
          </p:nvPr>
        </p:nvSpPr>
        <p:spPr>
          <a:noFill/>
          <a:ln/>
        </p:spPr>
        <p:txBody>
          <a:bodyPr/>
          <a:lstStyle/>
          <a:p>
            <a:pPr defTabSz="933237">
              <a:defRPr/>
            </a:pPr>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pPr defTabSz="933237">
              <a:defRPr/>
            </a:pPr>
            <a:endParaRPr lang="en-US" dirty="0" smtClean="0"/>
          </a:p>
          <a:p>
            <a:pPr defTabSz="933237">
              <a:defRPr/>
            </a:pPr>
            <a:r>
              <a:rPr lang="en-US" dirty="0" smtClean="0"/>
              <a:t>Survival rates were compared using the log-rank test statistic. A significant p-value means that at least one of the groups is different than the others but it doesn’t identify which group it is. </a:t>
            </a:r>
            <a:r>
              <a:rPr lang="en-US" dirty="0"/>
              <a:t>Results of log-rank test should be interpreted with caution when curves cross.</a:t>
            </a:r>
          </a:p>
        </p:txBody>
      </p:sp>
      <p:sp>
        <p:nvSpPr>
          <p:cNvPr id="30617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39292738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dirty="0"/>
          </a:p>
        </p:txBody>
      </p:sp>
    </p:spTree>
    <p:extLst>
      <p:ext uri="{BB962C8B-B14F-4D97-AF65-F5344CB8AC3E}">
        <p14:creationId xmlns:p14="http://schemas.microsoft.com/office/powerpoint/2010/main" val="311606454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a:t>
            </a:r>
          </a:p>
          <a:p>
            <a:endParaRPr lang="en-US" dirty="0"/>
          </a:p>
          <a:p>
            <a:pPr defTabSz="933237">
              <a:defRPr/>
            </a:pPr>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dirty="0"/>
          </a:p>
        </p:txBody>
      </p:sp>
    </p:spTree>
    <p:extLst>
      <p:ext uri="{BB962C8B-B14F-4D97-AF65-F5344CB8AC3E}">
        <p14:creationId xmlns:p14="http://schemas.microsoft.com/office/powerpoint/2010/main" val="115358055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107</a:t>
            </a:fld>
            <a:endParaRPr lang="en-US" dirty="0"/>
          </a:p>
        </p:txBody>
      </p:sp>
    </p:spTree>
    <p:extLst>
      <p:ext uri="{BB962C8B-B14F-4D97-AF65-F5344CB8AC3E}">
        <p14:creationId xmlns:p14="http://schemas.microsoft.com/office/powerpoint/2010/main" val="181371293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108</a:t>
            </a:fld>
            <a:endParaRPr lang="en-US" dirty="0"/>
          </a:p>
        </p:txBody>
      </p:sp>
    </p:spTree>
    <p:extLst>
      <p:ext uri="{BB962C8B-B14F-4D97-AF65-F5344CB8AC3E}">
        <p14:creationId xmlns:p14="http://schemas.microsoft.com/office/powerpoint/2010/main" val="419867294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109</a:t>
            </a:fld>
            <a:endParaRPr lang="en-US" dirty="0"/>
          </a:p>
        </p:txBody>
      </p:sp>
    </p:spTree>
    <p:extLst>
      <p:ext uri="{BB962C8B-B14F-4D97-AF65-F5344CB8AC3E}">
        <p14:creationId xmlns:p14="http://schemas.microsoft.com/office/powerpoint/2010/main" val="331885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dirty="0"/>
          </a:p>
        </p:txBody>
      </p:sp>
    </p:spTree>
    <p:extLst>
      <p:ext uri="{BB962C8B-B14F-4D97-AF65-F5344CB8AC3E}">
        <p14:creationId xmlns:p14="http://schemas.microsoft.com/office/powerpoint/2010/main" val="286082110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dirty="0"/>
          </a:p>
        </p:txBody>
      </p:sp>
    </p:spTree>
    <p:extLst>
      <p:ext uri="{BB962C8B-B14F-4D97-AF65-F5344CB8AC3E}">
        <p14:creationId xmlns:p14="http://schemas.microsoft.com/office/powerpoint/2010/main" val="22130722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dirty="0"/>
          </a:p>
        </p:txBody>
      </p:sp>
    </p:spTree>
    <p:extLst>
      <p:ext uri="{BB962C8B-B14F-4D97-AF65-F5344CB8AC3E}">
        <p14:creationId xmlns:p14="http://schemas.microsoft.com/office/powerpoint/2010/main" val="131802734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112</a:t>
            </a:fld>
            <a:endParaRPr lang="en-US" dirty="0"/>
          </a:p>
        </p:txBody>
      </p:sp>
    </p:spTree>
    <p:extLst>
      <p:ext uri="{BB962C8B-B14F-4D97-AF65-F5344CB8AC3E}">
        <p14:creationId xmlns:p14="http://schemas.microsoft.com/office/powerpoint/2010/main" val="60116387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113</a:t>
            </a:fld>
            <a:endParaRPr lang="en-US" dirty="0"/>
          </a:p>
        </p:txBody>
      </p:sp>
    </p:spTree>
    <p:extLst>
      <p:ext uri="{BB962C8B-B14F-4D97-AF65-F5344CB8AC3E}">
        <p14:creationId xmlns:p14="http://schemas.microsoft.com/office/powerpoint/2010/main" val="6448069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dirty="0"/>
          </a:p>
        </p:txBody>
      </p:sp>
    </p:spTree>
    <p:extLst>
      <p:ext uri="{BB962C8B-B14F-4D97-AF65-F5344CB8AC3E}">
        <p14:creationId xmlns:p14="http://schemas.microsoft.com/office/powerpoint/2010/main" val="43035827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dirty="0"/>
          </a:p>
        </p:txBody>
      </p:sp>
    </p:spTree>
    <p:extLst>
      <p:ext uri="{BB962C8B-B14F-4D97-AF65-F5344CB8AC3E}">
        <p14:creationId xmlns:p14="http://schemas.microsoft.com/office/powerpoint/2010/main" val="97702096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dirty="0"/>
          </a:p>
        </p:txBody>
      </p:sp>
    </p:spTree>
    <p:extLst>
      <p:ext uri="{BB962C8B-B14F-4D97-AF65-F5344CB8AC3E}">
        <p14:creationId xmlns:p14="http://schemas.microsoft.com/office/powerpoint/2010/main" val="187840843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dirty="0"/>
          </a:p>
        </p:txBody>
      </p:sp>
    </p:spTree>
    <p:extLst>
      <p:ext uri="{BB962C8B-B14F-4D97-AF65-F5344CB8AC3E}">
        <p14:creationId xmlns:p14="http://schemas.microsoft.com/office/powerpoint/2010/main" val="35533712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dirty="0"/>
          </a:p>
        </p:txBody>
      </p:sp>
    </p:spTree>
    <p:extLst>
      <p:ext uri="{BB962C8B-B14F-4D97-AF65-F5344CB8AC3E}">
        <p14:creationId xmlns:p14="http://schemas.microsoft.com/office/powerpoint/2010/main" val="391453060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119</a:t>
            </a:fld>
            <a:endParaRPr lang="en-US" dirty="0"/>
          </a:p>
        </p:txBody>
      </p:sp>
    </p:spTree>
    <p:extLst>
      <p:ext uri="{BB962C8B-B14F-4D97-AF65-F5344CB8AC3E}">
        <p14:creationId xmlns:p14="http://schemas.microsoft.com/office/powerpoint/2010/main" val="3718225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a:t>NOTE: Transplants where donor age is unknown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dirty="0"/>
          </a:p>
        </p:txBody>
      </p:sp>
    </p:spTree>
    <p:extLst>
      <p:ext uri="{BB962C8B-B14F-4D97-AF65-F5344CB8AC3E}">
        <p14:creationId xmlns:p14="http://schemas.microsoft.com/office/powerpoint/2010/main" val="95325907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120</a:t>
            </a:fld>
            <a:endParaRPr lang="en-US" dirty="0"/>
          </a:p>
        </p:txBody>
      </p:sp>
    </p:spTree>
    <p:extLst>
      <p:ext uri="{BB962C8B-B14F-4D97-AF65-F5344CB8AC3E}">
        <p14:creationId xmlns:p14="http://schemas.microsoft.com/office/powerpoint/2010/main" val="126900006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121</a:t>
            </a:fld>
            <a:endParaRPr lang="en-US" dirty="0"/>
          </a:p>
        </p:txBody>
      </p:sp>
    </p:spTree>
    <p:extLst>
      <p:ext uri="{BB962C8B-B14F-4D97-AF65-F5344CB8AC3E}">
        <p14:creationId xmlns:p14="http://schemas.microsoft.com/office/powerpoint/2010/main" val="203419851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122</a:t>
            </a:fld>
            <a:endParaRPr lang="en-US" dirty="0"/>
          </a:p>
        </p:txBody>
      </p:sp>
    </p:spTree>
    <p:extLst>
      <p:ext uri="{BB962C8B-B14F-4D97-AF65-F5344CB8AC3E}">
        <p14:creationId xmlns:p14="http://schemas.microsoft.com/office/powerpoint/2010/main" val="105306563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dirty="0"/>
          </a:p>
        </p:txBody>
      </p:sp>
    </p:spTree>
    <p:extLst>
      <p:ext uri="{BB962C8B-B14F-4D97-AF65-F5344CB8AC3E}">
        <p14:creationId xmlns:p14="http://schemas.microsoft.com/office/powerpoint/2010/main" val="373884894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dirty="0"/>
          </a:p>
        </p:txBody>
      </p:sp>
    </p:spTree>
    <p:extLst>
      <p:ext uri="{BB962C8B-B14F-4D97-AF65-F5344CB8AC3E}">
        <p14:creationId xmlns:p14="http://schemas.microsoft.com/office/powerpoint/2010/main" val="242157788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125</a:t>
            </a:fld>
            <a:endParaRPr lang="en-US" dirty="0"/>
          </a:p>
        </p:txBody>
      </p:sp>
    </p:spTree>
    <p:extLst>
      <p:ext uri="{BB962C8B-B14F-4D97-AF65-F5344CB8AC3E}">
        <p14:creationId xmlns:p14="http://schemas.microsoft.com/office/powerpoint/2010/main" val="309509901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126</a:t>
            </a:fld>
            <a:endParaRPr lang="en-US" dirty="0"/>
          </a:p>
        </p:txBody>
      </p:sp>
    </p:spTree>
    <p:extLst>
      <p:ext uri="{BB962C8B-B14F-4D97-AF65-F5344CB8AC3E}">
        <p14:creationId xmlns:p14="http://schemas.microsoft.com/office/powerpoint/2010/main" val="188673338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127</a:t>
            </a:fld>
            <a:endParaRPr lang="en-US" dirty="0"/>
          </a:p>
        </p:txBody>
      </p:sp>
    </p:spTree>
    <p:extLst>
      <p:ext uri="{BB962C8B-B14F-4D97-AF65-F5344CB8AC3E}">
        <p14:creationId xmlns:p14="http://schemas.microsoft.com/office/powerpoint/2010/main" val="108590762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128</a:t>
            </a:fld>
            <a:endParaRPr lang="en-US" dirty="0"/>
          </a:p>
        </p:txBody>
      </p:sp>
    </p:spTree>
    <p:extLst>
      <p:ext uri="{BB962C8B-B14F-4D97-AF65-F5344CB8AC3E}">
        <p14:creationId xmlns:p14="http://schemas.microsoft.com/office/powerpoint/2010/main" val="19403971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dirty="0"/>
          </a:p>
        </p:txBody>
      </p:sp>
    </p:spTree>
    <p:extLst>
      <p:ext uri="{BB962C8B-B14F-4D97-AF65-F5344CB8AC3E}">
        <p14:creationId xmlns:p14="http://schemas.microsoft.com/office/powerpoint/2010/main" val="2385881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197201983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dirty="0"/>
          </a:p>
        </p:txBody>
      </p:sp>
    </p:spTree>
    <p:extLst>
      <p:ext uri="{BB962C8B-B14F-4D97-AF65-F5344CB8AC3E}">
        <p14:creationId xmlns:p14="http://schemas.microsoft.com/office/powerpoint/2010/main" val="47703762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dirty="0"/>
          </a:p>
        </p:txBody>
      </p:sp>
    </p:spTree>
    <p:extLst>
      <p:ext uri="{BB962C8B-B14F-4D97-AF65-F5344CB8AC3E}">
        <p14:creationId xmlns:p14="http://schemas.microsoft.com/office/powerpoint/2010/main" val="247729825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132</a:t>
            </a:fld>
            <a:endParaRPr lang="en-US" dirty="0"/>
          </a:p>
        </p:txBody>
      </p:sp>
    </p:spTree>
    <p:extLst>
      <p:ext uri="{BB962C8B-B14F-4D97-AF65-F5344CB8AC3E}">
        <p14:creationId xmlns:p14="http://schemas.microsoft.com/office/powerpoint/2010/main" val="202647609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133</a:t>
            </a:fld>
            <a:endParaRPr lang="en-US" dirty="0"/>
          </a:p>
        </p:txBody>
      </p:sp>
    </p:spTree>
    <p:extLst>
      <p:ext uri="{BB962C8B-B14F-4D97-AF65-F5344CB8AC3E}">
        <p14:creationId xmlns:p14="http://schemas.microsoft.com/office/powerpoint/2010/main" val="4925346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dirty="0"/>
          </a:p>
        </p:txBody>
      </p:sp>
    </p:spTree>
    <p:extLst>
      <p:ext uri="{BB962C8B-B14F-4D97-AF65-F5344CB8AC3E}">
        <p14:creationId xmlns:p14="http://schemas.microsoft.com/office/powerpoint/2010/main" val="229281925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0" dirty="0"/>
              <a:t>Weight match = [(donor weight – recipient weight) / donor weight] x 100 </a:t>
            </a:r>
          </a:p>
          <a:p>
            <a:r>
              <a:rPr lang="en-US" sz="1100" kern="0" dirty="0"/>
              <a:t>Height match = [(donor height – recipient height) / donor height] x 100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dirty="0"/>
          </a:p>
        </p:txBody>
      </p:sp>
    </p:spTree>
    <p:extLst>
      <p:ext uri="{BB962C8B-B14F-4D97-AF65-F5344CB8AC3E}">
        <p14:creationId xmlns:p14="http://schemas.microsoft.com/office/powerpoint/2010/main" val="158038003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dirty="0"/>
          </a:p>
        </p:txBody>
      </p:sp>
    </p:spTree>
    <p:extLst>
      <p:ext uri="{BB962C8B-B14F-4D97-AF65-F5344CB8AC3E}">
        <p14:creationId xmlns:p14="http://schemas.microsoft.com/office/powerpoint/2010/main" val="220405886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dirty="0"/>
          </a:p>
        </p:txBody>
      </p:sp>
    </p:spTree>
    <p:extLst>
      <p:ext uri="{BB962C8B-B14F-4D97-AF65-F5344CB8AC3E}">
        <p14:creationId xmlns:p14="http://schemas.microsoft.com/office/powerpoint/2010/main" val="30874549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138</a:t>
            </a:fld>
            <a:endParaRPr lang="en-US" dirty="0"/>
          </a:p>
        </p:txBody>
      </p:sp>
    </p:spTree>
    <p:extLst>
      <p:ext uri="{BB962C8B-B14F-4D97-AF65-F5344CB8AC3E}">
        <p14:creationId xmlns:p14="http://schemas.microsoft.com/office/powerpoint/2010/main" val="71517161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139</a:t>
            </a:fld>
            <a:endParaRPr lang="en-US" dirty="0"/>
          </a:p>
        </p:txBody>
      </p:sp>
    </p:spTree>
    <p:extLst>
      <p:ext uri="{BB962C8B-B14F-4D97-AF65-F5344CB8AC3E}">
        <p14:creationId xmlns:p14="http://schemas.microsoft.com/office/powerpoint/2010/main" val="257576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a:t>NOTE: Transplants where donor age is unknown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326340934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140</a:t>
            </a:fld>
            <a:endParaRPr lang="en-US" dirty="0"/>
          </a:p>
        </p:txBody>
      </p:sp>
    </p:spTree>
    <p:extLst>
      <p:ext uri="{BB962C8B-B14F-4D97-AF65-F5344CB8AC3E}">
        <p14:creationId xmlns:p14="http://schemas.microsoft.com/office/powerpoint/2010/main" val="333980175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dirty="0"/>
          </a:p>
        </p:txBody>
      </p:sp>
    </p:spTree>
    <p:extLst>
      <p:ext uri="{BB962C8B-B14F-4D97-AF65-F5344CB8AC3E}">
        <p14:creationId xmlns:p14="http://schemas.microsoft.com/office/powerpoint/2010/main" val="428130011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dirty="0"/>
          </a:p>
        </p:txBody>
      </p:sp>
    </p:spTree>
    <p:extLst>
      <p:ext uri="{BB962C8B-B14F-4D97-AF65-F5344CB8AC3E}">
        <p14:creationId xmlns:p14="http://schemas.microsoft.com/office/powerpoint/2010/main" val="140694781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dirty="0"/>
          </a:p>
        </p:txBody>
      </p:sp>
    </p:spTree>
    <p:extLst>
      <p:ext uri="{BB962C8B-B14F-4D97-AF65-F5344CB8AC3E}">
        <p14:creationId xmlns:p14="http://schemas.microsoft.com/office/powerpoint/2010/main" val="181967229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dirty="0"/>
          </a:p>
        </p:txBody>
      </p:sp>
    </p:spTree>
    <p:extLst>
      <p:ext uri="{BB962C8B-B14F-4D97-AF65-F5344CB8AC3E}">
        <p14:creationId xmlns:p14="http://schemas.microsoft.com/office/powerpoint/2010/main" val="367994275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dirty="0"/>
          </a:p>
        </p:txBody>
      </p:sp>
    </p:spTree>
    <p:extLst>
      <p:ext uri="{BB962C8B-B14F-4D97-AF65-F5344CB8AC3E}">
        <p14:creationId xmlns:p14="http://schemas.microsoft.com/office/powerpoint/2010/main" val="119328048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dirty="0"/>
          </a:p>
        </p:txBody>
      </p:sp>
    </p:spTree>
    <p:extLst>
      <p:ext uri="{BB962C8B-B14F-4D97-AF65-F5344CB8AC3E}">
        <p14:creationId xmlns:p14="http://schemas.microsoft.com/office/powerpoint/2010/main" val="243227072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dirty="0"/>
          </a:p>
        </p:txBody>
      </p:sp>
    </p:spTree>
    <p:extLst>
      <p:ext uri="{BB962C8B-B14F-4D97-AF65-F5344CB8AC3E}">
        <p14:creationId xmlns:p14="http://schemas.microsoft.com/office/powerpoint/2010/main" val="116897542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dirty="0"/>
          </a:p>
        </p:txBody>
      </p:sp>
    </p:spTree>
    <p:extLst>
      <p:ext uri="{BB962C8B-B14F-4D97-AF65-F5344CB8AC3E}">
        <p14:creationId xmlns:p14="http://schemas.microsoft.com/office/powerpoint/2010/main" val="183200280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dirty="0"/>
          </a:p>
        </p:txBody>
      </p:sp>
    </p:spTree>
    <p:extLst>
      <p:ext uri="{BB962C8B-B14F-4D97-AF65-F5344CB8AC3E}">
        <p14:creationId xmlns:p14="http://schemas.microsoft.com/office/powerpoint/2010/main" val="3832241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248801754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Note: number is too small</a:t>
            </a:r>
            <a:r>
              <a:rPr lang="en-US" sz="1200" kern="1200" baseline="0" dirty="0" smtClean="0">
                <a:solidFill>
                  <a:schemeClr val="tx1"/>
                </a:solidFill>
                <a:latin typeface="+mn-lt"/>
                <a:ea typeface="+mn-ea"/>
                <a:cs typeface="+mn-cs"/>
              </a:rPr>
              <a:t> for &lt;-20% group.</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dirty="0"/>
          </a:p>
        </p:txBody>
      </p:sp>
    </p:spTree>
    <p:extLst>
      <p:ext uri="{BB962C8B-B14F-4D97-AF65-F5344CB8AC3E}">
        <p14:creationId xmlns:p14="http://schemas.microsoft.com/office/powerpoint/2010/main" val="78940781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dirty="0"/>
          </a:p>
        </p:txBody>
      </p:sp>
    </p:spTree>
    <p:extLst>
      <p:ext uri="{BB962C8B-B14F-4D97-AF65-F5344CB8AC3E}">
        <p14:creationId xmlns:p14="http://schemas.microsoft.com/office/powerpoint/2010/main" val="276317063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152</a:t>
            </a:fld>
            <a:endParaRPr lang="en-US" dirty="0"/>
          </a:p>
        </p:txBody>
      </p:sp>
    </p:spTree>
    <p:extLst>
      <p:ext uri="{BB962C8B-B14F-4D97-AF65-F5344CB8AC3E}">
        <p14:creationId xmlns:p14="http://schemas.microsoft.com/office/powerpoint/2010/main" val="26570451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153</a:t>
            </a:fld>
            <a:endParaRPr lang="en-US" dirty="0"/>
          </a:p>
        </p:txBody>
      </p:sp>
    </p:spTree>
    <p:extLst>
      <p:ext uri="{BB962C8B-B14F-4D97-AF65-F5344CB8AC3E}">
        <p14:creationId xmlns:p14="http://schemas.microsoft.com/office/powerpoint/2010/main" val="296655233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154</a:t>
            </a:fld>
            <a:endParaRPr lang="en-US" dirty="0"/>
          </a:p>
        </p:txBody>
      </p:sp>
    </p:spTree>
    <p:extLst>
      <p:ext uri="{BB962C8B-B14F-4D97-AF65-F5344CB8AC3E}">
        <p14:creationId xmlns:p14="http://schemas.microsoft.com/office/powerpoint/2010/main" val="225859920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155</a:t>
            </a:fld>
            <a:endParaRPr lang="en-US" dirty="0"/>
          </a:p>
        </p:txBody>
      </p:sp>
    </p:spTree>
    <p:extLst>
      <p:ext uri="{BB962C8B-B14F-4D97-AF65-F5344CB8AC3E}">
        <p14:creationId xmlns:p14="http://schemas.microsoft.com/office/powerpoint/2010/main" val="66775598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kern="120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dirty="0"/>
          </a:p>
        </p:txBody>
      </p:sp>
    </p:spTree>
    <p:extLst>
      <p:ext uri="{BB962C8B-B14F-4D97-AF65-F5344CB8AC3E}">
        <p14:creationId xmlns:p14="http://schemas.microsoft.com/office/powerpoint/2010/main" val="339800419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157</a:t>
            </a:fld>
            <a:endParaRPr lang="en-US" dirty="0"/>
          </a:p>
        </p:txBody>
      </p:sp>
    </p:spTree>
    <p:extLst>
      <p:ext uri="{BB962C8B-B14F-4D97-AF65-F5344CB8AC3E}">
        <p14:creationId xmlns:p14="http://schemas.microsoft.com/office/powerpoint/2010/main" val="15191408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158</a:t>
            </a:fld>
            <a:endParaRPr lang="en-US" dirty="0"/>
          </a:p>
        </p:txBody>
      </p:sp>
    </p:spTree>
    <p:extLst>
      <p:ext uri="{BB962C8B-B14F-4D97-AF65-F5344CB8AC3E}">
        <p14:creationId xmlns:p14="http://schemas.microsoft.com/office/powerpoint/2010/main" val="422402598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159</a:t>
            </a:fld>
            <a:endParaRPr lang="en-US" dirty="0"/>
          </a:p>
        </p:txBody>
      </p:sp>
    </p:spTree>
    <p:extLst>
      <p:ext uri="{BB962C8B-B14F-4D97-AF65-F5344CB8AC3E}">
        <p14:creationId xmlns:p14="http://schemas.microsoft.com/office/powerpoint/2010/main" val="2799452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 Transplants with unknown diagnoses are excluded from this tabulation</a:t>
            </a:r>
          </a:p>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16</a:t>
            </a:fld>
            <a:endParaRPr lang="en-US" dirty="0"/>
          </a:p>
        </p:txBody>
      </p:sp>
    </p:spTree>
    <p:extLst>
      <p:ext uri="{BB962C8B-B14F-4D97-AF65-F5344CB8AC3E}">
        <p14:creationId xmlns:p14="http://schemas.microsoft.com/office/powerpoint/2010/main" val="400676891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Note:</a:t>
            </a:r>
            <a:r>
              <a:rPr lang="en-US" sz="1200" kern="1200" baseline="0" dirty="0" smtClean="0">
                <a:solidFill>
                  <a:schemeClr val="tx1"/>
                </a:solidFill>
                <a:latin typeface="+mn-lt"/>
                <a:ea typeface="+mn-ea"/>
                <a:cs typeface="+mn-cs"/>
              </a:rPr>
              <a:t> number was too small for &lt;-20% group.</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160</a:t>
            </a:fld>
            <a:endParaRPr lang="en-US" dirty="0"/>
          </a:p>
        </p:txBody>
      </p:sp>
    </p:spTree>
    <p:extLst>
      <p:ext uri="{BB962C8B-B14F-4D97-AF65-F5344CB8AC3E}">
        <p14:creationId xmlns:p14="http://schemas.microsoft.com/office/powerpoint/2010/main" val="230049605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161</a:t>
            </a:fld>
            <a:endParaRPr lang="en-US" dirty="0"/>
          </a:p>
        </p:txBody>
      </p:sp>
    </p:spTree>
    <p:extLst>
      <p:ext uri="{BB962C8B-B14F-4D97-AF65-F5344CB8AC3E}">
        <p14:creationId xmlns:p14="http://schemas.microsoft.com/office/powerpoint/2010/main" val="274274692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162</a:t>
            </a:fld>
            <a:endParaRPr lang="en-US" dirty="0"/>
          </a:p>
        </p:txBody>
      </p:sp>
    </p:spTree>
    <p:extLst>
      <p:ext uri="{BB962C8B-B14F-4D97-AF65-F5344CB8AC3E}">
        <p14:creationId xmlns:p14="http://schemas.microsoft.com/office/powerpoint/2010/main" val="80602895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163</a:t>
            </a:fld>
            <a:endParaRPr lang="en-US" dirty="0"/>
          </a:p>
        </p:txBody>
      </p:sp>
    </p:spTree>
    <p:extLst>
      <p:ext uri="{BB962C8B-B14F-4D97-AF65-F5344CB8AC3E}">
        <p14:creationId xmlns:p14="http://schemas.microsoft.com/office/powerpoint/2010/main" val="219192709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164</a:t>
            </a:fld>
            <a:endParaRPr lang="en-US" dirty="0"/>
          </a:p>
        </p:txBody>
      </p:sp>
    </p:spTree>
    <p:extLst>
      <p:ext uri="{BB962C8B-B14F-4D97-AF65-F5344CB8AC3E}">
        <p14:creationId xmlns:p14="http://schemas.microsoft.com/office/powerpoint/2010/main" val="167226438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165</a:t>
            </a:fld>
            <a:endParaRPr lang="en-US" dirty="0"/>
          </a:p>
        </p:txBody>
      </p:sp>
    </p:spTree>
    <p:extLst>
      <p:ext uri="{BB962C8B-B14F-4D97-AF65-F5344CB8AC3E}">
        <p14:creationId xmlns:p14="http://schemas.microsoft.com/office/powerpoint/2010/main" val="355200722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t>Weight match = [(donor weight – recipient weight) / donor weight] x 100 </a:t>
            </a:r>
          </a:p>
          <a:p>
            <a:r>
              <a:rPr lang="en-US" kern="0" dirty="0"/>
              <a:t>Height match = [(donor height – recipient height) / donor height] x 100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166</a:t>
            </a:fld>
            <a:endParaRPr lang="en-US" dirty="0"/>
          </a:p>
        </p:txBody>
      </p:sp>
    </p:spTree>
    <p:extLst>
      <p:ext uri="{BB962C8B-B14F-4D97-AF65-F5344CB8AC3E}">
        <p14:creationId xmlns:p14="http://schemas.microsoft.com/office/powerpoint/2010/main" val="150597473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t>Weight match = [(donor weight – recipient weight) / donor weight] x 100 </a:t>
            </a:r>
          </a:p>
          <a:p>
            <a:r>
              <a:rPr lang="en-US" kern="0" dirty="0"/>
              <a:t>Height match = [(donor height – recipient height) / donor height] x 100 </a:t>
            </a:r>
          </a:p>
          <a:p>
            <a:endParaRPr lang="en-US" dirty="0"/>
          </a:p>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167</a:t>
            </a:fld>
            <a:endParaRPr lang="en-US" dirty="0"/>
          </a:p>
        </p:txBody>
      </p:sp>
    </p:spTree>
    <p:extLst>
      <p:ext uri="{BB962C8B-B14F-4D97-AF65-F5344CB8AC3E}">
        <p14:creationId xmlns:p14="http://schemas.microsoft.com/office/powerpoint/2010/main" val="315761010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t>Weight match = [(donor weight – recipient weight) / donor weight] x 100 </a:t>
            </a:r>
          </a:p>
          <a:p>
            <a:r>
              <a:rPr lang="en-US" kern="0" dirty="0"/>
              <a:t>Height match = [(donor height – recipient height) / donor height] x 100 </a:t>
            </a:r>
          </a:p>
          <a:p>
            <a:endParaRPr lang="en-US" dirty="0"/>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168</a:t>
            </a:fld>
            <a:endParaRPr lang="en-US" dirty="0"/>
          </a:p>
        </p:txBody>
      </p:sp>
    </p:spTree>
    <p:extLst>
      <p:ext uri="{BB962C8B-B14F-4D97-AF65-F5344CB8AC3E}">
        <p14:creationId xmlns:p14="http://schemas.microsoft.com/office/powerpoint/2010/main" val="99759472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dirty="0"/>
          </a:p>
          <a:p>
            <a:endParaRPr lang="en-US" dirty="0"/>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169</a:t>
            </a:fld>
            <a:endParaRPr lang="en-US" dirty="0"/>
          </a:p>
        </p:txBody>
      </p:sp>
    </p:spTree>
    <p:extLst>
      <p:ext uri="{BB962C8B-B14F-4D97-AF65-F5344CB8AC3E}">
        <p14:creationId xmlns:p14="http://schemas.microsoft.com/office/powerpoint/2010/main" val="3595854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 Transplants with unknown diagnoses are excluded from this tabulation</a:t>
            </a:r>
          </a:p>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17</a:t>
            </a:fld>
            <a:endParaRPr lang="en-US" dirty="0"/>
          </a:p>
        </p:txBody>
      </p:sp>
    </p:spTree>
    <p:extLst>
      <p:ext uri="{BB962C8B-B14F-4D97-AF65-F5344CB8AC3E}">
        <p14:creationId xmlns:p14="http://schemas.microsoft.com/office/powerpoint/2010/main" val="379853363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4550" y="4421173"/>
            <a:ext cx="5618480" cy="4189095"/>
          </a:xfrm>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dirty="0"/>
          </a:p>
          <a:p>
            <a:endParaRPr lang="en-US" dirty="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170</a:t>
            </a:fld>
            <a:endParaRPr lang="en-US" dirty="0"/>
          </a:p>
        </p:txBody>
      </p:sp>
    </p:spTree>
    <p:extLst>
      <p:ext uri="{BB962C8B-B14F-4D97-AF65-F5344CB8AC3E}">
        <p14:creationId xmlns:p14="http://schemas.microsoft.com/office/powerpoint/2010/main" val="265882486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dirty="0"/>
          </a:p>
          <a:p>
            <a:endParaRPr lang="en-US" dirty="0"/>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171</a:t>
            </a:fld>
            <a:endParaRPr lang="en-US" dirty="0"/>
          </a:p>
        </p:txBody>
      </p:sp>
    </p:spTree>
    <p:extLst>
      <p:ext uri="{BB962C8B-B14F-4D97-AF65-F5344CB8AC3E}">
        <p14:creationId xmlns:p14="http://schemas.microsoft.com/office/powerpoint/2010/main" val="1098708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172</a:t>
            </a:fld>
            <a:endParaRPr lang="en-US" dirty="0"/>
          </a:p>
        </p:txBody>
      </p:sp>
    </p:spTree>
    <p:extLst>
      <p:ext uri="{BB962C8B-B14F-4D97-AF65-F5344CB8AC3E}">
        <p14:creationId xmlns:p14="http://schemas.microsoft.com/office/powerpoint/2010/main" val="42668429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t>Weight match = [(donor weight – recipient weight) / donor weight] x 100 </a:t>
            </a:r>
          </a:p>
          <a:p>
            <a:r>
              <a:rPr lang="en-US" kern="0" dirty="0"/>
              <a:t>Height match = [(donor height – recipient height) / donor height] x 100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173</a:t>
            </a:fld>
            <a:endParaRPr lang="en-US" dirty="0"/>
          </a:p>
        </p:txBody>
      </p:sp>
    </p:spTree>
    <p:extLst>
      <p:ext uri="{BB962C8B-B14F-4D97-AF65-F5344CB8AC3E}">
        <p14:creationId xmlns:p14="http://schemas.microsoft.com/office/powerpoint/2010/main" val="367607981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smtClean="0"/>
              <a:t>Weight match = [(donor weight – recipient weight) / donor weight] x 100 </a:t>
            </a:r>
          </a:p>
          <a:p>
            <a:r>
              <a:rPr lang="en-US" kern="0" dirty="0" smtClean="0"/>
              <a:t>Height match = [(donor height – recipient height) / donor height] x 100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174</a:t>
            </a:fld>
            <a:endParaRPr lang="en-US" dirty="0"/>
          </a:p>
        </p:txBody>
      </p:sp>
    </p:spTree>
    <p:extLst>
      <p:ext uri="{BB962C8B-B14F-4D97-AF65-F5344CB8AC3E}">
        <p14:creationId xmlns:p14="http://schemas.microsoft.com/office/powerpoint/2010/main" val="230852346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3FF3A6-B03F-4710-AAA0-E3CB014C4A59}" type="slidenum">
              <a:rPr lang="en-US" smtClean="0"/>
              <a:pPr/>
              <a:t>175</a:t>
            </a:fld>
            <a:endParaRPr lang="en-US" dirty="0"/>
          </a:p>
        </p:txBody>
      </p:sp>
      <p:sp>
        <p:nvSpPr>
          <p:cNvPr id="8" name="Notes Placeholder 2"/>
          <p:cNvSpPr txBox="1">
            <a:spLocks/>
          </p:cNvSpPr>
          <p:nvPr/>
        </p:nvSpPr>
        <p:spPr>
          <a:xfrm>
            <a:off x="844550" y="4421173"/>
            <a:ext cx="5618480" cy="4189095"/>
          </a:xfrm>
          <a:prstGeom prst="rect">
            <a:avLst/>
          </a:prstGeom>
        </p:spPr>
        <p:txBody>
          <a:bodyPr vert="horz" lIns="93324" tIns="46662" rIns="93324" bIns="46662"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kern="0" dirty="0"/>
              <a:t>Weight match = [(donor weight – recipient weight) / donor weight] x 100 </a:t>
            </a:r>
          </a:p>
          <a:p>
            <a:r>
              <a:rPr lang="en-US" kern="0" dirty="0"/>
              <a:t>Height match = [(donor height – recipient height) / donor height] x 100 </a:t>
            </a:r>
          </a:p>
          <a:p>
            <a:endParaRPr lang="en-US" dirty="0"/>
          </a:p>
          <a:p>
            <a:endParaRPr lang="en-US" dirty="0"/>
          </a:p>
          <a:p>
            <a:endParaRPr lang="en-US" dirty="0" smtClean="0"/>
          </a:p>
          <a:p>
            <a:endParaRPr lang="en-US" dirty="0"/>
          </a:p>
        </p:txBody>
      </p:sp>
      <p:sp>
        <p:nvSpPr>
          <p:cNvPr id="3" name="Notes Placeholder 2"/>
          <p:cNvSpPr>
            <a:spLocks noGrp="1"/>
          </p:cNvSpPr>
          <p:nvPr>
            <p:ph type="body" idx="1"/>
          </p:nvPr>
        </p:nvSpPr>
        <p:spPr/>
        <p:txBody>
          <a:bodyPr/>
          <a:lstStyle/>
          <a:p>
            <a:r>
              <a:rPr lang="en-US" kern="0" dirty="0" smtClean="0"/>
              <a:t>Weight match = [(donor weight – recipient weight) / donor weight] x 100 </a:t>
            </a:r>
          </a:p>
          <a:p>
            <a:r>
              <a:rPr lang="en-US" kern="0" dirty="0" smtClean="0"/>
              <a:t>Height match = [(donor height – recipient height) / donor height] x 100 </a:t>
            </a:r>
          </a:p>
          <a:p>
            <a:endParaRPr lang="en-US" dirty="0" smtClean="0"/>
          </a:p>
          <a:p>
            <a:endParaRPr lang="en-US" dirty="0"/>
          </a:p>
        </p:txBody>
      </p:sp>
    </p:spTree>
    <p:extLst>
      <p:ext uri="{BB962C8B-B14F-4D97-AF65-F5344CB8AC3E}">
        <p14:creationId xmlns:p14="http://schemas.microsoft.com/office/powerpoint/2010/main" val="204273566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3FF3A6-B03F-4710-AAA0-E3CB014C4A59}" type="slidenum">
              <a:rPr lang="en-US" smtClean="0"/>
              <a:pPr/>
              <a:t>176</a:t>
            </a:fld>
            <a:endParaRPr lang="en-US" dirty="0"/>
          </a:p>
        </p:txBody>
      </p:sp>
      <p:sp>
        <p:nvSpPr>
          <p:cNvPr id="3" name="Notes Placeholder 2"/>
          <p:cNvSpPr>
            <a:spLocks noGrp="1"/>
          </p:cNvSpPr>
          <p:nvPr>
            <p:ph type="body" idx="1"/>
          </p:nvPr>
        </p:nvSpPr>
        <p:spPr/>
        <p:txBody>
          <a:bodyPr/>
          <a:lstStyle/>
          <a:p>
            <a:r>
              <a:rPr lang="en-US" kern="0" dirty="0" smtClean="0"/>
              <a:t>Weight match = [(donor weight – recipient weight) / donor weight] x 100 </a:t>
            </a:r>
          </a:p>
          <a:p>
            <a:r>
              <a:rPr lang="en-US" kern="0" dirty="0" smtClean="0"/>
              <a:t>Height match = [(donor height – recipient height) / donor height] x 100 </a:t>
            </a:r>
          </a:p>
          <a:p>
            <a:endParaRPr lang="en-US" dirty="0" smtClean="0"/>
          </a:p>
          <a:p>
            <a:endParaRPr lang="en-US" dirty="0"/>
          </a:p>
        </p:txBody>
      </p:sp>
    </p:spTree>
    <p:extLst>
      <p:ext uri="{BB962C8B-B14F-4D97-AF65-F5344CB8AC3E}">
        <p14:creationId xmlns:p14="http://schemas.microsoft.com/office/powerpoint/2010/main" val="380967433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3FF3A6-B03F-4710-AAA0-E3CB014C4A59}" type="slidenum">
              <a:rPr lang="en-US" smtClean="0"/>
              <a:pPr/>
              <a:t>177</a:t>
            </a:fld>
            <a:endParaRPr lang="en-US" dirty="0"/>
          </a:p>
        </p:txBody>
      </p:sp>
      <p:sp>
        <p:nvSpPr>
          <p:cNvPr id="3" name="Notes Placeholder 2"/>
          <p:cNvSpPr>
            <a:spLocks noGrp="1"/>
          </p:cNvSpPr>
          <p:nvPr>
            <p:ph type="body" idx="1"/>
          </p:nvPr>
        </p:nvSpPr>
        <p:spPr>
          <a:xfrm>
            <a:off x="702310" y="4421173"/>
            <a:ext cx="5618480" cy="4189095"/>
          </a:xfrm>
        </p:spPr>
        <p:txBody>
          <a:bodyPr/>
          <a:lstStyle/>
          <a:p>
            <a:r>
              <a:rPr lang="en-US" kern="0" dirty="0" smtClean="0"/>
              <a:t>Weight match = [(donor weight – recipient weight) / donor weight] x 100 </a:t>
            </a:r>
          </a:p>
          <a:p>
            <a:r>
              <a:rPr lang="en-US" kern="0" dirty="0" smtClean="0"/>
              <a:t>Height match = [(donor height – recipient height) / donor height] x 100 </a:t>
            </a:r>
          </a:p>
          <a:p>
            <a:endParaRPr lang="en-US" dirty="0" smtClean="0"/>
          </a:p>
          <a:p>
            <a:endParaRPr lang="en-US" dirty="0"/>
          </a:p>
        </p:txBody>
      </p:sp>
    </p:spTree>
    <p:extLst>
      <p:ext uri="{BB962C8B-B14F-4D97-AF65-F5344CB8AC3E}">
        <p14:creationId xmlns:p14="http://schemas.microsoft.com/office/powerpoint/2010/main" val="300954774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donor weight] x 100 </a:t>
            </a:r>
          </a:p>
          <a:p>
            <a:r>
              <a:rPr lang="en-US" kern="0" dirty="0"/>
              <a:t>Height match = [(donor height – recipient height) / donor height] x 100 </a:t>
            </a:r>
          </a:p>
          <a:p>
            <a:endParaRPr lang="en-US" dirty="0"/>
          </a:p>
          <a:p>
            <a:endParaRPr lang="en-US" dirty="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178</a:t>
            </a:fld>
            <a:endParaRPr lang="en-US" dirty="0"/>
          </a:p>
        </p:txBody>
      </p:sp>
    </p:spTree>
    <p:extLst>
      <p:ext uri="{BB962C8B-B14F-4D97-AF65-F5344CB8AC3E}">
        <p14:creationId xmlns:p14="http://schemas.microsoft.com/office/powerpoint/2010/main" val="174449411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a:t>
            </a:r>
            <a:r>
              <a:rPr lang="en-US" kern="0" dirty="0" smtClean="0"/>
              <a:t>donor </a:t>
            </a:r>
            <a:r>
              <a:rPr lang="en-US" kern="0" dirty="0"/>
              <a:t>weight] x 100 </a:t>
            </a:r>
          </a:p>
          <a:p>
            <a:r>
              <a:rPr lang="en-US" kern="0" dirty="0"/>
              <a:t>Height match = [(donor height – recipient height) / </a:t>
            </a:r>
            <a:r>
              <a:rPr lang="en-US" kern="0" dirty="0" smtClean="0"/>
              <a:t>donor </a:t>
            </a:r>
            <a:r>
              <a:rPr lang="en-US" kern="0" dirty="0"/>
              <a:t>height] x 100 </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179</a:t>
            </a:fld>
            <a:endParaRPr lang="en-US" dirty="0"/>
          </a:p>
        </p:txBody>
      </p:sp>
    </p:spTree>
    <p:extLst>
      <p:ext uri="{BB962C8B-B14F-4D97-AF65-F5344CB8AC3E}">
        <p14:creationId xmlns:p14="http://schemas.microsoft.com/office/powerpoint/2010/main" val="881115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 Transplants with unknown diagnoses are excluded from this tabulation</a:t>
            </a:r>
          </a:p>
        </p:txBody>
      </p:sp>
      <p:sp>
        <p:nvSpPr>
          <p:cNvPr id="4" name="Slide Number Placeholder 3"/>
          <p:cNvSpPr>
            <a:spLocks noGrp="1"/>
          </p:cNvSpPr>
          <p:nvPr>
            <p:ph type="sldNum" sz="quarter" idx="10"/>
          </p:nvPr>
        </p:nvSpPr>
        <p:spPr/>
        <p:txBody>
          <a:bodyPr/>
          <a:lstStyle/>
          <a:p>
            <a:fld id="{2C4CF527-DB22-4A89-A796-D9BF6FBA4C61}" type="slidenum">
              <a:rPr lang="en-US" smtClean="0"/>
              <a:pPr/>
              <a:t>18</a:t>
            </a:fld>
            <a:endParaRPr lang="en-US" dirty="0"/>
          </a:p>
        </p:txBody>
      </p:sp>
    </p:spTree>
    <p:extLst>
      <p:ext uri="{BB962C8B-B14F-4D97-AF65-F5344CB8AC3E}">
        <p14:creationId xmlns:p14="http://schemas.microsoft.com/office/powerpoint/2010/main" val="102773346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180</a:t>
            </a:fld>
            <a:endParaRPr lang="en-US" dirty="0"/>
          </a:p>
        </p:txBody>
      </p:sp>
    </p:spTree>
    <p:extLst>
      <p:ext uri="{BB962C8B-B14F-4D97-AF65-F5344CB8AC3E}">
        <p14:creationId xmlns:p14="http://schemas.microsoft.com/office/powerpoint/2010/main" val="73862574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181</a:t>
            </a:fld>
            <a:endParaRPr lang="en-US" dirty="0"/>
          </a:p>
        </p:txBody>
      </p:sp>
    </p:spTree>
    <p:extLst>
      <p:ext uri="{BB962C8B-B14F-4D97-AF65-F5344CB8AC3E}">
        <p14:creationId xmlns:p14="http://schemas.microsoft.com/office/powerpoint/2010/main" val="237179830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182</a:t>
            </a:fld>
            <a:endParaRPr lang="en-US" dirty="0"/>
          </a:p>
        </p:txBody>
      </p:sp>
    </p:spTree>
    <p:extLst>
      <p:ext uri="{BB962C8B-B14F-4D97-AF65-F5344CB8AC3E}">
        <p14:creationId xmlns:p14="http://schemas.microsoft.com/office/powerpoint/2010/main" val="369102200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0" dirty="0"/>
              <a:t>Weight match = [(donor weight – recipient weight) / recipient weight] x 100 </a:t>
            </a:r>
          </a:p>
          <a:p>
            <a:r>
              <a:rPr lang="en-US" sz="1100" kern="0" dirty="0"/>
              <a:t>Height match = [(donor height – recipient height) / recipient height] x 100 </a:t>
            </a:r>
          </a:p>
          <a:p>
            <a:endParaRPr lang="en-US" sz="1100" b="0" dirty="0" smtClean="0">
              <a:solidFill>
                <a:schemeClr val="bg2"/>
              </a:solidFill>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183</a:t>
            </a:fld>
            <a:endParaRPr lang="en-US" dirty="0"/>
          </a:p>
        </p:txBody>
      </p:sp>
    </p:spTree>
    <p:extLst>
      <p:ext uri="{BB962C8B-B14F-4D97-AF65-F5344CB8AC3E}">
        <p14:creationId xmlns:p14="http://schemas.microsoft.com/office/powerpoint/2010/main" val="151683927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184</a:t>
            </a:fld>
            <a:endParaRPr lang="en-US" dirty="0"/>
          </a:p>
        </p:txBody>
      </p:sp>
    </p:spTree>
    <p:extLst>
      <p:ext uri="{BB962C8B-B14F-4D97-AF65-F5344CB8AC3E}">
        <p14:creationId xmlns:p14="http://schemas.microsoft.com/office/powerpoint/2010/main" val="1184445564"/>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185</a:t>
            </a:fld>
            <a:endParaRPr lang="en-US" dirty="0"/>
          </a:p>
        </p:txBody>
      </p:sp>
    </p:spTree>
    <p:extLst>
      <p:ext uri="{BB962C8B-B14F-4D97-AF65-F5344CB8AC3E}">
        <p14:creationId xmlns:p14="http://schemas.microsoft.com/office/powerpoint/2010/main" val="36105107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186</a:t>
            </a:fld>
            <a:endParaRPr lang="en-US" dirty="0"/>
          </a:p>
        </p:txBody>
      </p:sp>
    </p:spTree>
    <p:extLst>
      <p:ext uri="{BB962C8B-B14F-4D97-AF65-F5344CB8AC3E}">
        <p14:creationId xmlns:p14="http://schemas.microsoft.com/office/powerpoint/2010/main" val="321161394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187</a:t>
            </a:fld>
            <a:endParaRPr lang="en-US" dirty="0"/>
          </a:p>
        </p:txBody>
      </p:sp>
    </p:spTree>
    <p:extLst>
      <p:ext uri="{BB962C8B-B14F-4D97-AF65-F5344CB8AC3E}">
        <p14:creationId xmlns:p14="http://schemas.microsoft.com/office/powerpoint/2010/main" val="181960736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188</a:t>
            </a:fld>
            <a:endParaRPr lang="en-US" dirty="0"/>
          </a:p>
        </p:txBody>
      </p:sp>
    </p:spTree>
    <p:extLst>
      <p:ext uri="{BB962C8B-B14F-4D97-AF65-F5344CB8AC3E}">
        <p14:creationId xmlns:p14="http://schemas.microsoft.com/office/powerpoint/2010/main" val="285925956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189</a:t>
            </a:fld>
            <a:endParaRPr lang="en-US" dirty="0"/>
          </a:p>
        </p:txBody>
      </p:sp>
    </p:spTree>
    <p:extLst>
      <p:ext uri="{BB962C8B-B14F-4D97-AF65-F5344CB8AC3E}">
        <p14:creationId xmlns:p14="http://schemas.microsoft.com/office/powerpoint/2010/main" val="987099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NOTE: Transplants with unknown diagnoses are excluded from this tabulation</a:t>
            </a:r>
          </a:p>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19</a:t>
            </a:fld>
            <a:endParaRPr lang="en-US" dirty="0"/>
          </a:p>
        </p:txBody>
      </p:sp>
    </p:spTree>
    <p:extLst>
      <p:ext uri="{BB962C8B-B14F-4D97-AF65-F5344CB8AC3E}">
        <p14:creationId xmlns:p14="http://schemas.microsoft.com/office/powerpoint/2010/main" val="316517075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190</a:t>
            </a:fld>
            <a:endParaRPr lang="en-US" dirty="0"/>
          </a:p>
        </p:txBody>
      </p:sp>
    </p:spTree>
    <p:extLst>
      <p:ext uri="{BB962C8B-B14F-4D97-AF65-F5344CB8AC3E}">
        <p14:creationId xmlns:p14="http://schemas.microsoft.com/office/powerpoint/2010/main" val="231998947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191</a:t>
            </a:fld>
            <a:endParaRPr lang="en-US" dirty="0"/>
          </a:p>
        </p:txBody>
      </p:sp>
    </p:spTree>
    <p:extLst>
      <p:ext uri="{BB962C8B-B14F-4D97-AF65-F5344CB8AC3E}">
        <p14:creationId xmlns:p14="http://schemas.microsoft.com/office/powerpoint/2010/main" val="358500871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192</a:t>
            </a:fld>
            <a:endParaRPr lang="en-US" dirty="0"/>
          </a:p>
        </p:txBody>
      </p:sp>
    </p:spTree>
    <p:extLst>
      <p:ext uri="{BB962C8B-B14F-4D97-AF65-F5344CB8AC3E}">
        <p14:creationId xmlns:p14="http://schemas.microsoft.com/office/powerpoint/2010/main" val="116699736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193</a:t>
            </a:fld>
            <a:endParaRPr lang="en-US" dirty="0"/>
          </a:p>
        </p:txBody>
      </p:sp>
    </p:spTree>
    <p:extLst>
      <p:ext uri="{BB962C8B-B14F-4D97-AF65-F5344CB8AC3E}">
        <p14:creationId xmlns:p14="http://schemas.microsoft.com/office/powerpoint/2010/main" val="59613094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194</a:t>
            </a:fld>
            <a:endParaRPr lang="en-US" dirty="0"/>
          </a:p>
        </p:txBody>
      </p:sp>
    </p:spTree>
    <p:extLst>
      <p:ext uri="{BB962C8B-B14F-4D97-AF65-F5344CB8AC3E}">
        <p14:creationId xmlns:p14="http://schemas.microsoft.com/office/powerpoint/2010/main" val="300012617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195</a:t>
            </a:fld>
            <a:endParaRPr lang="en-US" dirty="0"/>
          </a:p>
        </p:txBody>
      </p:sp>
    </p:spTree>
    <p:extLst>
      <p:ext uri="{BB962C8B-B14F-4D97-AF65-F5344CB8AC3E}">
        <p14:creationId xmlns:p14="http://schemas.microsoft.com/office/powerpoint/2010/main" val="250761605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196</a:t>
            </a:fld>
            <a:endParaRPr lang="en-US" dirty="0"/>
          </a:p>
        </p:txBody>
      </p:sp>
    </p:spTree>
    <p:extLst>
      <p:ext uri="{BB962C8B-B14F-4D97-AF65-F5344CB8AC3E}">
        <p14:creationId xmlns:p14="http://schemas.microsoft.com/office/powerpoint/2010/main" val="3835025110"/>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349750"/>
            <a:ext cx="5618480" cy="4189095"/>
          </a:xfrm>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197</a:t>
            </a:fld>
            <a:endParaRPr lang="en-US" dirty="0"/>
          </a:p>
        </p:txBody>
      </p:sp>
    </p:spTree>
    <p:extLst>
      <p:ext uri="{BB962C8B-B14F-4D97-AF65-F5344CB8AC3E}">
        <p14:creationId xmlns:p14="http://schemas.microsoft.com/office/powerpoint/2010/main" val="266401333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Note: number is too small</a:t>
            </a:r>
            <a:r>
              <a:rPr lang="en-US" sz="1200" kern="1200" baseline="0" dirty="0" smtClean="0">
                <a:solidFill>
                  <a:schemeClr val="tx1"/>
                </a:solidFill>
                <a:latin typeface="+mn-lt"/>
                <a:ea typeface="+mn-ea"/>
                <a:cs typeface="+mn-cs"/>
              </a:rPr>
              <a:t> for &lt;-20% group.</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198</a:t>
            </a:fld>
            <a:endParaRPr lang="en-US" dirty="0"/>
          </a:p>
        </p:txBody>
      </p:sp>
    </p:spTree>
    <p:extLst>
      <p:ext uri="{BB962C8B-B14F-4D97-AF65-F5344CB8AC3E}">
        <p14:creationId xmlns:p14="http://schemas.microsoft.com/office/powerpoint/2010/main" val="862167753"/>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199</a:t>
            </a:fld>
            <a:endParaRPr lang="en-US" dirty="0"/>
          </a:p>
        </p:txBody>
      </p:sp>
    </p:spTree>
    <p:extLst>
      <p:ext uri="{BB962C8B-B14F-4D97-AF65-F5344CB8AC3E}">
        <p14:creationId xmlns:p14="http://schemas.microsoft.com/office/powerpoint/2010/main" val="185123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368915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2584220198"/>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200</a:t>
            </a:fld>
            <a:endParaRPr lang="en-US" dirty="0"/>
          </a:p>
        </p:txBody>
      </p:sp>
    </p:spTree>
    <p:extLst>
      <p:ext uri="{BB962C8B-B14F-4D97-AF65-F5344CB8AC3E}">
        <p14:creationId xmlns:p14="http://schemas.microsoft.com/office/powerpoint/2010/main" val="215778023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201</a:t>
            </a:fld>
            <a:endParaRPr lang="en-US" dirty="0"/>
          </a:p>
        </p:txBody>
      </p:sp>
    </p:spTree>
    <p:extLst>
      <p:ext uri="{BB962C8B-B14F-4D97-AF65-F5344CB8AC3E}">
        <p14:creationId xmlns:p14="http://schemas.microsoft.com/office/powerpoint/2010/main" val="129143482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202</a:t>
            </a:fld>
            <a:endParaRPr lang="en-US" dirty="0"/>
          </a:p>
        </p:txBody>
      </p:sp>
    </p:spTree>
    <p:extLst>
      <p:ext uri="{BB962C8B-B14F-4D97-AF65-F5344CB8AC3E}">
        <p14:creationId xmlns:p14="http://schemas.microsoft.com/office/powerpoint/2010/main" val="397086355"/>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203</a:t>
            </a:fld>
            <a:endParaRPr lang="en-US" dirty="0"/>
          </a:p>
        </p:txBody>
      </p:sp>
    </p:spTree>
    <p:extLst>
      <p:ext uri="{BB962C8B-B14F-4D97-AF65-F5344CB8AC3E}">
        <p14:creationId xmlns:p14="http://schemas.microsoft.com/office/powerpoint/2010/main" val="740597613"/>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kern="120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204</a:t>
            </a:fld>
            <a:endParaRPr lang="en-US" dirty="0"/>
          </a:p>
        </p:txBody>
      </p:sp>
    </p:spTree>
    <p:extLst>
      <p:ext uri="{BB962C8B-B14F-4D97-AF65-F5344CB8AC3E}">
        <p14:creationId xmlns:p14="http://schemas.microsoft.com/office/powerpoint/2010/main" val="475909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205</a:t>
            </a:fld>
            <a:endParaRPr lang="en-US" dirty="0"/>
          </a:p>
        </p:txBody>
      </p:sp>
    </p:spTree>
    <p:extLst>
      <p:ext uri="{BB962C8B-B14F-4D97-AF65-F5344CB8AC3E}">
        <p14:creationId xmlns:p14="http://schemas.microsoft.com/office/powerpoint/2010/main" val="361971915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206</a:t>
            </a:fld>
            <a:endParaRPr lang="en-US" dirty="0"/>
          </a:p>
        </p:txBody>
      </p:sp>
    </p:spTree>
    <p:extLst>
      <p:ext uri="{BB962C8B-B14F-4D97-AF65-F5344CB8AC3E}">
        <p14:creationId xmlns:p14="http://schemas.microsoft.com/office/powerpoint/2010/main" val="560092122"/>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207</a:t>
            </a:fld>
            <a:endParaRPr lang="en-US" dirty="0"/>
          </a:p>
        </p:txBody>
      </p:sp>
    </p:spTree>
    <p:extLst>
      <p:ext uri="{BB962C8B-B14F-4D97-AF65-F5344CB8AC3E}">
        <p14:creationId xmlns:p14="http://schemas.microsoft.com/office/powerpoint/2010/main" val="414379629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Note:</a:t>
            </a:r>
            <a:r>
              <a:rPr lang="en-US" sz="1200" kern="1200" baseline="0" dirty="0" smtClean="0">
                <a:solidFill>
                  <a:schemeClr val="tx1"/>
                </a:solidFill>
                <a:latin typeface="+mn-lt"/>
                <a:ea typeface="+mn-ea"/>
                <a:cs typeface="+mn-cs"/>
              </a:rPr>
              <a:t> number was too small for &lt;-20% group.</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208</a:t>
            </a:fld>
            <a:endParaRPr lang="en-US" dirty="0"/>
          </a:p>
        </p:txBody>
      </p:sp>
    </p:spTree>
    <p:extLst>
      <p:ext uri="{BB962C8B-B14F-4D97-AF65-F5344CB8AC3E}">
        <p14:creationId xmlns:p14="http://schemas.microsoft.com/office/powerpoint/2010/main" val="231211607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209</a:t>
            </a:fld>
            <a:endParaRPr lang="en-US" dirty="0"/>
          </a:p>
        </p:txBody>
      </p:sp>
    </p:spTree>
    <p:extLst>
      <p:ext uri="{BB962C8B-B14F-4D97-AF65-F5344CB8AC3E}">
        <p14:creationId xmlns:p14="http://schemas.microsoft.com/office/powerpoint/2010/main" val="2414812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1872682348"/>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210</a:t>
            </a:fld>
            <a:endParaRPr lang="en-US" dirty="0"/>
          </a:p>
        </p:txBody>
      </p:sp>
    </p:spTree>
    <p:extLst>
      <p:ext uri="{BB962C8B-B14F-4D97-AF65-F5344CB8AC3E}">
        <p14:creationId xmlns:p14="http://schemas.microsoft.com/office/powerpoint/2010/main" val="50460143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211</a:t>
            </a:fld>
            <a:endParaRPr lang="en-US" dirty="0"/>
          </a:p>
        </p:txBody>
      </p:sp>
    </p:spTree>
    <p:extLst>
      <p:ext uri="{BB962C8B-B14F-4D97-AF65-F5344CB8AC3E}">
        <p14:creationId xmlns:p14="http://schemas.microsoft.com/office/powerpoint/2010/main" val="1518376290"/>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212</a:t>
            </a:fld>
            <a:endParaRPr lang="en-US" dirty="0"/>
          </a:p>
        </p:txBody>
      </p:sp>
    </p:spTree>
    <p:extLst>
      <p:ext uri="{BB962C8B-B14F-4D97-AF65-F5344CB8AC3E}">
        <p14:creationId xmlns:p14="http://schemas.microsoft.com/office/powerpoint/2010/main" val="287783710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213</a:t>
            </a:fld>
            <a:endParaRPr lang="en-US" dirty="0"/>
          </a:p>
        </p:txBody>
      </p:sp>
    </p:spTree>
    <p:extLst>
      <p:ext uri="{BB962C8B-B14F-4D97-AF65-F5344CB8AC3E}">
        <p14:creationId xmlns:p14="http://schemas.microsoft.com/office/powerpoint/2010/main" val="62012215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t>Weight match = [(donor weight – recipient weight) / recipient weight] x 100 </a:t>
            </a:r>
          </a:p>
          <a:p>
            <a:r>
              <a:rPr lang="en-US" kern="0" dirty="0"/>
              <a:t>Height match = [(donor height – recipient height) / recipient height] x 100 </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214</a:t>
            </a:fld>
            <a:endParaRPr lang="en-US" dirty="0"/>
          </a:p>
        </p:txBody>
      </p:sp>
    </p:spTree>
    <p:extLst>
      <p:ext uri="{BB962C8B-B14F-4D97-AF65-F5344CB8AC3E}">
        <p14:creationId xmlns:p14="http://schemas.microsoft.com/office/powerpoint/2010/main" val="2994465414"/>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t>Weight match = [(donor weight – recipient weight) / recipient weight] x 100 </a:t>
            </a:r>
          </a:p>
          <a:p>
            <a:r>
              <a:rPr lang="en-US" kern="0" dirty="0"/>
              <a:t>Height match = [(donor height – recipient height) / recipient height] x 100 </a:t>
            </a:r>
          </a:p>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215</a:t>
            </a:fld>
            <a:endParaRPr lang="en-US" dirty="0"/>
          </a:p>
        </p:txBody>
      </p:sp>
    </p:spTree>
    <p:extLst>
      <p:ext uri="{BB962C8B-B14F-4D97-AF65-F5344CB8AC3E}">
        <p14:creationId xmlns:p14="http://schemas.microsoft.com/office/powerpoint/2010/main" val="1144427886"/>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t>Weight match = [(donor weight – recipient weight) / recipient weight] x 100 </a:t>
            </a:r>
          </a:p>
          <a:p>
            <a:r>
              <a:rPr lang="en-US" kern="0" dirty="0"/>
              <a:t>Height match = [(donor height – recipient height) / recipient height] x 100 </a:t>
            </a:r>
            <a:endParaRPr lang="en-US" kern="0" dirty="0" smtClean="0"/>
          </a:p>
          <a:p>
            <a:r>
              <a:rPr lang="en-US" kern="0" dirty="0" smtClean="0"/>
              <a:t> </a:t>
            </a:r>
            <a:endParaRPr lang="en-US" kern="0" dirty="0"/>
          </a:p>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216</a:t>
            </a:fld>
            <a:endParaRPr lang="en-US" dirty="0"/>
          </a:p>
        </p:txBody>
      </p:sp>
    </p:spTree>
    <p:extLst>
      <p:ext uri="{BB962C8B-B14F-4D97-AF65-F5344CB8AC3E}">
        <p14:creationId xmlns:p14="http://schemas.microsoft.com/office/powerpoint/2010/main" val="225289617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217</a:t>
            </a:fld>
            <a:endParaRPr lang="en-US" dirty="0"/>
          </a:p>
        </p:txBody>
      </p:sp>
    </p:spTree>
    <p:extLst>
      <p:ext uri="{BB962C8B-B14F-4D97-AF65-F5344CB8AC3E}">
        <p14:creationId xmlns:p14="http://schemas.microsoft.com/office/powerpoint/2010/main" val="113110080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218</a:t>
            </a:fld>
            <a:endParaRPr lang="en-US" dirty="0"/>
          </a:p>
        </p:txBody>
      </p:sp>
    </p:spTree>
    <p:extLst>
      <p:ext uri="{BB962C8B-B14F-4D97-AF65-F5344CB8AC3E}">
        <p14:creationId xmlns:p14="http://schemas.microsoft.com/office/powerpoint/2010/main" val="137920156"/>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219</a:t>
            </a:fld>
            <a:endParaRPr lang="en-US" dirty="0"/>
          </a:p>
        </p:txBody>
      </p:sp>
    </p:spTree>
    <p:extLst>
      <p:ext uri="{BB962C8B-B14F-4D97-AF65-F5344CB8AC3E}">
        <p14:creationId xmlns:p14="http://schemas.microsoft.com/office/powerpoint/2010/main" val="2158739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214301998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220</a:t>
            </a:fld>
            <a:endParaRPr lang="en-US" dirty="0"/>
          </a:p>
        </p:txBody>
      </p:sp>
    </p:spTree>
    <p:extLst>
      <p:ext uri="{BB962C8B-B14F-4D97-AF65-F5344CB8AC3E}">
        <p14:creationId xmlns:p14="http://schemas.microsoft.com/office/powerpoint/2010/main" val="728677228"/>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t>Weight match = [(donor weight – recipient weight) / recipient weight] x 100 </a:t>
            </a:r>
          </a:p>
          <a:p>
            <a:r>
              <a:rPr lang="en-US" kern="0" dirty="0"/>
              <a:t>Height match = [(donor height – recipient height) / recipient height] x 100 </a:t>
            </a:r>
          </a:p>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221</a:t>
            </a:fld>
            <a:endParaRPr lang="en-US" dirty="0"/>
          </a:p>
        </p:txBody>
      </p:sp>
    </p:spTree>
    <p:extLst>
      <p:ext uri="{BB962C8B-B14F-4D97-AF65-F5344CB8AC3E}">
        <p14:creationId xmlns:p14="http://schemas.microsoft.com/office/powerpoint/2010/main" val="12467948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t>Weight match = [(donor weight – recipient weight) / recipient weight] x 100 </a:t>
            </a:r>
          </a:p>
          <a:p>
            <a:r>
              <a:rPr lang="en-US" kern="0" dirty="0"/>
              <a:t>Height match = [(donor height – recipient height) / recipient height] x 100 </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222</a:t>
            </a:fld>
            <a:endParaRPr lang="en-US" dirty="0"/>
          </a:p>
        </p:txBody>
      </p:sp>
    </p:spTree>
    <p:extLst>
      <p:ext uri="{BB962C8B-B14F-4D97-AF65-F5344CB8AC3E}">
        <p14:creationId xmlns:p14="http://schemas.microsoft.com/office/powerpoint/2010/main" val="1881873065"/>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223</a:t>
            </a:fld>
            <a:endParaRPr lang="en-US" dirty="0"/>
          </a:p>
        </p:txBody>
      </p:sp>
    </p:spTree>
    <p:extLst>
      <p:ext uri="{BB962C8B-B14F-4D97-AF65-F5344CB8AC3E}">
        <p14:creationId xmlns:p14="http://schemas.microsoft.com/office/powerpoint/2010/main" val="110585344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224</a:t>
            </a:fld>
            <a:endParaRPr lang="en-US" dirty="0"/>
          </a:p>
        </p:txBody>
      </p:sp>
    </p:spTree>
    <p:extLst>
      <p:ext uri="{BB962C8B-B14F-4D97-AF65-F5344CB8AC3E}">
        <p14:creationId xmlns:p14="http://schemas.microsoft.com/office/powerpoint/2010/main" val="65838983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225</a:t>
            </a:fld>
            <a:endParaRPr lang="en-US" dirty="0"/>
          </a:p>
        </p:txBody>
      </p:sp>
    </p:spTree>
    <p:extLst>
      <p:ext uri="{BB962C8B-B14F-4D97-AF65-F5344CB8AC3E}">
        <p14:creationId xmlns:p14="http://schemas.microsoft.com/office/powerpoint/2010/main" val="3374060207"/>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226</a:t>
            </a:fld>
            <a:endParaRPr lang="en-US" dirty="0"/>
          </a:p>
        </p:txBody>
      </p:sp>
    </p:spTree>
    <p:extLst>
      <p:ext uri="{BB962C8B-B14F-4D97-AF65-F5344CB8AC3E}">
        <p14:creationId xmlns:p14="http://schemas.microsoft.com/office/powerpoint/2010/main" val="4242796475"/>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0" dirty="0"/>
              <a:t>Weight match = [(donor weight – recipient weight) / recipient weight] x 100 </a:t>
            </a:r>
          </a:p>
          <a:p>
            <a:r>
              <a:rPr lang="en-US" kern="0" dirty="0"/>
              <a:t>Height match = [(donor height – recipient height) / recipient height] x 100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227</a:t>
            </a:fld>
            <a:endParaRPr lang="en-US" dirty="0"/>
          </a:p>
        </p:txBody>
      </p:sp>
    </p:spTree>
    <p:extLst>
      <p:ext uri="{BB962C8B-B14F-4D97-AF65-F5344CB8AC3E}">
        <p14:creationId xmlns:p14="http://schemas.microsoft.com/office/powerpoint/2010/main" val="304754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1138014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dirty="0"/>
          </a:p>
        </p:txBody>
      </p:sp>
    </p:spTree>
    <p:extLst>
      <p:ext uri="{BB962C8B-B14F-4D97-AF65-F5344CB8AC3E}">
        <p14:creationId xmlns:p14="http://schemas.microsoft.com/office/powerpoint/2010/main" val="31794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1857193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dirty="0"/>
          </a:p>
        </p:txBody>
      </p:sp>
    </p:spTree>
    <p:extLst>
      <p:ext uri="{BB962C8B-B14F-4D97-AF65-F5344CB8AC3E}">
        <p14:creationId xmlns:p14="http://schemas.microsoft.com/office/powerpoint/2010/main" val="2746048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dirty="0"/>
          </a:p>
        </p:txBody>
      </p:sp>
    </p:spTree>
    <p:extLst>
      <p:ext uri="{BB962C8B-B14F-4D97-AF65-F5344CB8AC3E}">
        <p14:creationId xmlns:p14="http://schemas.microsoft.com/office/powerpoint/2010/main" val="2361378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290137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134828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3</a:t>
            </a:fld>
            <a:endParaRPr lang="en-US" dirty="0"/>
          </a:p>
        </p:txBody>
      </p:sp>
    </p:spTree>
    <p:extLst>
      <p:ext uri="{BB962C8B-B14F-4D97-AF65-F5344CB8AC3E}">
        <p14:creationId xmlns:p14="http://schemas.microsoft.com/office/powerpoint/2010/main" val="3993331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30</a:t>
            </a:fld>
            <a:endParaRPr lang="en-US" dirty="0"/>
          </a:p>
        </p:txBody>
      </p:sp>
    </p:spTree>
    <p:extLst>
      <p:ext uri="{BB962C8B-B14F-4D97-AF65-F5344CB8AC3E}">
        <p14:creationId xmlns:p14="http://schemas.microsoft.com/office/powerpoint/2010/main" val="148111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smtClean="0"/>
          </a:p>
          <a:p>
            <a:r>
              <a:rPr lang="en-US" dirty="0" smtClean="0"/>
              <a:t>Survival </a:t>
            </a:r>
            <a:r>
              <a:rPr lang="en-US" dirty="0"/>
              <a:t>rates were compared using the log-rank test statistic. Adjustments for multiple comparisons were done using Scheffe’s method.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dirty="0"/>
          </a:p>
        </p:txBody>
      </p:sp>
    </p:spTree>
    <p:extLst>
      <p:ext uri="{BB962C8B-B14F-4D97-AF65-F5344CB8AC3E}">
        <p14:creationId xmlns:p14="http://schemas.microsoft.com/office/powerpoint/2010/main" val="100369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r>
              <a:rPr lang="en-US" dirty="0" smtClean="0"/>
              <a:t>.</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2911754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5 years for all patients who survived to 5 years.</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dirty="0"/>
          </a:p>
        </p:txBody>
      </p:sp>
    </p:spTree>
    <p:extLst>
      <p:ext uri="{BB962C8B-B14F-4D97-AF65-F5344CB8AC3E}">
        <p14:creationId xmlns:p14="http://schemas.microsoft.com/office/powerpoint/2010/main" val="2943660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10 years for all patients who survived to 10 years.</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dirty="0"/>
          </a:p>
        </p:txBody>
      </p:sp>
    </p:spTree>
    <p:extLst>
      <p:ext uri="{BB962C8B-B14F-4D97-AF65-F5344CB8AC3E}">
        <p14:creationId xmlns:p14="http://schemas.microsoft.com/office/powerpoint/2010/main" val="707043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smtClean="0"/>
          </a:p>
          <a:p>
            <a:r>
              <a:rPr lang="en-US" dirty="0" smtClean="0"/>
              <a:t>Survival </a:t>
            </a:r>
            <a:r>
              <a:rPr lang="en-US" dirty="0"/>
              <a:t>rates were compared using the log-rank test statistic. Adjustments for multiple comparisons were done using Scheffe’s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212566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Because the decline in survival is greatest during the first year following transplantation, the conditional survival provides a more realistic expectation of survival time for recipients who survive the early post-transplant period.</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2604023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smtClean="0"/>
          </a:p>
          <a:p>
            <a:r>
              <a:rPr lang="en-US" dirty="0" smtClean="0"/>
              <a:t>Survival </a:t>
            </a:r>
            <a:r>
              <a:rPr lang="en-US" dirty="0"/>
              <a:t>rates were compared using the log-rank test statistic. Adjustments for multiple comparisons were done using Scheffe’s method.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dirty="0"/>
          </a:p>
        </p:txBody>
      </p:sp>
    </p:spTree>
    <p:extLst>
      <p:ext uri="{BB962C8B-B14F-4D97-AF65-F5344CB8AC3E}">
        <p14:creationId xmlns:p14="http://schemas.microsoft.com/office/powerpoint/2010/main" val="1825065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1275518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4181612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39507641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7970029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3664247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dirty="0"/>
          </a:p>
        </p:txBody>
      </p:sp>
    </p:spTree>
    <p:extLst>
      <p:ext uri="{BB962C8B-B14F-4D97-AF65-F5344CB8AC3E}">
        <p14:creationId xmlns:p14="http://schemas.microsoft.com/office/powerpoint/2010/main" val="6657613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dirty="0"/>
          </a:p>
        </p:txBody>
      </p:sp>
    </p:spTree>
    <p:extLst>
      <p:ext uri="{BB962C8B-B14F-4D97-AF65-F5344CB8AC3E}">
        <p14:creationId xmlns:p14="http://schemas.microsoft.com/office/powerpoint/2010/main" val="8278578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pPr defTabSz="933237">
              <a:defRPr/>
            </a:pPr>
            <a:endParaRPr lang="en-US" dirty="0" smtClean="0"/>
          </a:p>
          <a:p>
            <a:pPr defTabSz="933237">
              <a:defRPr/>
            </a:pPr>
            <a:r>
              <a:rPr lang="en-US" dirty="0" smtClean="0"/>
              <a:t>Survival </a:t>
            </a:r>
            <a:r>
              <a:rPr lang="en-US" dirty="0"/>
              <a:t>rates were compared using the log-rank test statistic. Adjustments for multiple comparisons were done using Scheffe’s method.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2241936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dirty="0"/>
          </a:p>
        </p:txBody>
      </p:sp>
    </p:spTree>
    <p:extLst>
      <p:ext uri="{BB962C8B-B14F-4D97-AF65-F5344CB8AC3E}">
        <p14:creationId xmlns:p14="http://schemas.microsoft.com/office/powerpoint/2010/main" val="2037152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Results of log-rank test should be interpreted with caution when curves cross.</a:t>
            </a:r>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1184645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pPr defTabSz="933237">
              <a:defRPr/>
            </a:pPr>
            <a:endParaRPr lang="en-US" dirty="0" smtClean="0"/>
          </a:p>
          <a:p>
            <a:pPr defTabSz="933237">
              <a:defRPr/>
            </a:pPr>
            <a:r>
              <a:rPr lang="en-US" dirty="0" smtClean="0"/>
              <a:t>Survival </a:t>
            </a:r>
            <a:r>
              <a:rPr lang="en-US" dirty="0"/>
              <a:t>rates were compared using the log-rank test statistic. Adjustments for multiple comparisons were done using Scheffe’s method.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dirty="0"/>
          </a:p>
        </p:txBody>
      </p:sp>
    </p:spTree>
    <p:extLst>
      <p:ext uri="{BB962C8B-B14F-4D97-AF65-F5344CB8AC3E}">
        <p14:creationId xmlns:p14="http://schemas.microsoft.com/office/powerpoint/2010/main" val="37939669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dirty="0"/>
          </a:p>
        </p:txBody>
      </p:sp>
    </p:spTree>
    <p:extLst>
      <p:ext uri="{BB962C8B-B14F-4D97-AF65-F5344CB8AC3E}">
        <p14:creationId xmlns:p14="http://schemas.microsoft.com/office/powerpoint/2010/main" val="4552956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Adjustments for multiple comparisons were done using Scheffe’s method.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2628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32338224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33485010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smtClean="0"/>
          </a:p>
          <a:p>
            <a:r>
              <a:rPr lang="en-US" dirty="0" smtClean="0"/>
              <a:t>Survival </a:t>
            </a:r>
            <a:r>
              <a:rPr lang="en-US" dirty="0"/>
              <a:t>rates were compared using the log-rank test statistic. Adjustments for multiple comparisons were done using Scheffe’s method.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2606988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Functional status is collected using Lansky score for pediatric recipients.</a:t>
            </a:r>
          </a:p>
          <a:p>
            <a:endParaRPr lang="en-US" dirty="0"/>
          </a:p>
          <a:p>
            <a:r>
              <a:rPr lang="en-US" dirty="0"/>
              <a:t>This figure shows the functional status reported on the 1-year, 2-year and 3-year annual follow-ups.  Because all follow-ups between </a:t>
            </a:r>
            <a:r>
              <a:rPr lang="en-US" dirty="0" smtClean="0"/>
              <a:t>January 2009 </a:t>
            </a:r>
            <a:r>
              <a:rPr lang="en-US" dirty="0"/>
              <a:t>and June </a:t>
            </a:r>
            <a:r>
              <a:rPr lang="en-US" dirty="0" smtClean="0"/>
              <a:t>2017 </a:t>
            </a:r>
            <a:r>
              <a:rPr lang="en-US" dirty="0"/>
              <a:t>were included, the bars do not include the same patients</a:t>
            </a:r>
            <a:r>
              <a:rPr lang="en-US" dirty="0" smtClean="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dirty="0"/>
          </a:p>
        </p:txBody>
      </p:sp>
    </p:spTree>
    <p:extLst>
      <p:ext uri="{BB962C8B-B14F-4D97-AF65-F5344CB8AC3E}">
        <p14:creationId xmlns:p14="http://schemas.microsoft.com/office/powerpoint/2010/main" val="2051043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figure shows the hospitalizations reported on the 1-year, 3-year and 5-year annual follow-ups, representing the hospitalizations between discharge and 1 year, between the 2-year and 3-year follow-up, and between the 4-year and 5-year follow-up, respectively.  Because all follow-ups between January </a:t>
            </a:r>
            <a:r>
              <a:rPr lang="en-US" dirty="0" smtClean="0"/>
              <a:t>2009 </a:t>
            </a:r>
            <a:r>
              <a:rPr lang="en-US" dirty="0"/>
              <a:t>and June </a:t>
            </a:r>
            <a:r>
              <a:rPr lang="en-US" dirty="0" smtClean="0"/>
              <a:t>2017 </a:t>
            </a:r>
            <a:r>
              <a:rPr lang="en-US" dirty="0"/>
              <a:t>were included, the bars do not include the same patients.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25154727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54</a:t>
            </a:fld>
            <a:endParaRPr lang="en-US" dirty="0"/>
          </a:p>
        </p:txBody>
      </p:sp>
    </p:spTree>
    <p:extLst>
      <p:ext uri="{BB962C8B-B14F-4D97-AF65-F5344CB8AC3E}">
        <p14:creationId xmlns:p14="http://schemas.microsoft.com/office/powerpoint/2010/main" val="1336068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42888359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21466595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r>
              <a:rPr lang="en-US" dirty="0"/>
              <a:t>Survival rates were compared using the log-rank test statistic. Adjustments for multiple comparisons were done using Scheffe’s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37062592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32694778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127103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2448104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8447322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prednisone use during the first year could be used as a stratification factor. </a:t>
            </a:r>
          </a:p>
          <a:p>
            <a:endParaRPr lang="en-US" dirty="0"/>
          </a:p>
          <a:p>
            <a:r>
              <a:rPr lang="en-US" dirty="0"/>
              <a:t>Survival rates were compared using the log-rank test statistic. A significant p-value means that at least one of the groups is different than the others but it doesn’t identify which group it is.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dirty="0"/>
          </a:p>
        </p:txBody>
      </p:sp>
    </p:spTree>
    <p:extLst>
      <p:ext uri="{BB962C8B-B14F-4D97-AF65-F5344CB8AC3E}">
        <p14:creationId xmlns:p14="http://schemas.microsoft.com/office/powerpoint/2010/main" val="712170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dirty="0"/>
          </a:p>
        </p:txBody>
      </p:sp>
    </p:spTree>
    <p:extLst>
      <p:ext uri="{BB962C8B-B14F-4D97-AF65-F5344CB8AC3E}">
        <p14:creationId xmlns:p14="http://schemas.microsoft.com/office/powerpoint/2010/main" val="23808788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dirty="0"/>
          </a:p>
          <a:p>
            <a:pPr defTabSz="933237">
              <a:defRPr/>
            </a:pPr>
            <a:r>
              <a:rPr lang="en-US" dirty="0"/>
              <a:t>Survival rates were compared using the log-rank test statistic. Results of log-rank test should be interpreted with caution when curves cross. Adjustments for multiple comparisons were done using Scheffe’s method.</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dirty="0"/>
          </a:p>
        </p:txBody>
      </p:sp>
    </p:spTree>
    <p:extLst>
      <p:ext uri="{BB962C8B-B14F-4D97-AF65-F5344CB8AC3E}">
        <p14:creationId xmlns:p14="http://schemas.microsoft.com/office/powerpoint/2010/main" val="3905174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cohorts were conditioned on survival to 1 year, so that cyclosporine vs. tacrolimus use during the first year could be used as a stratification factor. </a:t>
            </a:r>
          </a:p>
          <a:p>
            <a:endParaRPr lang="en-US" dirty="0"/>
          </a:p>
          <a:p>
            <a:pPr defTabSz="933237">
              <a:defRPr/>
            </a:pPr>
            <a:r>
              <a:rPr lang="en-US" dirty="0"/>
              <a:t>Survival rates were compared using the log-rank test statistic. A significant p-value means that at least one of the groups is different than the others but it doesn’t identify which group it is. Results of log-rank test should be interpreted with caution when curves cross.</a:t>
            </a:r>
            <a:endParaRPr lang="en-US" dirty="0" smtClean="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dirty="0"/>
          </a:p>
        </p:txBody>
      </p:sp>
    </p:spTree>
    <p:extLst>
      <p:ext uri="{BB962C8B-B14F-4D97-AF65-F5344CB8AC3E}">
        <p14:creationId xmlns:p14="http://schemas.microsoft.com/office/powerpoint/2010/main" val="14768227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65</a:t>
            </a:fld>
            <a:endParaRPr lang="en-US" dirty="0"/>
          </a:p>
        </p:txBody>
      </p:sp>
    </p:spTree>
    <p:extLst>
      <p:ext uri="{BB962C8B-B14F-4D97-AF65-F5344CB8AC3E}">
        <p14:creationId xmlns:p14="http://schemas.microsoft.com/office/powerpoint/2010/main" val="27372179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Survival </a:t>
            </a:r>
            <a:r>
              <a:rPr lang="en-US" dirty="0"/>
              <a:t>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dirty="0"/>
          </a:p>
        </p:txBody>
      </p:sp>
    </p:spTree>
    <p:extLst>
      <p:ext uri="{BB962C8B-B14F-4D97-AF65-F5344CB8AC3E}">
        <p14:creationId xmlns:p14="http://schemas.microsoft.com/office/powerpoint/2010/main" val="20947778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Survival </a:t>
            </a:r>
            <a:r>
              <a:rPr lang="en-US" dirty="0"/>
              <a:t>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18945785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Survival </a:t>
            </a:r>
            <a:r>
              <a:rPr lang="en-US" dirty="0"/>
              <a:t>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15402789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Survival </a:t>
            </a:r>
            <a:r>
              <a:rPr lang="en-US" dirty="0"/>
              <a:t>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 Results of log-rank test should be interpreted with caution when curves cross.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88460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dirty="0"/>
          </a:p>
        </p:txBody>
      </p:sp>
    </p:spTree>
    <p:extLst>
      <p:ext uri="{BB962C8B-B14F-4D97-AF65-F5344CB8AC3E}">
        <p14:creationId xmlns:p14="http://schemas.microsoft.com/office/powerpoint/2010/main" val="19705062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Survival </a:t>
            </a:r>
            <a:r>
              <a:rPr lang="en-US" dirty="0"/>
              <a:t>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 </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dirty="0"/>
          </a:p>
        </p:txBody>
      </p:sp>
    </p:spTree>
    <p:extLst>
      <p:ext uri="{BB962C8B-B14F-4D97-AF65-F5344CB8AC3E}">
        <p14:creationId xmlns:p14="http://schemas.microsoft.com/office/powerpoint/2010/main" val="33059525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Survival </a:t>
            </a:r>
            <a:r>
              <a:rPr lang="en-US" dirty="0"/>
              <a:t>was calculated using the Kaplan-Meier method, which incorporates information from all transplants for whom any follow-up has been provided.  Since many patients are alive and some patients have been lost to follow-up, the survival rates are estimates rather than exact rates because the time of death is not known for all patients and may never occur for some patients.  Conditional survival is shown in this figure; this is the survival rate following 1 year for all patients who survived to 1 year. </a:t>
            </a:r>
          </a:p>
          <a:p>
            <a:endParaRPr lang="en-US" dirty="0"/>
          </a:p>
          <a:p>
            <a:r>
              <a:rPr lang="en-US" dirty="0"/>
              <a:t>Survival rates were compared using the log-rank test statistic. Adjustments for multiple comparisons were done using Bonferroni method.</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dirty="0"/>
          </a:p>
        </p:txBody>
      </p:sp>
    </p:spTree>
    <p:extLst>
      <p:ext uri="{BB962C8B-B14F-4D97-AF65-F5344CB8AC3E}">
        <p14:creationId xmlns:p14="http://schemas.microsoft.com/office/powerpoint/2010/main" val="8117180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Comparisons </a:t>
            </a:r>
            <a:r>
              <a:rPr lang="en-US" dirty="0"/>
              <a:t>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dirty="0"/>
          </a:p>
        </p:txBody>
      </p:sp>
    </p:spTree>
    <p:extLst>
      <p:ext uri="{BB962C8B-B14F-4D97-AF65-F5344CB8AC3E}">
        <p14:creationId xmlns:p14="http://schemas.microsoft.com/office/powerpoint/2010/main" val="38344725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Comparisons </a:t>
            </a:r>
            <a:r>
              <a:rPr lang="en-US" dirty="0"/>
              <a:t>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33625888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Comparisons </a:t>
            </a:r>
            <a:r>
              <a:rPr lang="en-US" dirty="0"/>
              <a:t>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27263084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Comparisons </a:t>
            </a:r>
            <a:r>
              <a:rPr lang="en-US" dirty="0"/>
              <a:t>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dirty="0"/>
          </a:p>
        </p:txBody>
      </p:sp>
    </p:spTree>
    <p:extLst>
      <p:ext uri="{BB962C8B-B14F-4D97-AF65-F5344CB8AC3E}">
        <p14:creationId xmlns:p14="http://schemas.microsoft.com/office/powerpoint/2010/main" val="11885016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Comparisons </a:t>
            </a:r>
            <a:r>
              <a:rPr lang="en-US" dirty="0"/>
              <a:t>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dirty="0"/>
          </a:p>
        </p:txBody>
      </p:sp>
    </p:spTree>
    <p:extLst>
      <p:ext uri="{BB962C8B-B14F-4D97-AF65-F5344CB8AC3E}">
        <p14:creationId xmlns:p14="http://schemas.microsoft.com/office/powerpoint/2010/main" val="1007406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t>Comparisons </a:t>
            </a:r>
            <a:r>
              <a:rPr lang="en-US" dirty="0"/>
              <a:t>were made using the chi-square statistic. Adjustments for multiple comparisons were done using Bonferroni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39375712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a:t>
            </a:r>
            <a:r>
              <a:rPr lang="en-US" dirty="0"/>
              <a:t>was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dirty="0"/>
          </a:p>
        </p:txBody>
      </p:sp>
    </p:spTree>
    <p:extLst>
      <p:ext uri="{BB962C8B-B14F-4D97-AF65-F5344CB8AC3E}">
        <p14:creationId xmlns:p14="http://schemas.microsoft.com/office/powerpoint/2010/main" val="41552236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rates </a:t>
            </a:r>
            <a:r>
              <a:rPr lang="en-US" dirty="0"/>
              <a:t>by era were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r>
              <a:rPr lang="en-US" dirty="0"/>
              <a:t>Survival rates were compared using the log-rank test statistic.</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dirty="0"/>
          </a:p>
        </p:txBody>
      </p:sp>
    </p:spTree>
    <p:extLst>
      <p:ext uri="{BB962C8B-B14F-4D97-AF65-F5344CB8AC3E}">
        <p14:creationId xmlns:p14="http://schemas.microsoft.com/office/powerpoint/2010/main" val="1613127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25561680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was </a:t>
            </a:r>
            <a:r>
              <a:rPr lang="en-US" dirty="0"/>
              <a:t>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r>
              <a:rPr lang="en-US" dirty="0" smtClean="0"/>
              <a:t>Survival rates were compared using the log-rank test statistic.</a:t>
            </a:r>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dirty="0"/>
          </a:p>
        </p:txBody>
      </p:sp>
    </p:spTree>
    <p:extLst>
      <p:ext uri="{BB962C8B-B14F-4D97-AF65-F5344CB8AC3E}">
        <p14:creationId xmlns:p14="http://schemas.microsoft.com/office/powerpoint/2010/main" val="1303431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was </a:t>
            </a:r>
            <a:r>
              <a:rPr lang="en-US" dirty="0"/>
              <a:t>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marL="0" marR="0" indent="0" algn="l" defTabSz="933237" rtl="0" eaLnBrk="1" fontAlgn="auto" latinLnBrk="0" hangingPunct="1">
              <a:lnSpc>
                <a:spcPct val="100000"/>
              </a:lnSpc>
              <a:spcBef>
                <a:spcPts val="0"/>
              </a:spcBef>
              <a:spcAft>
                <a:spcPts val="0"/>
              </a:spcAft>
              <a:buClrTx/>
              <a:buSzTx/>
              <a:buFontTx/>
              <a:buNone/>
              <a:tabLst/>
              <a:defRPr/>
            </a:pPr>
            <a:r>
              <a:rPr lang="en-US" dirty="0" smtClean="0"/>
              <a:t>Survival rates were compared using the log-rank test statistic. </a:t>
            </a:r>
            <a:r>
              <a:rPr lang="en-US" dirty="0"/>
              <a:t>A significant p-value means that at least one of the groups is different than the others but it doesn’t identify which group it is. Results of </a:t>
            </a:r>
            <a:r>
              <a:rPr lang="en-US" dirty="0" smtClean="0"/>
              <a:t>log-rank </a:t>
            </a:r>
            <a:r>
              <a:rPr lang="en-US" dirty="0"/>
              <a:t>test should be interpreted with caution when curves cross.</a:t>
            </a:r>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dirty="0"/>
          </a:p>
        </p:txBody>
      </p:sp>
    </p:spTree>
    <p:extLst>
      <p:ext uri="{BB962C8B-B14F-4D97-AF65-F5344CB8AC3E}">
        <p14:creationId xmlns:p14="http://schemas.microsoft.com/office/powerpoint/2010/main" val="4786162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was </a:t>
            </a:r>
            <a:r>
              <a:rPr lang="en-US" dirty="0"/>
              <a:t>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 rates were compared using the log-rank test statistic. A </a:t>
            </a:r>
            <a:r>
              <a:rPr lang="en-US" dirty="0"/>
              <a:t>significant p-value means that at least one of the groups is different than the others but it doesn’t identify which group it is. Results of log-rank test should be interpreted with caution when curves cross.</a:t>
            </a:r>
          </a:p>
          <a:p>
            <a:endParaRPr lang="en-US" dirty="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dirty="0"/>
          </a:p>
        </p:txBody>
      </p:sp>
    </p:spTree>
    <p:extLst>
      <p:ext uri="{BB962C8B-B14F-4D97-AF65-F5344CB8AC3E}">
        <p14:creationId xmlns:p14="http://schemas.microsoft.com/office/powerpoint/2010/main" val="10419667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was </a:t>
            </a:r>
            <a:r>
              <a:rPr lang="en-US" dirty="0"/>
              <a:t>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r>
              <a:rPr lang="en-US" dirty="0" smtClean="0"/>
              <a:t>Survival rates were compared using the log-rank test statistic. A </a:t>
            </a:r>
            <a:r>
              <a:rPr lang="en-US" dirty="0"/>
              <a:t>significant p-value means that at least one of the groups is different than the others but it doesn’t identify which group it is.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dirty="0"/>
          </a:p>
        </p:txBody>
      </p:sp>
    </p:spTree>
    <p:extLst>
      <p:ext uri="{BB962C8B-B14F-4D97-AF65-F5344CB8AC3E}">
        <p14:creationId xmlns:p14="http://schemas.microsoft.com/office/powerpoint/2010/main" val="30691978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a:t>
            </a:r>
            <a:r>
              <a:rPr lang="en-US" dirty="0" smtClean="0"/>
              <a:t>CAV was </a:t>
            </a:r>
            <a:r>
              <a:rPr lang="en-US" dirty="0"/>
              <a:t>computed using the Kaplan-Meier method.</a:t>
            </a:r>
          </a:p>
          <a:p>
            <a:endParaRPr lang="en-US" dirty="0" smtClean="0"/>
          </a:p>
          <a:p>
            <a:r>
              <a:rPr lang="en-US" dirty="0" smtClean="0"/>
              <a:t>The </a:t>
            </a:r>
            <a:r>
              <a:rPr lang="en-US" dirty="0"/>
              <a:t>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 rates were compared using the log-rank test statistic. Adjustments </a:t>
            </a:r>
            <a:r>
              <a:rPr lang="en-US" dirty="0"/>
              <a:t>for multiple comparisons were done using Scheffe’s method.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dirty="0"/>
          </a:p>
        </p:txBody>
      </p:sp>
    </p:spTree>
    <p:extLst>
      <p:ext uri="{BB962C8B-B14F-4D97-AF65-F5344CB8AC3E}">
        <p14:creationId xmlns:p14="http://schemas.microsoft.com/office/powerpoint/2010/main" val="17864285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Survival was computed using the Kaplan-Meier method.</a:t>
            </a:r>
          </a:p>
          <a:p>
            <a:endParaRPr lang="en-US" dirty="0"/>
          </a:p>
          <a:p>
            <a:r>
              <a:rPr lang="en-US" dirty="0"/>
              <a:t>The development of CAV is reported on annual follow-ups; a date of diagnosis is not provided.  For this figure the midpoint between the date of previous follow-up (when event had not occurred) and the date of follow-up when the event was reported was used as the date of occurrence.  Survival was computed from this time point.</a:t>
            </a:r>
          </a:p>
          <a:p>
            <a:endParaRPr lang="en-US" dirty="0"/>
          </a:p>
          <a:p>
            <a:r>
              <a:rPr lang="en-US" dirty="0"/>
              <a:t>Survival rates were compared using the log-rank test statistic. A significant p-value means that at least one of the groups is different than the others but it doesn’t identify which group it is. Results of log-rank test should be interpreted with caution when curves cross.</a:t>
            </a:r>
            <a:endParaRPr lang="en-US" dirty="0" smtClean="0"/>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dirty="0"/>
          </a:p>
        </p:txBody>
      </p:sp>
    </p:spTree>
    <p:extLst>
      <p:ext uri="{BB962C8B-B14F-4D97-AF65-F5344CB8AC3E}">
        <p14:creationId xmlns:p14="http://schemas.microsoft.com/office/powerpoint/2010/main" val="38332143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 from severe renal dysfunction rate </a:t>
            </a:r>
            <a:r>
              <a:rPr lang="en-US" dirty="0"/>
              <a:t>was computed using the Kaplan-Meier method.</a:t>
            </a:r>
          </a:p>
          <a:p>
            <a:endParaRPr lang="en-US" dirty="0"/>
          </a:p>
          <a:p>
            <a:r>
              <a:rPr lang="en-US" dirty="0"/>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a:t>
            </a:r>
            <a:r>
              <a:rPr lang="en-US" baseline="0" dirty="0" smtClean="0"/>
              <a:t> </a:t>
            </a:r>
            <a:r>
              <a:rPr lang="en-US" dirty="0" smtClean="0"/>
              <a:t>rates </a:t>
            </a:r>
            <a:r>
              <a:rPr lang="en-US" dirty="0"/>
              <a:t>were compared using the log-rank test statistic. Adjustments for multiple comparisons were done using Scheffe’s method. Results of log-rank test should be interpreted with caution when curves cross.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dirty="0"/>
          </a:p>
        </p:txBody>
      </p:sp>
    </p:spTree>
    <p:extLst>
      <p:ext uri="{BB962C8B-B14F-4D97-AF65-F5344CB8AC3E}">
        <p14:creationId xmlns:p14="http://schemas.microsoft.com/office/powerpoint/2010/main" val="287381549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 from severe renal dysfunction rate </a:t>
            </a:r>
            <a:r>
              <a:rPr lang="en-US" dirty="0"/>
              <a:t>was computed using the Kaplan-Meier method.</a:t>
            </a:r>
          </a:p>
          <a:p>
            <a:endParaRPr lang="en-US" dirty="0"/>
          </a:p>
          <a:p>
            <a:r>
              <a:rPr lang="en-US" dirty="0"/>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pPr defTabSz="933237">
              <a:defRPr/>
            </a:pPr>
            <a:r>
              <a:rPr lang="en-US" dirty="0" smtClean="0"/>
              <a:t>Survival rates </a:t>
            </a:r>
            <a:r>
              <a:rPr lang="en-US" dirty="0"/>
              <a:t>were compared using the log-rank test statistic. A significant p-value means that at least one of the groups is different than the others but it doesn’t identify which group it is. Results of log-rank test should be interpreted with caution when curves cross.</a:t>
            </a: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dirty="0"/>
          </a:p>
        </p:txBody>
      </p:sp>
    </p:spTree>
    <p:extLst>
      <p:ext uri="{BB962C8B-B14F-4D97-AF65-F5344CB8AC3E}">
        <p14:creationId xmlns:p14="http://schemas.microsoft.com/office/powerpoint/2010/main" val="37806806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 from renal </a:t>
            </a:r>
            <a:r>
              <a:rPr lang="en-US" dirty="0"/>
              <a:t>replacement </a:t>
            </a:r>
            <a:r>
              <a:rPr lang="en-US" dirty="0" smtClean="0"/>
              <a:t>therapy </a:t>
            </a:r>
            <a:r>
              <a:rPr lang="en-US" dirty="0"/>
              <a:t>rate was computed using the Kaplan-Meier method.</a:t>
            </a:r>
          </a:p>
          <a:p>
            <a:endParaRPr lang="en-US" dirty="0"/>
          </a:p>
          <a:p>
            <a:r>
              <a:rPr lang="en-US" dirty="0"/>
              <a:t>The development of renal replacement therapy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dirty="0"/>
          </a:p>
          <a:p>
            <a:r>
              <a:rPr lang="en-US" dirty="0" smtClean="0"/>
              <a:t>Survival rates </a:t>
            </a:r>
            <a:r>
              <a:rPr lang="en-US" dirty="0"/>
              <a:t>were compared using the log-rank test statistic. Adjustments for multiple comparisons were done using Scheffe’s method. Results of log-rank test should be interpreted with caution when curves cross.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dirty="0"/>
          </a:p>
        </p:txBody>
      </p:sp>
    </p:spTree>
    <p:extLst>
      <p:ext uri="{BB962C8B-B14F-4D97-AF65-F5344CB8AC3E}">
        <p14:creationId xmlns:p14="http://schemas.microsoft.com/office/powerpoint/2010/main" val="11195932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column.  Similarly, only patients with responses reported on every follow-up through the 10-year annual follow-up were included in the “10-Year Survivors” column.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dirty="0"/>
          </a:p>
        </p:txBody>
      </p:sp>
    </p:spTree>
    <p:extLst>
      <p:ext uri="{BB962C8B-B14F-4D97-AF65-F5344CB8AC3E}">
        <p14:creationId xmlns:p14="http://schemas.microsoft.com/office/powerpoint/2010/main" val="1934870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31002507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rows.  Similarly, only patients with responses reported on every follow-up through the 10-year annual follow-up were included in the “10-Year Survivors” rows.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dirty="0"/>
          </a:p>
        </p:txBody>
      </p:sp>
    </p:spTree>
    <p:extLst>
      <p:ext uri="{BB962C8B-B14F-4D97-AF65-F5344CB8AC3E}">
        <p14:creationId xmlns:p14="http://schemas.microsoft.com/office/powerpoint/2010/main" val="169570914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a:t>
            </a:r>
            <a:r>
              <a:rPr lang="en-US" baseline="0" dirty="0" smtClean="0"/>
              <a:t> from m</a:t>
            </a:r>
            <a:r>
              <a:rPr lang="en-US" dirty="0" smtClean="0"/>
              <a:t>alignancy </a:t>
            </a:r>
            <a:r>
              <a:rPr lang="en-US" dirty="0"/>
              <a:t>rates were computed using the Kaplan-Meier method.</a:t>
            </a:r>
          </a:p>
          <a:p>
            <a:endParaRPr lang="en-US" dirty="0"/>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dirty="0" smtClean="0"/>
              <a:t>the </a:t>
            </a:r>
            <a:r>
              <a:rPr lang="en-US" dirty="0"/>
              <a:t>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dirty="0"/>
          </a:p>
        </p:txBody>
      </p:sp>
    </p:spTree>
    <p:extLst>
      <p:ext uri="{BB962C8B-B14F-4D97-AF65-F5344CB8AC3E}">
        <p14:creationId xmlns:p14="http://schemas.microsoft.com/office/powerpoint/2010/main" val="13848212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Freedom from malignancy rates </a:t>
            </a:r>
            <a:r>
              <a:rPr lang="en-US" dirty="0"/>
              <a:t>were computed using the Kaplan-Meier method.</a:t>
            </a:r>
          </a:p>
          <a:p>
            <a:endParaRPr lang="en-US" dirty="0"/>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dirty="0" smtClean="0"/>
              <a:t>the </a:t>
            </a:r>
            <a:r>
              <a:rPr lang="en-US" dirty="0"/>
              <a:t>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dirty="0"/>
          </a:p>
          <a:p>
            <a:r>
              <a:rPr lang="en-US" dirty="0" smtClean="0"/>
              <a:t>Survival rates </a:t>
            </a:r>
            <a:r>
              <a:rPr lang="en-US" dirty="0"/>
              <a:t>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dirty="0"/>
          </a:p>
        </p:txBody>
      </p:sp>
    </p:spTree>
    <p:extLst>
      <p:ext uri="{BB962C8B-B14F-4D97-AF65-F5344CB8AC3E}">
        <p14:creationId xmlns:p14="http://schemas.microsoft.com/office/powerpoint/2010/main" val="316409191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ln/>
        </p:spPr>
        <p:txBody>
          <a:bodyPr/>
          <a:lstStyle/>
          <a:p>
            <a:r>
              <a:rPr lang="en-US" dirty="0" smtClean="0"/>
              <a:t>Because of a modification in the data collection, the analysis is limited to transplants occurring on or after January 2004.</a:t>
            </a:r>
          </a:p>
          <a:p>
            <a:endParaRPr lang="en-US" dirty="0" smtClean="0"/>
          </a:p>
          <a:p>
            <a:r>
              <a:rPr lang="en-US" dirty="0" smtClean="0"/>
              <a:t>Percentages were compared using the chi-squared test statistic.</a:t>
            </a:r>
          </a:p>
          <a:p>
            <a:endParaRPr lang="en-US" dirty="0" smtClean="0"/>
          </a:p>
        </p:txBody>
      </p:sp>
    </p:spTree>
    <p:extLst>
      <p:ext uri="{BB962C8B-B14F-4D97-AF65-F5344CB8AC3E}">
        <p14:creationId xmlns:p14="http://schemas.microsoft.com/office/powerpoint/2010/main" val="3939729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25456148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15472294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68168067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10521044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ln/>
        </p:spPr>
        <p:txBody>
          <a:bodyPr/>
          <a:lstStyle/>
          <a:p>
            <a:r>
              <a:rPr lang="en-US" dirty="0" smtClean="0"/>
              <a:t>Percentages were based only on known causes of death.</a:t>
            </a:r>
          </a:p>
        </p:txBody>
      </p:sp>
    </p:spTree>
    <p:extLst>
      <p:ext uri="{BB962C8B-B14F-4D97-AF65-F5344CB8AC3E}">
        <p14:creationId xmlns:p14="http://schemas.microsoft.com/office/powerpoint/2010/main" val="30070385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87450" y="725488"/>
            <a:ext cx="4649788" cy="3487737"/>
          </a:xfrm>
          <a:ln/>
        </p:spPr>
      </p:sp>
      <p:sp>
        <p:nvSpPr>
          <p:cNvPr id="258051" name="Rectangle 3"/>
          <p:cNvSpPr>
            <a:spLocks noGrp="1" noChangeArrowheads="1"/>
          </p:cNvSpPr>
          <p:nvPr>
            <p:ph type="body" idx="1"/>
          </p:nvPr>
        </p:nvSpPr>
        <p:spPr>
          <a:ln/>
        </p:spPr>
        <p:txBody>
          <a:bodyPr/>
          <a:lstStyle/>
          <a:p>
            <a:pPr defTabSz="912705"/>
            <a:endParaRPr lang="en-US" dirty="0" smtClean="0"/>
          </a:p>
        </p:txBody>
      </p:sp>
    </p:spTree>
    <p:extLst>
      <p:ext uri="{BB962C8B-B14F-4D97-AF65-F5344CB8AC3E}">
        <p14:creationId xmlns:p14="http://schemas.microsoft.com/office/powerpoint/2010/main" val="470160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dirty="0" smtClean="0"/>
          </a:p>
        </p:txBody>
      </p:sp>
    </p:spTree>
    <p:extLst>
      <p:ext uri="{BB962C8B-B14F-4D97-AF65-F5344CB8AC3E}">
        <p14:creationId xmlns:p14="http://schemas.microsoft.com/office/powerpoint/2010/main" val="136638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0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5.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7.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8.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9.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6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2.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3.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chart" Target="../charts/chart151.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1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chart" Target="../charts/chart152.xml"/></Relationships>
</file>

<file path=ppt/slides/_rels/slide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1.xml"/><Relationship Id="rId1" Type="http://schemas.openxmlformats.org/officeDocument/2006/relationships/slideLayout" Target="../slideLayouts/slideLayout2.xml"/><Relationship Id="rId4" Type="http://schemas.openxmlformats.org/officeDocument/2006/relationships/chart" Target="../charts/chart153.xml"/></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2.xml"/><Relationship Id="rId1" Type="http://schemas.openxmlformats.org/officeDocument/2006/relationships/slideLayout" Target="../slideLayouts/slideLayout2.xml"/><Relationship Id="rId4" Type="http://schemas.openxmlformats.org/officeDocument/2006/relationships/chart" Target="../charts/chart154.xml"/></Relationships>
</file>

<file path=ppt/slides/_rels/slide1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5.xml"/><Relationship Id="rId1" Type="http://schemas.openxmlformats.org/officeDocument/2006/relationships/slideLayout" Target="../slideLayouts/slideLayout2.xml"/><Relationship Id="rId4" Type="http://schemas.openxmlformats.org/officeDocument/2006/relationships/chart" Target="../charts/chart155.xml"/></Relationships>
</file>

<file path=ppt/slides/_rels/slide1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6.xml"/><Relationship Id="rId1" Type="http://schemas.openxmlformats.org/officeDocument/2006/relationships/slideLayout" Target="../slideLayouts/slideLayout2.xml"/><Relationship Id="rId4" Type="http://schemas.openxmlformats.org/officeDocument/2006/relationships/chart" Target="../charts/chart156.xml"/></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7.xml"/><Relationship Id="rId1" Type="http://schemas.openxmlformats.org/officeDocument/2006/relationships/slideLayout" Target="../slideLayouts/slideLayout2.xml"/><Relationship Id="rId4" Type="http://schemas.openxmlformats.org/officeDocument/2006/relationships/chart" Target="../charts/chart157.xml"/></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8.xml"/><Relationship Id="rId1" Type="http://schemas.openxmlformats.org/officeDocument/2006/relationships/slideLayout" Target="../slideLayouts/slideLayout2.xml"/><Relationship Id="rId4" Type="http://schemas.openxmlformats.org/officeDocument/2006/relationships/chart" Target="../charts/chart158.xml"/></Relationships>
</file>

<file path=ppt/slides/_rels/slide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9.xml"/><Relationship Id="rId1" Type="http://schemas.openxmlformats.org/officeDocument/2006/relationships/slideLayout" Target="../slideLayouts/slideLayout2.xml"/><Relationship Id="rId4" Type="http://schemas.openxmlformats.org/officeDocument/2006/relationships/chart" Target="../charts/chart159.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1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3.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1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4.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1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5.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1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6.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1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7.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1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8.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1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9.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1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190.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1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1.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1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1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4.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notesSlide" Target="../notesSlides/notesSlide1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5.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1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6.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notesSlide" Target="../notesSlides/notesSlide1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19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8.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notesSlide" Target="../notesSlides/notesSlide19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9.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1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0.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notesSlide" Target="../notesSlides/notesSlide20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1.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20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2.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notesSlide" Target="../notesSlides/notesSlide20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2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4.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2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5.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2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6.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notesSlide" Target="../notesSlides/notesSlide20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7.xml.rels><?xml version="1.0" encoding="UTF-8" standalone="yes"?>
<Relationships xmlns="http://schemas.openxmlformats.org/package/2006/relationships"><Relationship Id="rId3" Type="http://schemas.openxmlformats.org/officeDocument/2006/relationships/chart" Target="../charts/chart184.xml"/><Relationship Id="rId2" Type="http://schemas.openxmlformats.org/officeDocument/2006/relationships/notesSlide" Target="../notesSlides/notesSlide2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8.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notesSlide" Target="../notesSlides/notesSlide2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9.xml.rels><?xml version="1.0" encoding="UTF-8" standalone="yes"?>
<Relationships xmlns="http://schemas.openxmlformats.org/package/2006/relationships"><Relationship Id="rId3" Type="http://schemas.openxmlformats.org/officeDocument/2006/relationships/chart" Target="../charts/chart186.xml"/><Relationship Id="rId2" Type="http://schemas.openxmlformats.org/officeDocument/2006/relationships/notesSlide" Target="../notesSlides/notesSlide2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0.xml.rels><?xml version="1.0" encoding="UTF-8" standalone="yes"?>
<Relationships xmlns="http://schemas.openxmlformats.org/package/2006/relationships"><Relationship Id="rId3" Type="http://schemas.openxmlformats.org/officeDocument/2006/relationships/chart" Target="../charts/chart187.xml"/><Relationship Id="rId2" Type="http://schemas.openxmlformats.org/officeDocument/2006/relationships/notesSlide" Target="../notesSlides/notesSlide2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1.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notesSlide" Target="../notesSlides/notesSlide2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2.xml.rels><?xml version="1.0" encoding="UTF-8" standalone="yes"?>
<Relationships xmlns="http://schemas.openxmlformats.org/package/2006/relationships"><Relationship Id="rId3" Type="http://schemas.openxmlformats.org/officeDocument/2006/relationships/chart" Target="../charts/chart189.xml"/><Relationship Id="rId2" Type="http://schemas.openxmlformats.org/officeDocument/2006/relationships/notesSlide" Target="../notesSlides/notesSlide2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3.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notesSlide" Target="../notesSlides/notesSlide2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chart" Target="../charts/chart191.xml"/><Relationship Id="rId2" Type="http://schemas.openxmlformats.org/officeDocument/2006/relationships/notesSlide" Target="../notesSlides/notesSlide2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8.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notesSlide" Target="../notesSlides/notesSlide2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9.xml.rels><?xml version="1.0" encoding="UTF-8" standalone="yes"?>
<Relationships xmlns="http://schemas.openxmlformats.org/package/2006/relationships"><Relationship Id="rId3" Type="http://schemas.openxmlformats.org/officeDocument/2006/relationships/chart" Target="../charts/chart193.xml"/><Relationship Id="rId2" Type="http://schemas.openxmlformats.org/officeDocument/2006/relationships/notesSlide" Target="../notesSlides/notesSlide2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0.xml"/><Relationship Id="rId1" Type="http://schemas.openxmlformats.org/officeDocument/2006/relationships/slideLayout" Target="../slideLayouts/slideLayout2.xml"/><Relationship Id="rId4" Type="http://schemas.openxmlformats.org/officeDocument/2006/relationships/chart" Target="../charts/chart194.xml"/></Relationships>
</file>

<file path=ppt/slides/_rels/slide2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chart" Target="../charts/chart195.xml"/><Relationship Id="rId2" Type="http://schemas.openxmlformats.org/officeDocument/2006/relationships/notesSlide" Target="../notesSlides/notesSlide2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4.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notesSlide" Target="../notesSlides/notesSlide2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5.xml.rels><?xml version="1.0" encoding="UTF-8" standalone="yes"?>
<Relationships xmlns="http://schemas.openxmlformats.org/package/2006/relationships"><Relationship Id="rId3" Type="http://schemas.openxmlformats.org/officeDocument/2006/relationships/chart" Target="../charts/chart197.xml"/><Relationship Id="rId2" Type="http://schemas.openxmlformats.org/officeDocument/2006/relationships/notesSlide" Target="../notesSlides/notesSlide2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6.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notesSlide" Target="../notesSlides/notesSlide2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7.xml"/><Relationship Id="rId1" Type="http://schemas.openxmlformats.org/officeDocument/2006/relationships/slideLayout" Target="../slideLayouts/slideLayout2.xml"/><Relationship Id="rId4" Type="http://schemas.openxmlformats.org/officeDocument/2006/relationships/chart" Target="../charts/chart199.xml"/></Relationships>
</file>

<file path=ppt/slides/_rels/slide2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chart" Target="../charts/chart67.xml"/></Relationships>
</file>

<file path=ppt/slides/_rels/slide61.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HEART TRANSPLANTATION</a:t>
            </a:r>
            <a:endParaRPr lang="en-US" sz="4000" dirty="0">
              <a:solidFill>
                <a:srgbClr val="002060"/>
              </a:solidFill>
            </a:endParaRPr>
          </a:p>
        </p:txBody>
      </p:sp>
      <p:sp>
        <p:nvSpPr>
          <p:cNvPr id="3" name="Subtitle 2"/>
          <p:cNvSpPr>
            <a:spLocks noGrp="1"/>
          </p:cNvSpPr>
          <p:nvPr>
            <p:ph type="subTitle" idx="1"/>
          </p:nvPr>
        </p:nvSpPr>
        <p:spPr/>
        <p:txBody>
          <a:bodyPr/>
          <a:lstStyle/>
          <a:p>
            <a:r>
              <a:rPr lang="en-US" dirty="0" smtClean="0">
                <a:solidFill>
                  <a:srgbClr val="002060"/>
                </a:solidFill>
              </a:rPr>
              <a:t>Pediatric Recipients</a:t>
            </a:r>
            <a:endParaRPr lang="en-US" dirty="0">
              <a:solidFill>
                <a:srgbClr val="002060"/>
              </a:solidFill>
            </a:endParaRPr>
          </a:p>
        </p:txBody>
      </p:sp>
      <p:grpSp>
        <p:nvGrpSpPr>
          <p:cNvPr id="9" name="Group 8"/>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38015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143000"/>
          </a:xfrm>
        </p:spPr>
        <p:txBody>
          <a:bodyPr/>
          <a:lstStyle/>
          <a:p>
            <a:r>
              <a:rPr lang="en-US" sz="2600" dirty="0" smtClean="0">
                <a:solidFill>
                  <a:srgbClr val="002060"/>
                </a:solidFill>
              </a:rPr>
              <a:t>Pediatric Heart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Recipient Age (in Years) Distribution by Year of Transplant</a:t>
            </a:r>
            <a:endParaRPr lang="en-US" sz="24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559230"/>
              </p:ext>
            </p:extLst>
          </p:nvPr>
        </p:nvGraphicFramePr>
        <p:xfrm>
          <a:off x="228600" y="12192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5715000"/>
            <a:ext cx="4038600" cy="977191"/>
          </a:xfrm>
          <a:prstGeom prst="rect">
            <a:avLst/>
          </a:prstGeom>
          <a:noFill/>
          <a:ln>
            <a:solidFill>
              <a:srgbClr val="002060"/>
            </a:solidFill>
          </a:ln>
        </p:spPr>
        <p:txBody>
          <a:bodyPr wrap="square" lIns="45720" rIns="45720" rtlCol="0">
            <a:spAutoFit/>
          </a:bodyPr>
          <a:lstStyle/>
          <a:p>
            <a:r>
              <a:rPr lang="en-US" sz="1150" b="1" dirty="0" smtClean="0">
                <a:solidFill>
                  <a:srgbClr val="002060"/>
                </a:solidFill>
              </a:rPr>
              <a:t>NOTE: This figure includes only the heart transplants that are reported to the ISHLT Transplant Registry.  As such, this should not be construed as evidence that the number of hearts transplanted worldwide has increased and/or decreased in recent years.</a:t>
            </a:r>
            <a:endParaRPr lang="en-US" sz="115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643402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Retransplantation</a:t>
            </a:r>
            <a:endParaRPr lang="en-US"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772358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noChangeArrowheads="1"/>
          </p:cNvSpPr>
          <p:nvPr>
            <p:ph type="title"/>
          </p:nvPr>
        </p:nvSpPr>
        <p:spPr>
          <a:xfrm>
            <a:off x="0" y="152400"/>
            <a:ext cx="9144000" cy="1143000"/>
          </a:xfrm>
        </p:spPr>
        <p:txBody>
          <a:bodyPr/>
          <a:lstStyle/>
          <a:p>
            <a:r>
              <a:rPr lang="en-US" sz="2600" dirty="0" smtClean="0">
                <a:solidFill>
                  <a:srgbClr val="002060"/>
                </a:solidFill>
              </a:rPr>
              <a:t>Pediatric Heart Retransplants</a:t>
            </a:r>
            <a:br>
              <a:rPr lang="en-US" sz="2600" dirty="0" smtClean="0">
                <a:solidFill>
                  <a:srgbClr val="002060"/>
                </a:solidFill>
              </a:rPr>
            </a:br>
            <a:r>
              <a:rPr lang="en-US" sz="2400" dirty="0" smtClean="0">
                <a:solidFill>
                  <a:srgbClr val="002060"/>
                </a:solidFill>
              </a:rPr>
              <a:t>by Year of Retransplant</a:t>
            </a:r>
            <a:endParaRPr lang="en-US" sz="2000" dirty="0" smtClean="0">
              <a:solidFill>
                <a:srgbClr val="002060"/>
              </a:solidFill>
            </a:endParaRPr>
          </a:p>
        </p:txBody>
      </p:sp>
      <p:sp>
        <p:nvSpPr>
          <p:cNvPr id="8197" name="Text Box 14"/>
          <p:cNvSpPr txBox="1">
            <a:spLocks noChangeArrowheads="1"/>
          </p:cNvSpPr>
          <p:nvPr/>
        </p:nvSpPr>
        <p:spPr bwMode="auto">
          <a:xfrm>
            <a:off x="5638800" y="6240774"/>
            <a:ext cx="35052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002060"/>
                </a:solidFill>
              </a:rPr>
              <a:t>Only patients who were less than 18 years old at </a:t>
            </a:r>
            <a:r>
              <a:rPr lang="en-US" sz="1200" b="1" dirty="0" smtClean="0">
                <a:solidFill>
                  <a:srgbClr val="002060"/>
                </a:solidFill>
              </a:rPr>
              <a:t>retransplant </a:t>
            </a:r>
            <a:r>
              <a:rPr lang="en-US" sz="1200" b="1" dirty="0">
                <a:solidFill>
                  <a:srgbClr val="002060"/>
                </a:solidFill>
              </a:rPr>
              <a:t>are included.</a:t>
            </a:r>
          </a:p>
        </p:txBody>
      </p:sp>
      <p:graphicFrame>
        <p:nvGraphicFramePr>
          <p:cNvPr id="11" name="Chart 10"/>
          <p:cNvGraphicFramePr/>
          <p:nvPr>
            <p:extLst>
              <p:ext uri="{D42A27DB-BD31-4B8C-83A1-F6EECF244321}">
                <p14:modId xmlns:p14="http://schemas.microsoft.com/office/powerpoint/2010/main" val="1420514629"/>
              </p:ext>
            </p:extLst>
          </p:nvPr>
        </p:nvGraphicFramePr>
        <p:xfrm>
          <a:off x="304800" y="10668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1880271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2"/>
          <p:cNvGraphicFramePr>
            <a:graphicFrameLocks noChangeAspect="1"/>
          </p:cNvGraphicFramePr>
          <p:nvPr>
            <p:extLst>
              <p:ext uri="{D42A27DB-BD31-4B8C-83A1-F6EECF244321}">
                <p14:modId xmlns:p14="http://schemas.microsoft.com/office/powerpoint/2010/main" val="3319544602"/>
              </p:ext>
            </p:extLst>
          </p:nvPr>
        </p:nvGraphicFramePr>
        <p:xfrm>
          <a:off x="195263" y="1066799"/>
          <a:ext cx="8810625" cy="5153025"/>
        </p:xfrm>
        <a:graphic>
          <a:graphicData uri="http://schemas.openxmlformats.org/drawingml/2006/chart">
            <c:chart xmlns:c="http://schemas.openxmlformats.org/drawingml/2006/chart" xmlns:r="http://schemas.openxmlformats.org/officeDocument/2006/relationships" r:id="rId3"/>
          </a:graphicData>
        </a:graphic>
      </p:graphicFrame>
      <p:sp>
        <p:nvSpPr>
          <p:cNvPr id="301060" name="Title 1"/>
          <p:cNvSpPr>
            <a:spLocks noGrp="1" noChangeArrowheads="1"/>
          </p:cNvSpPr>
          <p:nvPr>
            <p:ph type="ctrTitle" idx="4294967295"/>
          </p:nvPr>
        </p:nvSpPr>
        <p:spPr>
          <a:xfrm>
            <a:off x="0" y="152400"/>
            <a:ext cx="9144000" cy="1143000"/>
          </a:xfrm>
          <a:noFill/>
        </p:spPr>
        <p:txBody>
          <a:bodyPr/>
          <a:lstStyle/>
          <a:p>
            <a:r>
              <a:rPr lang="en-US" sz="2600" dirty="0" smtClean="0">
                <a:solidFill>
                  <a:srgbClr val="002060"/>
                </a:solidFill>
              </a:rPr>
              <a:t>Pediatric Heart Retransplants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by Inter-transplant Interval and Recipient Age</a:t>
            </a:r>
            <a:br>
              <a:rPr lang="en-US" sz="2400" dirty="0" smtClean="0">
                <a:solidFill>
                  <a:srgbClr val="002060"/>
                </a:solidFill>
              </a:rPr>
            </a:br>
            <a:endParaRPr lang="en-US" sz="2000" dirty="0" smtClean="0">
              <a:solidFill>
                <a:srgbClr val="002060"/>
              </a:solidFill>
            </a:endParaRPr>
          </a:p>
        </p:txBody>
      </p:sp>
      <p:sp>
        <p:nvSpPr>
          <p:cNvPr id="301063" name="Text Box 14"/>
          <p:cNvSpPr txBox="1">
            <a:spLocks noChangeArrowheads="1"/>
          </p:cNvSpPr>
          <p:nvPr/>
        </p:nvSpPr>
        <p:spPr bwMode="auto">
          <a:xfrm>
            <a:off x="5105400" y="6019800"/>
            <a:ext cx="4038600" cy="646331"/>
          </a:xfrm>
          <a:prstGeom prst="rect">
            <a:avLst/>
          </a:prstGeom>
          <a:noFill/>
          <a:ln w="12700">
            <a:noFill/>
            <a:miter lim="800000"/>
            <a:headEnd/>
            <a:tailEnd/>
          </a:ln>
        </p:spPr>
        <p:txBody>
          <a:bodyPr wrap="square">
            <a:spAutoFit/>
          </a:bodyPr>
          <a:lstStyle/>
          <a:p>
            <a:pPr>
              <a:spcBef>
                <a:spcPct val="50000"/>
              </a:spcBef>
            </a:pPr>
            <a:r>
              <a:rPr lang="en-US" sz="1200" b="1" dirty="0">
                <a:solidFill>
                  <a:srgbClr val="002060"/>
                </a:solidFill>
              </a:rPr>
              <a:t>Only patients who were less than 18 years old at </a:t>
            </a:r>
            <a:r>
              <a:rPr lang="en-US" sz="1200" b="1" dirty="0" smtClean="0">
                <a:solidFill>
                  <a:srgbClr val="002060"/>
                </a:solidFill>
              </a:rPr>
              <a:t>retransplant </a:t>
            </a:r>
            <a:r>
              <a:rPr lang="en-US" sz="1200" b="1" dirty="0">
                <a:solidFill>
                  <a:srgbClr val="002060"/>
                </a:solidFill>
              </a:rPr>
              <a:t>are included.  Analysis is based on the </a:t>
            </a:r>
            <a:r>
              <a:rPr lang="en-US" sz="1200" b="1" dirty="0" smtClean="0">
                <a:solidFill>
                  <a:srgbClr val="002060"/>
                </a:solidFill>
              </a:rPr>
              <a:t>recipient age </a:t>
            </a:r>
            <a:r>
              <a:rPr lang="en-US" sz="1200" b="1" dirty="0">
                <a:solidFill>
                  <a:srgbClr val="002060"/>
                </a:solidFill>
              </a:rPr>
              <a:t>at </a:t>
            </a:r>
            <a:r>
              <a:rPr lang="en-US" sz="1200" b="1" dirty="0" smtClean="0">
                <a:solidFill>
                  <a:srgbClr val="002060"/>
                </a:solidFill>
              </a:rPr>
              <a:t>retransplant. </a:t>
            </a:r>
            <a:endParaRPr lang="en-US" sz="1200" b="1" dirty="0">
              <a:solidFill>
                <a:srgbClr val="002060"/>
              </a:solidFill>
            </a:endParaRPr>
          </a:p>
        </p:txBody>
      </p:sp>
      <p:sp>
        <p:nvSpPr>
          <p:cNvPr id="2" name="title_cohort"/>
          <p:cNvSpPr txBox="1"/>
          <p:nvPr/>
        </p:nvSpPr>
        <p:spPr>
          <a:xfrm>
            <a:off x="1828800" y="923768"/>
            <a:ext cx="5486400" cy="400110"/>
          </a:xfrm>
          <a:prstGeom prst="rect">
            <a:avLst/>
          </a:prstGeom>
          <a:noFill/>
        </p:spPr>
        <p:txBody>
          <a:bodyPr wrap="square" rtlCol="0">
            <a:spAutoFit/>
          </a:bodyPr>
          <a:lstStyle/>
          <a:p>
            <a:r>
              <a:rPr lang="en-US" sz="2000" b="1" dirty="0" smtClean="0">
                <a:solidFill>
                  <a:srgbClr val="002060"/>
                </a:solidFill>
              </a:rPr>
              <a:t>(Retransplants: January 1995 – June 2018)</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41317409"/>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solidFill>
                  <a:srgbClr val="002060"/>
                </a:solidFill>
              </a:rPr>
              <a:t>Pediatric Heart Retransplants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Kaplan-Meier Survival Rates for Primary and Repeat</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5519058"/>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002060"/>
                </a:solidFill>
              </a:rPr>
              <a:t>Only patients who were less than 18 years old </a:t>
            </a:r>
            <a:r>
              <a:rPr lang="en-US" sz="1200" b="1" dirty="0" smtClean="0">
                <a:solidFill>
                  <a:srgbClr val="002060"/>
                </a:solidFill>
              </a:rPr>
              <a:t>at </a:t>
            </a:r>
            <a:r>
              <a:rPr lang="en-US" sz="1200" b="1" dirty="0">
                <a:solidFill>
                  <a:srgbClr val="002060"/>
                </a:solidFill>
              </a:rPr>
              <a:t>of </a:t>
            </a:r>
            <a:r>
              <a:rPr lang="en-US" sz="1200" b="1" dirty="0" smtClean="0">
                <a:solidFill>
                  <a:srgbClr val="002060"/>
                </a:solidFill>
              </a:rPr>
              <a:t>retransplant </a:t>
            </a:r>
            <a:r>
              <a:rPr lang="en-US" sz="1200" b="1" dirty="0">
                <a:solidFill>
                  <a:srgbClr val="002060"/>
                </a:solidFill>
              </a:rPr>
              <a:t>are included.</a:t>
            </a:r>
          </a:p>
        </p:txBody>
      </p:sp>
      <p:sp>
        <p:nvSpPr>
          <p:cNvPr id="3" name="TextBox 2"/>
          <p:cNvSpPr txBox="1"/>
          <p:nvPr/>
        </p:nvSpPr>
        <p:spPr>
          <a:xfrm>
            <a:off x="1244422" y="877433"/>
            <a:ext cx="2209800" cy="461665"/>
          </a:xfrm>
          <a:prstGeom prst="rect">
            <a:avLst/>
          </a:prstGeom>
          <a:noFill/>
        </p:spPr>
        <p:txBody>
          <a:bodyPr wrap="square" rtlCol="0">
            <a:spAutoFit/>
          </a:bodyPr>
          <a:lstStyle/>
          <a:p>
            <a:r>
              <a:rPr lang="en-US" sz="2400" b="1" dirty="0" smtClean="0">
                <a:solidFill>
                  <a:srgbClr val="002060"/>
                </a:solidFill>
              </a:rPr>
              <a:t>Transplants</a:t>
            </a:r>
            <a:endParaRPr lang="en-US" sz="2400" b="1" dirty="0">
              <a:solidFill>
                <a:srgbClr val="002060"/>
              </a:solidFill>
            </a:endParaRPr>
          </a:p>
        </p:txBody>
      </p:sp>
      <p:sp>
        <p:nvSpPr>
          <p:cNvPr id="8" name="pvalues"/>
          <p:cNvSpPr txBox="1"/>
          <p:nvPr/>
        </p:nvSpPr>
        <p:spPr>
          <a:xfrm>
            <a:off x="6400800" y="1676400"/>
            <a:ext cx="1066800" cy="307777"/>
          </a:xfrm>
          <a:prstGeom prst="rect">
            <a:avLst/>
          </a:prstGeom>
          <a:noFill/>
        </p:spPr>
        <p:txBody>
          <a:bodyPr wrap="square" rtlCol="0">
            <a:spAutoFit/>
          </a:bodyPr>
          <a:lstStyle/>
          <a:p>
            <a:r>
              <a:rPr lang="en-US" sz="1400" b="1" dirty="0" smtClean="0">
                <a:solidFill>
                  <a:schemeClr val="bg2"/>
                </a:solidFill>
              </a:rPr>
              <a:t>p &lt; 0.0001</a:t>
            </a:r>
            <a:endParaRPr lang="en-US" sz="1400" b="1" dirty="0">
              <a:solidFill>
                <a:schemeClr val="bg2"/>
              </a:solidFill>
            </a:endParaRPr>
          </a:p>
        </p:txBody>
      </p:sp>
      <p:sp>
        <p:nvSpPr>
          <p:cNvPr id="16" name="title_cohort"/>
          <p:cNvSpPr txBox="1"/>
          <p:nvPr/>
        </p:nvSpPr>
        <p:spPr>
          <a:xfrm>
            <a:off x="3048000" y="933969"/>
            <a:ext cx="5345806" cy="400110"/>
          </a:xfrm>
          <a:prstGeom prst="rect">
            <a:avLst/>
          </a:prstGeom>
          <a:noFill/>
        </p:spPr>
        <p:txBody>
          <a:bodyPr wrap="square" rtlCol="0">
            <a:spAutoFit/>
          </a:bodyPr>
          <a:lstStyle/>
          <a:p>
            <a:r>
              <a:rPr lang="en-US" sz="2000" b="1" dirty="0" smtClean="0">
                <a:solidFill>
                  <a:srgbClr val="002060"/>
                </a:solidFill>
              </a:rPr>
              <a:t>(Transplants: January 1995 – June 2017)</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4005359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6" name="Rectangle 4"/>
          <p:cNvSpPr>
            <a:spLocks noGrp="1" noChangeArrowheads="1"/>
          </p:cNvSpPr>
          <p:nvPr>
            <p:ph type="ctrTitle" idx="4294967295"/>
          </p:nvPr>
        </p:nvSpPr>
        <p:spPr>
          <a:xfrm>
            <a:off x="0" y="228600"/>
            <a:ext cx="9144000" cy="1143000"/>
          </a:xfrm>
          <a:noFill/>
        </p:spPr>
        <p:txBody>
          <a:bodyPr/>
          <a:lstStyle/>
          <a:p>
            <a:pPr>
              <a:lnSpc>
                <a:spcPct val="95000"/>
              </a:lnSpc>
            </a:pPr>
            <a:r>
              <a:rPr lang="en-US" sz="2600" dirty="0" smtClean="0">
                <a:solidFill>
                  <a:srgbClr val="002060"/>
                </a:solidFill>
              </a:rPr>
              <a:t>Pediatric Heart Retransplants </a:t>
            </a:r>
            <a:r>
              <a:rPr lang="en-US" sz="2000" dirty="0" smtClean="0">
                <a:solidFill>
                  <a:srgbClr val="002060"/>
                </a:solidFill>
              </a:rPr>
              <a:t/>
            </a:r>
            <a:br>
              <a:rPr lang="en-US" sz="2000" dirty="0" smtClean="0">
                <a:solidFill>
                  <a:srgbClr val="002060"/>
                </a:solidFill>
              </a:rPr>
            </a:br>
            <a:r>
              <a:rPr lang="en-US" sz="2400" dirty="0" smtClean="0">
                <a:solidFill>
                  <a:srgbClr val="002060"/>
                </a:solidFill>
              </a:rPr>
              <a:t>Kaplan-Meier Survival Rates by Inter-transplant Interval</a:t>
            </a:r>
            <a:br>
              <a:rPr lang="en-US" sz="2400" dirty="0" smtClean="0">
                <a:solidFill>
                  <a:srgbClr val="002060"/>
                </a:solidFill>
              </a:rPr>
            </a:br>
            <a:endParaRPr lang="en-US" sz="2000" dirty="0" smtClean="0">
              <a:solidFill>
                <a:srgbClr val="002060"/>
              </a:solidFill>
            </a:endParaRPr>
          </a:p>
        </p:txBody>
      </p:sp>
      <p:sp>
        <p:nvSpPr>
          <p:cNvPr id="305159"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002060"/>
                </a:solidFill>
              </a:rPr>
              <a:t>Only patients who were less than 18 years old </a:t>
            </a:r>
            <a:r>
              <a:rPr lang="en-US" sz="1200" b="1" dirty="0" smtClean="0">
                <a:solidFill>
                  <a:srgbClr val="002060"/>
                </a:solidFill>
              </a:rPr>
              <a:t>at retransplant </a:t>
            </a:r>
            <a:r>
              <a:rPr lang="en-US" sz="1200" b="1" dirty="0">
                <a:solidFill>
                  <a:srgbClr val="002060"/>
                </a:solidFill>
              </a:rPr>
              <a:t>are included.</a:t>
            </a:r>
          </a:p>
        </p:txBody>
      </p:sp>
      <p:graphicFrame>
        <p:nvGraphicFramePr>
          <p:cNvPr id="9" name="Chart 8"/>
          <p:cNvGraphicFramePr/>
          <p:nvPr>
            <p:extLst>
              <p:ext uri="{D42A27DB-BD31-4B8C-83A1-F6EECF244321}">
                <p14:modId xmlns:p14="http://schemas.microsoft.com/office/powerpoint/2010/main" val="2163742997"/>
              </p:ext>
            </p:extLst>
          </p:nvPr>
        </p:nvGraphicFramePr>
        <p:xfrm>
          <a:off x="152400" y="13716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pvalues"/>
          <p:cNvSpPr txBox="1"/>
          <p:nvPr/>
        </p:nvSpPr>
        <p:spPr>
          <a:xfrm>
            <a:off x="1371600" y="4648200"/>
            <a:ext cx="3200400" cy="523220"/>
          </a:xfrm>
          <a:prstGeom prst="rect">
            <a:avLst/>
          </a:prstGeom>
          <a:noFill/>
        </p:spPr>
        <p:txBody>
          <a:bodyPr wrap="square" rtlCol="0">
            <a:spAutoFit/>
          </a:bodyPr>
          <a:lstStyle/>
          <a:p>
            <a:r>
              <a:rPr lang="en-US" sz="1400" b="1" dirty="0" smtClean="0">
                <a:solidFill>
                  <a:schemeClr val="bg2"/>
                </a:solidFill>
              </a:rPr>
              <a:t>Comparison of survival for retransplant groups: p &lt; 0.0001</a:t>
            </a:r>
            <a:endParaRPr lang="en-US" sz="1400" b="1" dirty="0">
              <a:solidFill>
                <a:schemeClr val="bg2"/>
              </a:solidFill>
            </a:endParaRPr>
          </a:p>
        </p:txBody>
      </p:sp>
      <p:sp>
        <p:nvSpPr>
          <p:cNvPr id="2" name="title_cohort"/>
          <p:cNvSpPr txBox="1"/>
          <p:nvPr/>
        </p:nvSpPr>
        <p:spPr>
          <a:xfrm>
            <a:off x="2209800" y="957589"/>
            <a:ext cx="5638800" cy="400110"/>
          </a:xfrm>
          <a:prstGeom prst="rect">
            <a:avLst/>
          </a:prstGeom>
          <a:noFill/>
        </p:spPr>
        <p:txBody>
          <a:bodyPr wrap="square" rtlCol="0">
            <a:spAutoFit/>
          </a:bodyPr>
          <a:lstStyle/>
          <a:p>
            <a:r>
              <a:rPr lang="en-US" sz="2000" b="1" dirty="0" smtClean="0">
                <a:solidFill>
                  <a:srgbClr val="002060"/>
                </a:solidFill>
              </a:rPr>
              <a:t>(Transplants: January 1995 – June 2017)</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61254568"/>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solidFill>
                  <a:srgbClr val="002060"/>
                </a:solidFill>
              </a:rPr>
              <a:t>Pediatric Heart Retransplants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 Kaplan-Meier Survival Rates by Retransplant Reason</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9153322"/>
              </p:ext>
            </p:extLst>
          </p:nvPr>
        </p:nvGraphicFramePr>
        <p:xfrm>
          <a:off x="0" y="1295400"/>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4"/>
          <p:cNvSpPr txBox="1">
            <a:spLocks noChangeArrowheads="1"/>
          </p:cNvSpPr>
          <p:nvPr/>
        </p:nvSpPr>
        <p:spPr bwMode="auto">
          <a:xfrm>
            <a:off x="5334000" y="6091535"/>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002060"/>
                </a:solidFill>
              </a:rPr>
              <a:t>Only patients who were less than 18 years old </a:t>
            </a:r>
            <a:r>
              <a:rPr lang="en-US" sz="1200" b="1" dirty="0" smtClean="0">
                <a:solidFill>
                  <a:srgbClr val="002060"/>
                </a:solidFill>
              </a:rPr>
              <a:t>at retransplant </a:t>
            </a:r>
            <a:r>
              <a:rPr lang="en-US" sz="1200" b="1" dirty="0">
                <a:solidFill>
                  <a:srgbClr val="002060"/>
                </a:solidFill>
              </a:rPr>
              <a:t>are included.</a:t>
            </a:r>
          </a:p>
        </p:txBody>
      </p:sp>
      <p:sp>
        <p:nvSpPr>
          <p:cNvPr id="19" name="pvalues"/>
          <p:cNvSpPr txBox="1"/>
          <p:nvPr/>
        </p:nvSpPr>
        <p:spPr>
          <a:xfrm>
            <a:off x="5181600" y="4495800"/>
            <a:ext cx="3431712" cy="738664"/>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a:t>
            </a:r>
            <a:r>
              <a:rPr lang="en-US" sz="1400" b="1" dirty="0" smtClean="0">
                <a:solidFill>
                  <a:schemeClr val="bg2"/>
                </a:solidFill>
              </a:rPr>
              <a:t>pairwise </a:t>
            </a:r>
            <a:r>
              <a:rPr lang="en-US" sz="1400" b="1" dirty="0">
                <a:solidFill>
                  <a:schemeClr val="bg2"/>
                </a:solidFill>
              </a:rPr>
              <a:t>comparisons were significant at p &lt; 0.05 except CAV vs. Primary Failure.</a:t>
            </a:r>
          </a:p>
        </p:txBody>
      </p:sp>
      <p:sp>
        <p:nvSpPr>
          <p:cNvPr id="3" name="title_cohort"/>
          <p:cNvSpPr txBox="1"/>
          <p:nvPr/>
        </p:nvSpPr>
        <p:spPr>
          <a:xfrm>
            <a:off x="1799820" y="973625"/>
            <a:ext cx="5638800" cy="400110"/>
          </a:xfrm>
          <a:prstGeom prst="rect">
            <a:avLst/>
          </a:prstGeom>
          <a:noFill/>
        </p:spPr>
        <p:txBody>
          <a:bodyPr wrap="square" rtlCol="0">
            <a:spAutoFit/>
          </a:bodyPr>
          <a:lstStyle/>
          <a:p>
            <a:r>
              <a:rPr lang="en-US" sz="2000" b="1" dirty="0" smtClean="0">
                <a:solidFill>
                  <a:srgbClr val="002060"/>
                </a:solidFill>
              </a:rPr>
              <a:t>(Transplants: January 1995 – June 2017)</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4150268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solidFill>
                  <a:srgbClr val="002060"/>
                </a:solidFill>
              </a:rPr>
              <a:t>Pediatric Heart Transplants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 </a:t>
            </a:r>
            <a:r>
              <a:rPr lang="en-US" sz="2000" dirty="0" smtClean="0">
                <a:solidFill>
                  <a:srgbClr val="002060"/>
                </a:solidFill>
              </a:rPr>
              <a:t>Kaplan-Meier Survival Conditional on Survival to 1 Year for Primary and</a:t>
            </a:r>
            <a:br>
              <a:rPr lang="en-US" sz="20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344091"/>
              </p:ext>
            </p:extLst>
          </p:nvPr>
        </p:nvGraphicFramePr>
        <p:xfrm>
          <a:off x="0" y="1295400"/>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4"/>
          <p:cNvSpPr txBox="1">
            <a:spLocks noChangeArrowheads="1"/>
          </p:cNvSpPr>
          <p:nvPr/>
        </p:nvSpPr>
        <p:spPr bwMode="auto">
          <a:xfrm>
            <a:off x="5334000" y="6096000"/>
            <a:ext cx="35814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002060"/>
                </a:solidFill>
              </a:rPr>
              <a:t>Only patients who were less than 18 years old </a:t>
            </a:r>
            <a:r>
              <a:rPr lang="en-US" sz="1200" b="1" dirty="0" smtClean="0">
                <a:solidFill>
                  <a:srgbClr val="002060"/>
                </a:solidFill>
              </a:rPr>
              <a:t>at retransplant </a:t>
            </a:r>
            <a:r>
              <a:rPr lang="en-US" sz="1200" b="1" dirty="0">
                <a:solidFill>
                  <a:srgbClr val="002060"/>
                </a:solidFill>
              </a:rPr>
              <a:t>are included.</a:t>
            </a:r>
          </a:p>
        </p:txBody>
      </p:sp>
      <p:sp>
        <p:nvSpPr>
          <p:cNvPr id="3" name="TextBox 2"/>
          <p:cNvSpPr txBox="1"/>
          <p:nvPr/>
        </p:nvSpPr>
        <p:spPr>
          <a:xfrm>
            <a:off x="849458" y="916797"/>
            <a:ext cx="2895600" cy="400110"/>
          </a:xfrm>
          <a:prstGeom prst="rect">
            <a:avLst/>
          </a:prstGeom>
          <a:noFill/>
        </p:spPr>
        <p:txBody>
          <a:bodyPr wrap="square" rtlCol="0">
            <a:spAutoFit/>
          </a:bodyPr>
          <a:lstStyle/>
          <a:p>
            <a:r>
              <a:rPr lang="en-US" sz="2000" b="1" dirty="0">
                <a:solidFill>
                  <a:srgbClr val="002060"/>
                </a:solidFill>
              </a:rPr>
              <a:t>Repeat </a:t>
            </a:r>
            <a:r>
              <a:rPr lang="en-US" sz="2000" b="1" dirty="0" smtClean="0">
                <a:solidFill>
                  <a:srgbClr val="002060"/>
                </a:solidFill>
              </a:rPr>
              <a:t>Transplants</a:t>
            </a:r>
            <a:endParaRPr lang="en-US" sz="2000" b="1" dirty="0">
              <a:solidFill>
                <a:srgbClr val="002060"/>
              </a:solidFill>
            </a:endParaRPr>
          </a:p>
        </p:txBody>
      </p:sp>
      <p:sp>
        <p:nvSpPr>
          <p:cNvPr id="8" name="pvalues"/>
          <p:cNvSpPr txBox="1"/>
          <p:nvPr/>
        </p:nvSpPr>
        <p:spPr>
          <a:xfrm>
            <a:off x="1371600" y="2895600"/>
            <a:ext cx="1156808" cy="307777"/>
          </a:xfrm>
          <a:prstGeom prst="rect">
            <a:avLst/>
          </a:prstGeom>
          <a:noFill/>
        </p:spPr>
        <p:txBody>
          <a:bodyPr wrap="square" rtlCol="0">
            <a:spAutoFit/>
          </a:bodyPr>
          <a:lstStyle/>
          <a:p>
            <a:r>
              <a:rPr lang="en-US" sz="1400" b="1" dirty="0" smtClean="0">
                <a:solidFill>
                  <a:schemeClr val="bg2"/>
                </a:solidFill>
              </a:rPr>
              <a:t>p &lt; 0.0001</a:t>
            </a:r>
            <a:endParaRPr lang="en-US" sz="1400" b="1" dirty="0">
              <a:solidFill>
                <a:schemeClr val="bg2"/>
              </a:solidFill>
            </a:endParaRPr>
          </a:p>
        </p:txBody>
      </p:sp>
      <p:sp>
        <p:nvSpPr>
          <p:cNvPr id="16" name="title_cohort"/>
          <p:cNvSpPr txBox="1"/>
          <p:nvPr/>
        </p:nvSpPr>
        <p:spPr>
          <a:xfrm>
            <a:off x="3276600" y="922644"/>
            <a:ext cx="5257800" cy="400110"/>
          </a:xfrm>
          <a:prstGeom prst="rect">
            <a:avLst/>
          </a:prstGeom>
          <a:noFill/>
        </p:spPr>
        <p:txBody>
          <a:bodyPr wrap="square" rtlCol="0">
            <a:spAutoFit/>
          </a:bodyPr>
          <a:lstStyle/>
          <a:p>
            <a:r>
              <a:rPr lang="en-US" sz="2000" b="1" dirty="0" smtClean="0">
                <a:solidFill>
                  <a:srgbClr val="002060"/>
                </a:solidFill>
              </a:rPr>
              <a:t>(Transplants: January 1995 – June 2017)</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688569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Multivariable Analyses</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9" name="TextBox 8"/>
          <p:cNvSpPr txBox="1"/>
          <p:nvPr/>
        </p:nvSpPr>
        <p:spPr>
          <a:xfrm>
            <a:off x="1568451" y="3643722"/>
            <a:ext cx="6294966" cy="646331"/>
          </a:xfrm>
          <a:prstGeom prst="rect">
            <a:avLst/>
          </a:prstGeom>
          <a:noFill/>
        </p:spPr>
        <p:txBody>
          <a:bodyPr wrap="square" rtlCol="0">
            <a:spAutoFit/>
          </a:bodyPr>
          <a:lstStyle/>
          <a:p>
            <a:pPr algn="ctr"/>
            <a:r>
              <a:rPr lang="en-US" u="sng" dirty="0" smtClean="0">
                <a:solidFill>
                  <a:schemeClr val="bg2"/>
                </a:solidFill>
              </a:rPr>
              <a:t>Note</a:t>
            </a:r>
            <a:r>
              <a:rPr lang="en-US" dirty="0" smtClean="0">
                <a:solidFill>
                  <a:schemeClr val="bg2"/>
                </a:solidFill>
              </a:rPr>
              <a:t>: One- and five-year mortality models are included in the Focus theme section.</a:t>
            </a:r>
            <a:endParaRPr lang="en-US" dirty="0">
              <a:solidFill>
                <a:schemeClr val="bg2"/>
              </a:solidFill>
            </a:endParaRPr>
          </a:p>
        </p:txBody>
      </p:sp>
    </p:spTree>
    <p:extLst>
      <p:ext uri="{BB962C8B-B14F-4D97-AF65-F5344CB8AC3E}">
        <p14:creationId xmlns:p14="http://schemas.microsoft.com/office/powerpoint/2010/main" val="171987562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5,058)</a:t>
            </a:r>
            <a:endParaRPr lang="en-US" sz="2400" b="1" dirty="0">
              <a:solidFill>
                <a:srgbClr val="00206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6" name="Title 2"/>
          <p:cNvSpPr txBox="1">
            <a:spLocks/>
          </p:cNvSpPr>
          <p:nvPr/>
        </p:nvSpPr>
        <p:spPr bwMode="auto">
          <a:xfrm>
            <a:off x="0" y="42033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Conditional on Survival to 1 year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pic>
        <p:nvPicPr>
          <p:cNvPr id="14" name="Content Placeholder 11"/>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a:xfrm>
            <a:off x="914400" y="1143001"/>
            <a:ext cx="7391400" cy="4989890"/>
          </a:xfrm>
        </p:spPr>
      </p:pic>
    </p:spTree>
    <p:extLst>
      <p:ext uri="{BB962C8B-B14F-4D97-AF65-F5344CB8AC3E}">
        <p14:creationId xmlns:p14="http://schemas.microsoft.com/office/powerpoint/2010/main" val="5939953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041959638"/>
                    </a:ext>
                  </a:extLst>
                </a:gridCol>
                <a:gridCol w="4152900">
                  <a:extLst>
                    <a:ext uri="{9D8B030D-6E8A-4147-A177-3AD203B41FA5}">
                      <a16:colId xmlns:a16="http://schemas.microsoft.com/office/drawing/2014/main" val="3948791686"/>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1921276809"/>
                  </a:ext>
                </a:extLst>
              </a:tr>
              <a:tr h="635000">
                <a:tc>
                  <a:txBody>
                    <a:bodyPr/>
                    <a:lstStyle/>
                    <a:p>
                      <a:r>
                        <a:rPr lang="en-US" dirty="0" smtClean="0">
                          <a:solidFill>
                            <a:srgbClr val="000000"/>
                          </a:solidFill>
                        </a:rPr>
                        <a:t>Recipient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Recipient weight percentile</a:t>
                      </a:r>
                      <a:endParaRPr lang="en-US" dirty="0">
                        <a:solidFill>
                          <a:srgbClr val="000000"/>
                        </a:solidFill>
                      </a:endParaRPr>
                    </a:p>
                  </a:txBody>
                  <a:tcPr>
                    <a:solidFill>
                      <a:srgbClr val="FFFFFF"/>
                    </a:solidFill>
                  </a:tcPr>
                </a:tc>
                <a:extLst>
                  <a:ext uri="{0D108BD9-81ED-4DB2-BD59-A6C34878D82A}">
                    <a16:rowId xmlns:a16="http://schemas.microsoft.com/office/drawing/2014/main" val="597831894"/>
                  </a:ext>
                </a:extLst>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a:t>
            </a:r>
            <a:r>
              <a:rPr lang="en-US" sz="2000" kern="0" dirty="0">
                <a:solidFill>
                  <a:srgbClr val="002060"/>
                </a:solidFill>
              </a:rPr>
              <a:t>Conditional on Survival to 1 year </a:t>
            </a:r>
            <a:r>
              <a:rPr lang="en-US" sz="2000" kern="0" dirty="0" smtClean="0">
                <a:solidFill>
                  <a:srgbClr val="002060"/>
                </a:solidFill>
              </a:rPr>
              <a:t>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12" name="logo"/>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TextBox 13"/>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Tree>
    <p:extLst>
      <p:ext uri="{BB962C8B-B14F-4D97-AF65-F5344CB8AC3E}">
        <p14:creationId xmlns:p14="http://schemas.microsoft.com/office/powerpoint/2010/main" val="153134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22026"/>
          </a:xfrm>
        </p:spPr>
        <p:txBody>
          <a:bodyPr/>
          <a:lstStyle/>
          <a:p>
            <a:r>
              <a:rPr lang="en-US" sz="2600" dirty="0" smtClean="0">
                <a:solidFill>
                  <a:srgbClr val="002060"/>
                </a:solidFill>
              </a:rPr>
              <a:t>Pediatric Heart Transplants</a:t>
            </a:r>
            <a:r>
              <a:rPr lang="en-US" sz="3600" dirty="0" smtClean="0">
                <a:solidFill>
                  <a:srgbClr val="002060"/>
                </a:solidFill>
              </a:rPr>
              <a:t/>
            </a:r>
            <a:br>
              <a:rPr lang="en-US" sz="3600" dirty="0" smtClean="0">
                <a:solidFill>
                  <a:srgbClr val="002060"/>
                </a:solidFill>
              </a:rPr>
            </a:br>
            <a:r>
              <a:rPr lang="en-US" sz="2400" dirty="0" smtClean="0">
                <a:solidFill>
                  <a:srgbClr val="002060"/>
                </a:solidFill>
              </a:rPr>
              <a:t>Recipient Age Distribution by Location</a:t>
            </a: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76043493"/>
              </p:ext>
            </p:extLst>
          </p:nvPr>
        </p:nvGraphicFramePr>
        <p:xfrm>
          <a:off x="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_cohort"/>
          <p:cNvSpPr txBox="1"/>
          <p:nvPr/>
        </p:nvSpPr>
        <p:spPr>
          <a:xfrm>
            <a:off x="91213" y="1027630"/>
            <a:ext cx="9067800" cy="400110"/>
          </a:xfrm>
          <a:prstGeom prst="rect">
            <a:avLst/>
          </a:prstGeom>
          <a:noFill/>
        </p:spPr>
        <p:txBody>
          <a:bodyPr wrap="square" rtlCol="0">
            <a:spAutoFit/>
          </a:bodyPr>
          <a:lstStyle/>
          <a:p>
            <a:pPr algn="ctr"/>
            <a:r>
              <a:rPr lang="en-US" sz="2000" b="1" dirty="0" smtClean="0">
                <a:solidFill>
                  <a:srgbClr val="002060"/>
                </a:solidFill>
              </a:rPr>
              <a:t>(Transplants: January 2005 – June 2018)</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1" name="TextBox 10"/>
          <p:cNvSpPr txBox="1"/>
          <p:nvPr/>
        </p:nvSpPr>
        <p:spPr>
          <a:xfrm>
            <a:off x="1066800" y="1581835"/>
            <a:ext cx="2220351" cy="323165"/>
          </a:xfrm>
          <a:prstGeom prst="rect">
            <a:avLst/>
          </a:prstGeom>
          <a:noFill/>
        </p:spPr>
        <p:txBody>
          <a:bodyPr wrap="none" rtlCol="0">
            <a:spAutoFit/>
          </a:bodyPr>
          <a:lstStyle/>
          <a:p>
            <a:r>
              <a:rPr lang="en-US" sz="1500" b="1" dirty="0" smtClean="0">
                <a:solidFill>
                  <a:schemeClr val="bg2"/>
                </a:solidFill>
              </a:rPr>
              <a:t>Recipient Age (Years):</a:t>
            </a:r>
            <a:endParaRPr lang="en-US" sz="1500" b="1" dirty="0">
              <a:solidFill>
                <a:schemeClr val="bg2"/>
              </a:solidFill>
            </a:endParaRPr>
          </a:p>
        </p:txBody>
      </p:sp>
    </p:spTree>
    <p:extLst>
      <p:ext uri="{BB962C8B-B14F-4D97-AF65-F5344CB8AC3E}">
        <p14:creationId xmlns:p14="http://schemas.microsoft.com/office/powerpoint/2010/main" val="151718343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96029898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5,058)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(years)</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44830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a:t>
            </a:r>
            <a:r>
              <a:rPr lang="en-US" sz="2000" kern="0" dirty="0">
                <a:solidFill>
                  <a:srgbClr val="002060"/>
                </a:solidFill>
              </a:rPr>
              <a:t>Mortality Conditional on Survival to 1 year with </a:t>
            </a:r>
            <a:r>
              <a:rPr lang="en-US" sz="2000" kern="0" dirty="0" smtClean="0">
                <a:solidFill>
                  <a:srgbClr val="002060"/>
                </a:solidFill>
              </a:rPr>
              <a:t>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3011341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89645327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0.0109</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5,058)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weight percentile</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46413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a:t>
            </a:r>
            <a:r>
              <a:rPr lang="en-US" sz="2000" kern="0" dirty="0">
                <a:solidFill>
                  <a:srgbClr val="002060"/>
                </a:solidFill>
              </a:rPr>
              <a:t>Mortality Conditional on Survival to 1 year with </a:t>
            </a:r>
            <a:r>
              <a:rPr lang="en-US" sz="2000" kern="0" dirty="0" smtClean="0">
                <a:solidFill>
                  <a:srgbClr val="002060"/>
                </a:solidFill>
              </a:rPr>
              <a:t>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2810426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5,128)</a:t>
            </a:r>
            <a:endParaRPr lang="en-US" sz="2400" b="1" dirty="0">
              <a:solidFill>
                <a:srgbClr val="00206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6" name="Title 2"/>
          <p:cNvSpPr txBox="1">
            <a:spLocks/>
          </p:cNvSpPr>
          <p:nvPr/>
        </p:nvSpPr>
        <p:spPr bwMode="auto">
          <a:xfrm>
            <a:off x="0" y="4171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(1/1997-6/2008)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pic>
        <p:nvPicPr>
          <p:cNvPr id="14" name="Content Placeholder 11"/>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a:xfrm>
            <a:off x="853212" y="1117592"/>
            <a:ext cx="7543801" cy="5029200"/>
          </a:xfrm>
        </p:spPr>
      </p:pic>
    </p:spTree>
    <p:extLst>
      <p:ext uri="{BB962C8B-B14F-4D97-AF65-F5344CB8AC3E}">
        <p14:creationId xmlns:p14="http://schemas.microsoft.com/office/powerpoint/2010/main" val="9199803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4127873937"/>
              </p:ext>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3848100">
                  <a:extLst>
                    <a:ext uri="{9D8B030D-6E8A-4147-A177-3AD203B41FA5}">
                      <a16:colId xmlns:a16="http://schemas.microsoft.com/office/drawing/2014/main" val="3919525326"/>
                    </a:ext>
                  </a:extLst>
                </a:gridCol>
                <a:gridCol w="4457700">
                  <a:extLst>
                    <a:ext uri="{9D8B030D-6E8A-4147-A177-3AD203B41FA5}">
                      <a16:colId xmlns:a16="http://schemas.microsoft.com/office/drawing/2014/main" val="3990363348"/>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3983937625"/>
                  </a:ext>
                </a:extLst>
              </a:tr>
              <a:tr h="635000">
                <a:tc>
                  <a:txBody>
                    <a:bodyPr/>
                    <a:lstStyle/>
                    <a:p>
                      <a:r>
                        <a:rPr lang="en-US" dirty="0" smtClean="0">
                          <a:solidFill>
                            <a:srgbClr val="000000"/>
                          </a:solidFill>
                        </a:rPr>
                        <a:t>Recipient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Donor age (years)</a:t>
                      </a:r>
                      <a:endParaRPr lang="en-US" dirty="0">
                        <a:solidFill>
                          <a:srgbClr val="000000"/>
                        </a:solidFill>
                      </a:endParaRPr>
                    </a:p>
                  </a:txBody>
                  <a:tcPr>
                    <a:solidFill>
                      <a:srgbClr val="FFFFFF"/>
                    </a:solidFill>
                  </a:tcPr>
                </a:tc>
                <a:extLst>
                  <a:ext uri="{0D108BD9-81ED-4DB2-BD59-A6C34878D82A}">
                    <a16:rowId xmlns:a16="http://schemas.microsoft.com/office/drawing/2014/main" val="3397721027"/>
                  </a:ext>
                </a:extLst>
              </a:tr>
              <a:tr h="635000">
                <a:tc>
                  <a:txBody>
                    <a:bodyPr/>
                    <a:lstStyle/>
                    <a:p>
                      <a:r>
                        <a:rPr lang="en-US" dirty="0" smtClean="0">
                          <a:solidFill>
                            <a:srgbClr val="000000"/>
                          </a:solidFill>
                        </a:rPr>
                        <a:t>Recipient eGFR (mL/min/1.73 m</a:t>
                      </a:r>
                      <a:r>
                        <a:rPr lang="en-US" baseline="30000" dirty="0" smtClean="0">
                          <a:solidFill>
                            <a:srgbClr val="000000"/>
                          </a:solidFill>
                        </a:rPr>
                        <a:t>2</a:t>
                      </a:r>
                      <a:r>
                        <a:rPr lang="en-US" dirty="0" smtClean="0">
                          <a:solidFill>
                            <a:srgbClr val="000000"/>
                          </a:solidFill>
                        </a:rPr>
                        <a:t>)</a:t>
                      </a:r>
                      <a:endParaRPr lang="en-US" dirty="0">
                        <a:solidFill>
                          <a:srgbClr val="000000"/>
                        </a:solidFill>
                      </a:endParaRPr>
                    </a:p>
                  </a:txBody>
                  <a:tcPr>
                    <a:solidFill>
                      <a:srgbClr val="FFFFFF"/>
                    </a:solidFill>
                  </a:tcPr>
                </a:tc>
                <a:tc>
                  <a:txBody>
                    <a:bodyPr/>
                    <a:lstStyle/>
                    <a:p>
                      <a:r>
                        <a:rPr lang="en-US" dirty="0" smtClean="0">
                          <a:solidFill>
                            <a:srgbClr val="000000"/>
                          </a:solidFill>
                        </a:rPr>
                        <a:t>Center volume: prev ped TXs within 3 yrs</a:t>
                      </a:r>
                      <a:endParaRPr lang="en-US" dirty="0">
                        <a:solidFill>
                          <a:srgbClr val="000000"/>
                        </a:solidFill>
                      </a:endParaRPr>
                    </a:p>
                  </a:txBody>
                  <a:tcPr>
                    <a:solidFill>
                      <a:srgbClr val="FFFFFF"/>
                    </a:solidFill>
                  </a:tcPr>
                </a:tc>
                <a:extLst>
                  <a:ext uri="{0D108BD9-81ED-4DB2-BD59-A6C34878D82A}">
                    <a16:rowId xmlns:a16="http://schemas.microsoft.com/office/drawing/2014/main" val="1271263593"/>
                  </a:ext>
                </a:extLst>
              </a:tr>
              <a:tr h="635000">
                <a:tc>
                  <a:txBody>
                    <a:bodyPr/>
                    <a:lstStyle/>
                    <a:p>
                      <a:r>
                        <a:rPr lang="en-US" dirty="0" smtClean="0">
                          <a:solidFill>
                            <a:srgbClr val="000000"/>
                          </a:solidFill>
                        </a:rPr>
                        <a:t>PRA (%)</a:t>
                      </a:r>
                      <a:endParaRPr lang="en-US" dirty="0">
                        <a:solidFill>
                          <a:srgbClr val="000000"/>
                        </a:solidFill>
                      </a:endParaRPr>
                    </a:p>
                  </a:txBody>
                  <a:tcPr>
                    <a:solidFill>
                      <a:srgbClr val="FFFFFF"/>
                    </a:solidFill>
                  </a:tcPr>
                </a:tc>
                <a:tc>
                  <a:txBody>
                    <a:bodyPr/>
                    <a:lstStyle/>
                    <a:p>
                      <a:r>
                        <a:rPr lang="en-US" dirty="0" smtClean="0">
                          <a:solidFill>
                            <a:srgbClr val="000000"/>
                          </a:solidFill>
                        </a:rPr>
                        <a:t>Recipient height percentile</a:t>
                      </a:r>
                      <a:endParaRPr lang="en-US" dirty="0">
                        <a:solidFill>
                          <a:srgbClr val="000000"/>
                        </a:solidFill>
                      </a:endParaRPr>
                    </a:p>
                  </a:txBody>
                  <a:tcPr>
                    <a:solidFill>
                      <a:srgbClr val="FFFFFF"/>
                    </a:solidFill>
                  </a:tcPr>
                </a:tc>
                <a:extLst>
                  <a:ext uri="{0D108BD9-81ED-4DB2-BD59-A6C34878D82A}">
                    <a16:rowId xmlns:a16="http://schemas.microsoft.com/office/drawing/2014/main" val="875227771"/>
                  </a:ext>
                </a:extLst>
              </a:tr>
              <a:tr h="635000">
                <a:tc>
                  <a:txBody>
                    <a:bodyPr/>
                    <a:lstStyle/>
                    <a:p>
                      <a:r>
                        <a:rPr lang="en-US" dirty="0" smtClean="0">
                          <a:solidFill>
                            <a:srgbClr val="000000"/>
                          </a:solidFill>
                        </a:rPr>
                        <a:t>Recipient weight percentile</a:t>
                      </a:r>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extLst>
                  <a:ext uri="{0D108BD9-81ED-4DB2-BD59-A6C34878D82A}">
                    <a16:rowId xmlns:a16="http://schemas.microsoft.com/office/drawing/2014/main" val="3783410971"/>
                  </a:ext>
                </a:extLst>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5" name="Title 2"/>
          <p:cNvSpPr txBox="1">
            <a:spLocks/>
          </p:cNvSpPr>
          <p:nvPr/>
        </p:nvSpPr>
        <p:spPr bwMode="auto">
          <a:xfrm>
            <a:off x="-14514" y="47585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a:t>
            </a:r>
            <a:endParaRPr lang="en-US" sz="2000" kern="0" dirty="0">
              <a:solidFill>
                <a:srgbClr val="002060"/>
              </a:solidFill>
            </a:endParaRPr>
          </a:p>
        </p:txBody>
      </p:sp>
      <p:sp>
        <p:nvSpPr>
          <p:cNvPr id="6" name="Title 1"/>
          <p:cNvSpPr>
            <a:spLocks noGrp="1"/>
          </p:cNvSpPr>
          <p:nvPr>
            <p:ph type="title"/>
          </p:nvPr>
        </p:nvSpPr>
        <p:spPr>
          <a:xfrm>
            <a:off x="-38100" y="434958"/>
            <a:ext cx="9144000" cy="990600"/>
          </a:xfrm>
        </p:spPr>
        <p:txBody>
          <a:bodyPr/>
          <a:lstStyle/>
          <a:p>
            <a:r>
              <a:rPr lang="en-US" sz="2400" dirty="0" smtClean="0">
                <a:solidFill>
                  <a:srgbClr val="002060"/>
                </a:solidFill>
              </a:rPr>
              <a:t>Pediatric Heart Transplants (1/1997-6/2008)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9772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5,128)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(years)</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46288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(1/1997-6/2008)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470657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0.0106</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5,128)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(years)</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44485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(1/1997-6/2008)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0006027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916876821"/>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0.0007</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5,128)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eGFR (mL/min/1.73 m</a:t>
            </a:r>
            <a:r>
              <a:rPr lang="en-US" sz="2000" kern="0" baseline="30000" dirty="0" smtClean="0">
                <a:solidFill>
                  <a:srgbClr val="0070C0"/>
                </a:solidFill>
              </a:rPr>
              <a:t>2</a:t>
            </a:r>
            <a:r>
              <a:rPr lang="en-US" sz="2000" kern="0" dirty="0" smtClean="0">
                <a:solidFill>
                  <a:srgbClr val="0070C0"/>
                </a:solidFill>
              </a:rPr>
              <a:t>)</a:t>
            </a:r>
            <a:endParaRPr lang="en-US" sz="2000" kern="0" dirty="0">
              <a:solidFill>
                <a:srgbClr val="0070C0"/>
              </a:solidFill>
            </a:endParaRPr>
          </a:p>
        </p:txBody>
      </p:sp>
      <p:sp>
        <p:nvSpPr>
          <p:cNvPr id="17" name="Title 3"/>
          <p:cNvSpPr txBox="1">
            <a:spLocks/>
          </p:cNvSpPr>
          <p:nvPr/>
        </p:nvSpPr>
        <p:spPr bwMode="auto">
          <a:xfrm>
            <a:off x="0" y="49145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53113" y="43179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(1/1997-6/2008)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6872246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636728721"/>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0.0142</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5,128)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Center volume: prev ped TXs within 3 yrs</a:t>
            </a:r>
            <a:endParaRPr lang="en-US" sz="2000" kern="0" dirty="0">
              <a:solidFill>
                <a:srgbClr val="0070C0"/>
              </a:solidFill>
            </a:endParaRPr>
          </a:p>
        </p:txBody>
      </p:sp>
      <p:sp>
        <p:nvSpPr>
          <p:cNvPr id="17" name="Title 3" hidden="1"/>
          <p:cNvSpPr txBox="1">
            <a:spLocks/>
          </p:cNvSpPr>
          <p:nvPr/>
        </p:nvSpPr>
        <p:spPr bwMode="auto">
          <a:xfrm>
            <a:off x="53113" y="48063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44485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(1/1997-6/2008)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3844476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0.0062</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5,128)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PRA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46288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(1/1997-6/2008)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86056284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0.0024</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5,128)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height percentile</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53113" y="49145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(1/1997-6/2008)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17283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48269381"/>
              </p:ext>
            </p:extLst>
          </p:nvPr>
        </p:nvGraphicFramePr>
        <p:xfrm>
          <a:off x="228600" y="1219200"/>
          <a:ext cx="8610600" cy="50215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518985"/>
            <a:ext cx="9144000" cy="3542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endParaRPr lang="en-US" sz="2000" kern="0" dirty="0">
              <a:solidFill>
                <a:srgbClr val="002060"/>
              </a:solidFill>
            </a:endParaRPr>
          </a:p>
        </p:txBody>
      </p:sp>
      <p:sp>
        <p:nvSpPr>
          <p:cNvPr id="3" name="Title 2"/>
          <p:cNvSpPr txBox="1"/>
          <p:nvPr/>
        </p:nvSpPr>
        <p:spPr>
          <a:xfrm>
            <a:off x="325396" y="694039"/>
            <a:ext cx="3886200" cy="461665"/>
          </a:xfrm>
          <a:prstGeom prst="rect">
            <a:avLst/>
          </a:prstGeom>
          <a:noFill/>
        </p:spPr>
        <p:txBody>
          <a:bodyPr wrap="square" rtlCol="0">
            <a:spAutoFit/>
          </a:bodyPr>
          <a:lstStyle/>
          <a:p>
            <a:r>
              <a:rPr lang="en-US" sz="2400" b="1" kern="0" dirty="0">
                <a:solidFill>
                  <a:srgbClr val="002060"/>
                </a:solidFill>
              </a:rPr>
              <a:t>Donor Age </a:t>
            </a:r>
            <a:r>
              <a:rPr lang="en-US" sz="2400" b="1" kern="0" dirty="0" smtClean="0">
                <a:solidFill>
                  <a:srgbClr val="002060"/>
                </a:solidFill>
              </a:rPr>
              <a:t>Distribution</a:t>
            </a:r>
            <a:endParaRPr lang="en-US" sz="2400" b="1" dirty="0">
              <a:solidFill>
                <a:srgbClr val="002060"/>
              </a:solidFill>
            </a:endParaRPr>
          </a:p>
        </p:txBody>
      </p:sp>
      <p:sp>
        <p:nvSpPr>
          <p:cNvPr id="5" name="title_cohort"/>
          <p:cNvSpPr txBox="1"/>
          <p:nvPr/>
        </p:nvSpPr>
        <p:spPr>
          <a:xfrm>
            <a:off x="3748829" y="746970"/>
            <a:ext cx="5181600" cy="400110"/>
          </a:xfrm>
          <a:prstGeom prst="rect">
            <a:avLst/>
          </a:prstGeom>
          <a:noFill/>
        </p:spPr>
        <p:txBody>
          <a:bodyPr wrap="square" rtlCol="0">
            <a:spAutoFit/>
          </a:bodyPr>
          <a:lstStyle/>
          <a:p>
            <a:r>
              <a:rPr lang="en-US" sz="2000" b="1" kern="0" dirty="0" smtClean="0">
                <a:solidFill>
                  <a:srgbClr val="002060"/>
                </a:solidFill>
              </a:rPr>
              <a:t>(Transplants: January 2005 – June 2018)</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3060472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0.0240</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5,128)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weight percentile</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47178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(1/1997-6/2008)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3284863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3,269)</a:t>
            </a:r>
            <a:endParaRPr lang="en-US" sz="2400" b="1" dirty="0">
              <a:solidFill>
                <a:srgbClr val="002060"/>
              </a:solidFill>
            </a:endParaRPr>
          </a:p>
        </p:txBody>
      </p:sp>
      <p:sp>
        <p:nvSpPr>
          <p:cNvPr id="5"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Conditional on Survival to Discharge
</a:t>
            </a:r>
            <a:endParaRPr lang="en-US" sz="2000" kern="0" dirty="0">
              <a:solidFill>
                <a:srgbClr val="002060"/>
              </a:solidFill>
            </a:endParaRPr>
          </a:p>
        </p:txBody>
      </p:sp>
      <p:sp>
        <p:nvSpPr>
          <p:cNvPr id="6" name="Title 2"/>
          <p:cNvSpPr txBox="1">
            <a:spLocks/>
          </p:cNvSpPr>
          <p:nvPr/>
        </p:nvSpPr>
        <p:spPr bwMode="auto">
          <a:xfrm>
            <a:off x="0" y="40910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Developing CAV within 5 Years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pic>
        <p:nvPicPr>
          <p:cNvPr id="14" name="Content Placeholder 11"/>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a:xfrm>
            <a:off x="971014" y="1331576"/>
            <a:ext cx="7201973" cy="4801314"/>
          </a:xfrm>
        </p:spPr>
      </p:pic>
    </p:spTree>
    <p:extLst>
      <p:ext uri="{BB962C8B-B14F-4D97-AF65-F5344CB8AC3E}">
        <p14:creationId xmlns:p14="http://schemas.microsoft.com/office/powerpoint/2010/main" val="208835738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3409548005"/>
              </p:ext>
            </p:extLst>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797798052"/>
                    </a:ext>
                  </a:extLst>
                </a:gridCol>
                <a:gridCol w="4152900">
                  <a:extLst>
                    <a:ext uri="{9D8B030D-6E8A-4147-A177-3AD203B41FA5}">
                      <a16:colId xmlns:a16="http://schemas.microsoft.com/office/drawing/2014/main" val="1660528566"/>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526072399"/>
                  </a:ext>
                </a:extLst>
              </a:tr>
              <a:tr h="635000">
                <a:tc>
                  <a:txBody>
                    <a:bodyPr/>
                    <a:lstStyle/>
                    <a:p>
                      <a:r>
                        <a:rPr lang="en-US" dirty="0" smtClean="0">
                          <a:solidFill>
                            <a:srgbClr val="000000"/>
                          </a:solidFill>
                        </a:rPr>
                        <a:t>Recipient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Donor age (years)</a:t>
                      </a:r>
                      <a:endParaRPr lang="en-US" dirty="0">
                        <a:solidFill>
                          <a:srgbClr val="000000"/>
                        </a:solidFill>
                      </a:endParaRPr>
                    </a:p>
                  </a:txBody>
                  <a:tcPr>
                    <a:solidFill>
                      <a:srgbClr val="FFFFFF"/>
                    </a:solidFill>
                  </a:tcPr>
                </a:tc>
                <a:extLst>
                  <a:ext uri="{0D108BD9-81ED-4DB2-BD59-A6C34878D82A}">
                    <a16:rowId xmlns:a16="http://schemas.microsoft.com/office/drawing/2014/main" val="1831472365"/>
                  </a:ext>
                </a:extLst>
              </a:tr>
              <a:tr h="635000">
                <a:tc>
                  <a:txBody>
                    <a:bodyPr/>
                    <a:lstStyle/>
                    <a:p>
                      <a:r>
                        <a:rPr lang="en-US" dirty="0" smtClean="0">
                          <a:solidFill>
                            <a:srgbClr val="000000"/>
                          </a:solidFill>
                        </a:rPr>
                        <a:t>Recipient PRA (%)</a:t>
                      </a:r>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extLst>
                  <a:ext uri="{0D108BD9-81ED-4DB2-BD59-A6C34878D82A}">
                    <a16:rowId xmlns:a16="http://schemas.microsoft.com/office/drawing/2014/main" val="465387261"/>
                  </a:ext>
                </a:extLst>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Conditional on Survival to Transplant Discharge
</a:t>
            </a:r>
            <a:endParaRPr lang="en-US" sz="2000" kern="0" dirty="0">
              <a:solidFill>
                <a:srgbClr val="00206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Developing CAV within 5 Years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130904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0.0234</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3,269)</a:t>
            </a:r>
            <a:endParaRPr lang="en-US" sz="2400" b="1" dirty="0">
              <a:solidFill>
                <a:srgbClr val="002060"/>
              </a:solidFill>
            </a:endParaRPr>
          </a:p>
        </p:txBody>
      </p:sp>
      <p:sp>
        <p:nvSpPr>
          <p:cNvPr id="18" name="Title 4"/>
          <p:cNvSpPr txBox="1">
            <a:spLocks/>
          </p:cNvSpPr>
          <p:nvPr/>
        </p:nvSpPr>
        <p:spPr bwMode="auto">
          <a:xfrm>
            <a:off x="0" y="49145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(years)</a:t>
            </a:r>
            <a:endParaRPr lang="en-US" sz="2000" kern="0" dirty="0">
              <a:solidFill>
                <a:srgbClr val="0070C0"/>
              </a:solidFill>
            </a:endParaRPr>
          </a:p>
        </p:txBody>
      </p:sp>
      <p:sp>
        <p:nvSpPr>
          <p:cNvPr id="17" name="Title 3"/>
          <p:cNvSpPr txBox="1">
            <a:spLocks/>
          </p:cNvSpPr>
          <p:nvPr/>
        </p:nvSpPr>
        <p:spPr bwMode="auto">
          <a:xfrm>
            <a:off x="0"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Conditional on Survival to Discharge
</a:t>
            </a:r>
            <a:endParaRPr lang="en-US" sz="2000" kern="0" dirty="0">
              <a:solidFill>
                <a:srgbClr val="002060"/>
              </a:solidFill>
            </a:endParaRPr>
          </a:p>
        </p:txBody>
      </p:sp>
      <p:sp>
        <p:nvSpPr>
          <p:cNvPr id="16" name="Title 2"/>
          <p:cNvSpPr txBox="1">
            <a:spLocks/>
          </p:cNvSpPr>
          <p:nvPr/>
        </p:nvSpPr>
        <p:spPr bwMode="auto">
          <a:xfrm>
            <a:off x="0" y="39604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Developing CAV within 5 Years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5659785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2743200" y="19050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3,269)</a:t>
            </a:r>
            <a:endParaRPr lang="en-US" sz="2400" b="1" dirty="0">
              <a:solidFill>
                <a:srgbClr val="002060"/>
              </a:solidFill>
            </a:endParaRPr>
          </a:p>
        </p:txBody>
      </p:sp>
      <p:sp>
        <p:nvSpPr>
          <p:cNvPr id="18" name="Title 4"/>
          <p:cNvSpPr txBox="1">
            <a:spLocks/>
          </p:cNvSpPr>
          <p:nvPr/>
        </p:nvSpPr>
        <p:spPr bwMode="auto">
          <a:xfrm>
            <a:off x="53113"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(years)</a:t>
            </a:r>
            <a:endParaRPr lang="en-US" sz="2000" kern="0" dirty="0">
              <a:solidFill>
                <a:srgbClr val="0070C0"/>
              </a:solidFill>
            </a:endParaRPr>
          </a:p>
        </p:txBody>
      </p:sp>
      <p:sp>
        <p:nvSpPr>
          <p:cNvPr id="17" name="Title 3"/>
          <p:cNvSpPr txBox="1">
            <a:spLocks/>
          </p:cNvSpPr>
          <p:nvPr/>
        </p:nvSpPr>
        <p:spPr bwMode="auto">
          <a:xfrm>
            <a:off x="2" y="53104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Conditional on Survival to Discharge
</a:t>
            </a:r>
            <a:endParaRPr lang="en-US" sz="2000" kern="0" dirty="0">
              <a:solidFill>
                <a:srgbClr val="002060"/>
              </a:solidFill>
            </a:endParaRPr>
          </a:p>
        </p:txBody>
      </p:sp>
      <p:sp>
        <p:nvSpPr>
          <p:cNvPr id="16" name="Title 2"/>
          <p:cNvSpPr txBox="1">
            <a:spLocks/>
          </p:cNvSpPr>
          <p:nvPr/>
        </p:nvSpPr>
        <p:spPr bwMode="auto">
          <a:xfrm>
            <a:off x="0" y="43179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Developing CAV within 5 Years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0777580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64675421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0.0090</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3,269)</a:t>
            </a:r>
            <a:endParaRPr lang="en-US" sz="2400" b="1" dirty="0">
              <a:solidFill>
                <a:srgbClr val="002060"/>
              </a:solidFill>
            </a:endParaRPr>
          </a:p>
        </p:txBody>
      </p:sp>
      <p:sp>
        <p:nvSpPr>
          <p:cNvPr id="18" name="Title 4"/>
          <p:cNvSpPr txBox="1">
            <a:spLocks/>
          </p:cNvSpPr>
          <p:nvPr/>
        </p:nvSpPr>
        <p:spPr bwMode="auto">
          <a:xfrm>
            <a:off x="53113" y="56201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PRA (%)</a:t>
            </a:r>
            <a:endParaRPr lang="en-US" sz="2000" kern="0" dirty="0">
              <a:solidFill>
                <a:srgbClr val="0070C0"/>
              </a:solidFill>
            </a:endParaRPr>
          </a:p>
        </p:txBody>
      </p:sp>
      <p:sp>
        <p:nvSpPr>
          <p:cNvPr id="17" name="Title 3"/>
          <p:cNvSpPr txBox="1">
            <a:spLocks/>
          </p:cNvSpPr>
          <p:nvPr/>
        </p:nvSpPr>
        <p:spPr bwMode="auto">
          <a:xfrm>
            <a:off x="53113"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Conditional on Survival to Discharge
</a:t>
            </a:r>
            <a:endParaRPr lang="en-US" sz="2000" kern="0" dirty="0">
              <a:solidFill>
                <a:srgbClr val="002060"/>
              </a:solidFill>
            </a:endParaRPr>
          </a:p>
        </p:txBody>
      </p:sp>
      <p:sp>
        <p:nvSpPr>
          <p:cNvPr id="16" name="Title 2"/>
          <p:cNvSpPr txBox="1">
            <a:spLocks/>
          </p:cNvSpPr>
          <p:nvPr/>
        </p:nvSpPr>
        <p:spPr bwMode="auto">
          <a:xfrm>
            <a:off x="2" y="36979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Developing CAV within 5 Years with 95% Confidence Limits
</a:t>
            </a:r>
            <a:endParaRPr lang="en-US" sz="2000" kern="0" dirty="0">
              <a:solidFill>
                <a:srgbClr val="002060"/>
              </a:solidFill>
            </a:endParaRPr>
          </a:p>
        </p:txBody>
      </p:sp>
      <p:sp>
        <p:nvSpPr>
          <p:cNvPr id="2" name="Title 1"/>
          <p:cNvSpPr>
            <a:spLocks noGrp="1"/>
          </p:cNvSpPr>
          <p:nvPr>
            <p:ph type="title"/>
          </p:nvPr>
        </p:nvSpPr>
        <p:spPr>
          <a:xfrm>
            <a:off x="2" y="327714"/>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5173845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554893" y="5804509"/>
            <a:ext cx="1981200" cy="461665"/>
          </a:xfrm>
          <a:prstGeom prst="rect">
            <a:avLst/>
          </a:prstGeom>
          <a:noFill/>
        </p:spPr>
        <p:txBody>
          <a:bodyPr wrap="square" rtlCol="0">
            <a:spAutoFit/>
          </a:bodyPr>
          <a:lstStyle/>
          <a:p>
            <a:pPr algn="ctr"/>
            <a:r>
              <a:rPr lang="en-US" sz="2400" b="1" dirty="0" smtClean="0">
                <a:solidFill>
                  <a:srgbClr val="002060"/>
                </a:solidFill>
              </a:rPr>
              <a:t>(N = 2,622)</a:t>
            </a:r>
            <a:endParaRPr lang="en-US" sz="2400" b="1" dirty="0">
              <a:solidFill>
                <a:srgbClr val="002060"/>
              </a:solidFill>
            </a:endParaRPr>
          </a:p>
        </p:txBody>
      </p:sp>
      <p:sp>
        <p:nvSpPr>
          <p:cNvPr id="5"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Limited to Recipients without Severe Renal Dysfunction* Pre-Transplant
</a:t>
            </a:r>
            <a:endParaRPr lang="en-US" sz="2000" kern="0" dirty="0">
              <a:solidFill>
                <a:srgbClr val="002060"/>
              </a:solidFill>
            </a:endParaRPr>
          </a:p>
        </p:txBody>
      </p:sp>
      <p:sp>
        <p:nvSpPr>
          <p:cNvPr id="6" name="Title 2"/>
          <p:cNvSpPr txBox="1">
            <a:spLocks/>
          </p:cNvSpPr>
          <p:nvPr/>
        </p:nvSpPr>
        <p:spPr bwMode="auto">
          <a:xfrm>
            <a:off x="1270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Developing Renal Dysfunction within 10 Years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(1/1997-6/2008)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
        <p:nvSpPr>
          <p:cNvPr id="14" name="TextBox 13"/>
          <p:cNvSpPr txBox="1"/>
          <p:nvPr/>
        </p:nvSpPr>
        <p:spPr>
          <a:xfrm>
            <a:off x="4751280" y="6283948"/>
            <a:ext cx="4405420" cy="523220"/>
          </a:xfrm>
          <a:prstGeom prst="rect">
            <a:avLst/>
          </a:prstGeom>
          <a:noFill/>
        </p:spPr>
        <p:txBody>
          <a:bodyPr wrap="square" rtlCol="0">
            <a:spAutoFit/>
          </a:bodyPr>
          <a:lstStyle/>
          <a:p>
            <a:r>
              <a:rPr lang="en-US" sz="1400" b="1" dirty="0" smtClean="0">
                <a:solidFill>
                  <a:srgbClr val="002060"/>
                </a:solidFill>
              </a:rPr>
              <a:t>* Severe </a:t>
            </a:r>
            <a:r>
              <a:rPr lang="en-US" sz="1400" b="1" dirty="0">
                <a:solidFill>
                  <a:srgbClr val="002060"/>
                </a:solidFill>
              </a:rPr>
              <a:t>renal dysfunction = Creatinine &gt; 2.5 mg/dl (221 μmol/L), </a:t>
            </a:r>
            <a:r>
              <a:rPr lang="en-US" sz="1400" b="1" dirty="0" smtClean="0">
                <a:solidFill>
                  <a:srgbClr val="002060"/>
                </a:solidFill>
              </a:rPr>
              <a:t>dialysis, </a:t>
            </a:r>
            <a:r>
              <a:rPr lang="en-US" sz="1400" b="1" dirty="0">
                <a:solidFill>
                  <a:srgbClr val="002060"/>
                </a:solidFill>
              </a:rPr>
              <a:t>or renal </a:t>
            </a:r>
            <a:r>
              <a:rPr lang="en-US" sz="1400" b="1" dirty="0" smtClean="0">
                <a:solidFill>
                  <a:srgbClr val="002060"/>
                </a:solidFill>
              </a:rPr>
              <a:t>transplant</a:t>
            </a:r>
            <a:endParaRPr lang="en-US" sz="1400" dirty="0"/>
          </a:p>
        </p:txBody>
      </p:sp>
      <p:pic>
        <p:nvPicPr>
          <p:cNvPr id="15" name="Content Placeholder 11"/>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a:xfrm>
            <a:off x="952500" y="1326188"/>
            <a:ext cx="7048500" cy="4478321"/>
          </a:xfrm>
        </p:spPr>
      </p:pic>
    </p:spTree>
    <p:extLst>
      <p:ext uri="{BB962C8B-B14F-4D97-AF65-F5344CB8AC3E}">
        <p14:creationId xmlns:p14="http://schemas.microsoft.com/office/powerpoint/2010/main" val="4856848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4080449412"/>
              </p:ext>
            </p:extLst>
          </p:nvPr>
        </p:nvGraphicFramePr>
        <p:xfrm>
          <a:off x="419100" y="1889142"/>
          <a:ext cx="8305800" cy="1905000"/>
        </p:xfrm>
        <a:graphic>
          <a:graphicData uri="http://schemas.openxmlformats.org/drawingml/2006/table">
            <a:tbl>
              <a:tblPr firstRow="1" bandRow="1">
                <a:tableStyleId>{2D5ABB26-0587-4C30-8999-92F81FD0307C}</a:tableStyleId>
              </a:tblPr>
              <a:tblGrid>
                <a:gridCol w="4533900">
                  <a:extLst>
                    <a:ext uri="{9D8B030D-6E8A-4147-A177-3AD203B41FA5}">
                      <a16:colId xmlns:a16="http://schemas.microsoft.com/office/drawing/2014/main" val="3273249538"/>
                    </a:ext>
                  </a:extLst>
                </a:gridCol>
                <a:gridCol w="3771900">
                  <a:extLst>
                    <a:ext uri="{9D8B030D-6E8A-4147-A177-3AD203B41FA5}">
                      <a16:colId xmlns:a16="http://schemas.microsoft.com/office/drawing/2014/main" val="3006661194"/>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2349842093"/>
                  </a:ext>
                </a:extLst>
              </a:tr>
              <a:tr h="635000">
                <a:tc>
                  <a:txBody>
                    <a:bodyPr/>
                    <a:lstStyle/>
                    <a:p>
                      <a:r>
                        <a:rPr lang="en-US" dirty="0" smtClean="0">
                          <a:solidFill>
                            <a:srgbClr val="000000"/>
                          </a:solidFill>
                        </a:rPr>
                        <a:t>Recipient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Recipient eGFR (mL/min/1.73 m2)</a:t>
                      </a:r>
                      <a:endParaRPr lang="en-US" dirty="0">
                        <a:solidFill>
                          <a:srgbClr val="000000"/>
                        </a:solidFill>
                      </a:endParaRPr>
                    </a:p>
                  </a:txBody>
                  <a:tcPr>
                    <a:solidFill>
                      <a:srgbClr val="FFFFFF"/>
                    </a:solidFill>
                  </a:tcPr>
                </a:tc>
                <a:extLst>
                  <a:ext uri="{0D108BD9-81ED-4DB2-BD59-A6C34878D82A}">
                    <a16:rowId xmlns:a16="http://schemas.microsoft.com/office/drawing/2014/main" val="52826459"/>
                  </a:ext>
                </a:extLst>
              </a:tr>
              <a:tr h="635000">
                <a:tc>
                  <a:txBody>
                    <a:bodyPr/>
                    <a:lstStyle/>
                    <a:p>
                      <a:r>
                        <a:rPr lang="en-US" dirty="0" smtClean="0">
                          <a:solidFill>
                            <a:srgbClr val="000000"/>
                          </a:solidFill>
                        </a:rPr>
                        <a:t>Center volume: prev ped TXs within 3 yrs</a:t>
                      </a:r>
                      <a:endParaRPr lang="en-US" dirty="0">
                        <a:solidFill>
                          <a:srgbClr val="000000"/>
                        </a:solidFill>
                      </a:endParaRPr>
                    </a:p>
                  </a:txBody>
                  <a:tcPr>
                    <a:solidFill>
                      <a:srgbClr val="FFFFFF"/>
                    </a:solidFill>
                  </a:tcPr>
                </a:tc>
                <a:tc>
                  <a:txBody>
                    <a:bodyPr/>
                    <a:lstStyle/>
                    <a:p>
                      <a:r>
                        <a:rPr lang="en-US" dirty="0" smtClean="0">
                          <a:solidFill>
                            <a:srgbClr val="000000"/>
                          </a:solidFill>
                        </a:rPr>
                        <a:t>Recipient</a:t>
                      </a:r>
                      <a:r>
                        <a:rPr lang="en-US" baseline="0" dirty="0" smtClean="0">
                          <a:solidFill>
                            <a:srgbClr val="000000"/>
                          </a:solidFill>
                        </a:rPr>
                        <a:t> </a:t>
                      </a:r>
                      <a:r>
                        <a:rPr lang="en-US" dirty="0" smtClean="0">
                          <a:solidFill>
                            <a:srgbClr val="000000"/>
                          </a:solidFill>
                        </a:rPr>
                        <a:t>PRA (%)</a:t>
                      </a:r>
                      <a:endParaRPr lang="en-US" dirty="0">
                        <a:solidFill>
                          <a:srgbClr val="000000"/>
                        </a:solidFill>
                      </a:endParaRPr>
                    </a:p>
                  </a:txBody>
                  <a:tcPr>
                    <a:solidFill>
                      <a:srgbClr val="FFFFFF"/>
                    </a:solidFill>
                  </a:tcPr>
                </a:tc>
                <a:extLst>
                  <a:ext uri="{0D108BD9-81ED-4DB2-BD59-A6C34878D82A}">
                    <a16:rowId xmlns:a16="http://schemas.microsoft.com/office/drawing/2014/main" val="2768789189"/>
                  </a:ext>
                </a:extLst>
              </a:tr>
            </a:tbl>
          </a:graphicData>
        </a:graphic>
      </p:graphicFrame>
      <p:sp>
        <p:nvSpPr>
          <p:cNvPr id="4" name="Title 3"/>
          <p:cNvSpPr txBox="1">
            <a:spLocks/>
          </p:cNvSpPr>
          <p:nvPr/>
        </p:nvSpPr>
        <p:spPr bwMode="auto">
          <a:xfrm>
            <a:off x="2" y="63880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Limited to Recipients without Severe Renal Dysfunction Pre-Transplant
</a:t>
            </a:r>
            <a:endParaRPr lang="en-US" sz="2000" kern="0" dirty="0">
              <a:solidFill>
                <a:srgbClr val="002060"/>
              </a:solidFill>
            </a:endParaRPr>
          </a:p>
        </p:txBody>
      </p:sp>
      <p:sp>
        <p:nvSpPr>
          <p:cNvPr id="5" name="Title 2"/>
          <p:cNvSpPr txBox="1">
            <a:spLocks/>
          </p:cNvSpPr>
          <p:nvPr/>
        </p:nvSpPr>
        <p:spPr bwMode="auto">
          <a:xfrm>
            <a:off x="0" y="50340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Developing Renal Dysfunction within 10 Years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(1/1997-6/2008)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888334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814825295"/>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2,622)</a:t>
            </a:r>
            <a:endParaRPr lang="en-US" sz="2400" b="1" dirty="0">
              <a:solidFill>
                <a:srgbClr val="002060"/>
              </a:solidFill>
            </a:endParaRPr>
          </a:p>
        </p:txBody>
      </p:sp>
      <p:sp>
        <p:nvSpPr>
          <p:cNvPr id="18" name="Title 4"/>
          <p:cNvSpPr txBox="1">
            <a:spLocks/>
          </p:cNvSpPr>
          <p:nvPr/>
        </p:nvSpPr>
        <p:spPr bwMode="auto">
          <a:xfrm>
            <a:off x="53113" y="59255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(years)</a:t>
            </a:r>
            <a:endParaRPr lang="en-US" sz="2000" kern="0" dirty="0">
              <a:solidFill>
                <a:srgbClr val="0070C0"/>
              </a:solidFill>
            </a:endParaRPr>
          </a:p>
        </p:txBody>
      </p:sp>
      <p:sp>
        <p:nvSpPr>
          <p:cNvPr id="17" name="Title 3"/>
          <p:cNvSpPr txBox="1">
            <a:spLocks/>
          </p:cNvSpPr>
          <p:nvPr/>
        </p:nvSpPr>
        <p:spPr bwMode="auto">
          <a:xfrm>
            <a:off x="0" y="54555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Limited to Recipients without Severe Renal Dysfunction Pre-Transplant
</a:t>
            </a:r>
            <a:endParaRPr lang="en-US" sz="2000" kern="0" dirty="0">
              <a:solidFill>
                <a:srgbClr val="002060"/>
              </a:solidFill>
            </a:endParaRPr>
          </a:p>
        </p:txBody>
      </p:sp>
      <p:sp>
        <p:nvSpPr>
          <p:cNvPr id="16" name="Title 2"/>
          <p:cNvSpPr txBox="1">
            <a:spLocks/>
          </p:cNvSpPr>
          <p:nvPr/>
        </p:nvSpPr>
        <p:spPr bwMode="auto">
          <a:xfrm>
            <a:off x="0" y="37586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Developing Renal Dysfunction within 10 Years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(1/1997-6/2008)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9618201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655688821"/>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801534" y="2286000"/>
            <a:ext cx="1828800" cy="323165"/>
          </a:xfrm>
          <a:prstGeom prst="rect">
            <a:avLst/>
          </a:prstGeom>
          <a:noFill/>
        </p:spPr>
        <p:txBody>
          <a:bodyPr wrap="square" rtlCol="0">
            <a:spAutoFit/>
          </a:bodyPr>
          <a:lstStyle/>
          <a:p>
            <a:pPr algn="ctr"/>
            <a:r>
              <a:rPr lang="en-US" sz="1500" b="1" dirty="0" smtClean="0">
                <a:solidFill>
                  <a:schemeClr val="bg2"/>
                </a:solidFill>
              </a:rPr>
              <a:t>p = 0.0081</a:t>
            </a:r>
            <a:endParaRPr lang="en-US" sz="1500" b="1" dirty="0">
              <a:solidFill>
                <a:schemeClr val="bg2"/>
              </a:solidFill>
            </a:endParaRPr>
          </a:p>
        </p:txBody>
      </p:sp>
      <p:sp>
        <p:nvSpPr>
          <p:cNvPr id="14" name="nvalue"/>
          <p:cNvSpPr txBox="1"/>
          <p:nvPr/>
        </p:nvSpPr>
        <p:spPr>
          <a:xfrm>
            <a:off x="6781800" y="6087718"/>
            <a:ext cx="1981200" cy="461665"/>
          </a:xfrm>
          <a:prstGeom prst="rect">
            <a:avLst/>
          </a:prstGeom>
          <a:noFill/>
        </p:spPr>
        <p:txBody>
          <a:bodyPr wrap="square" rtlCol="0">
            <a:spAutoFit/>
          </a:bodyPr>
          <a:lstStyle/>
          <a:p>
            <a:pPr algn="ctr"/>
            <a:r>
              <a:rPr lang="en-US" sz="2400" b="1" dirty="0" smtClean="0">
                <a:solidFill>
                  <a:srgbClr val="002060"/>
                </a:solidFill>
              </a:rPr>
              <a:t>(N = 2,622)</a:t>
            </a:r>
            <a:endParaRPr lang="en-US" sz="2400" b="1" dirty="0">
              <a:solidFill>
                <a:srgbClr val="002060"/>
              </a:solidFill>
            </a:endParaRPr>
          </a:p>
        </p:txBody>
      </p:sp>
      <p:sp>
        <p:nvSpPr>
          <p:cNvPr id="18" name="Title 4"/>
          <p:cNvSpPr txBox="1">
            <a:spLocks/>
          </p:cNvSpPr>
          <p:nvPr/>
        </p:nvSpPr>
        <p:spPr bwMode="auto">
          <a:xfrm>
            <a:off x="12700" y="56334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eGFR (mL/min/1.73 m</a:t>
            </a:r>
            <a:r>
              <a:rPr lang="en-US" sz="2000" kern="0" baseline="30000" dirty="0" smtClean="0">
                <a:solidFill>
                  <a:srgbClr val="0070C0"/>
                </a:solidFill>
              </a:rPr>
              <a:t>2</a:t>
            </a:r>
            <a:r>
              <a:rPr lang="en-US" sz="2000" kern="0" dirty="0" smtClean="0">
                <a:solidFill>
                  <a:srgbClr val="0070C0"/>
                </a:solidFill>
              </a:rPr>
              <a:t>)</a:t>
            </a:r>
            <a:endParaRPr lang="en-US" sz="2000" kern="0" dirty="0">
              <a:solidFill>
                <a:srgbClr val="0070C0"/>
              </a:solidFill>
            </a:endParaRPr>
          </a:p>
        </p:txBody>
      </p:sp>
      <p:sp>
        <p:nvSpPr>
          <p:cNvPr id="17" name="Title 3"/>
          <p:cNvSpPr txBox="1">
            <a:spLocks/>
          </p:cNvSpPr>
          <p:nvPr/>
        </p:nvSpPr>
        <p:spPr bwMode="auto">
          <a:xfrm>
            <a:off x="0"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Limited to Recipients without Severe Renal Dysfunction Pre-Transplant
</a:t>
            </a:r>
            <a:endParaRPr lang="en-US" sz="2000" kern="0" dirty="0">
              <a:solidFill>
                <a:srgbClr val="002060"/>
              </a:solidFill>
            </a:endParaRPr>
          </a:p>
        </p:txBody>
      </p:sp>
      <p:sp>
        <p:nvSpPr>
          <p:cNvPr id="16" name="Title 2"/>
          <p:cNvSpPr txBox="1">
            <a:spLocks/>
          </p:cNvSpPr>
          <p:nvPr/>
        </p:nvSpPr>
        <p:spPr bwMode="auto">
          <a:xfrm>
            <a:off x="0" y="38852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Developing Renal Dysfunction within 10 Years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(1/1997-6/2008)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678000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472320090"/>
              </p:ext>
            </p:extLst>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557082"/>
            <a:ext cx="9144000" cy="5715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3600" kern="0" dirty="0" smtClean="0">
                <a:solidFill>
                  <a:srgbClr val="002060"/>
                </a:solidFill>
              </a:rPr>
              <a:t/>
            </a:r>
            <a:br>
              <a:rPr lang="en-US" sz="3600" kern="0" dirty="0" smtClean="0">
                <a:solidFill>
                  <a:srgbClr val="002060"/>
                </a:solidFill>
              </a:rPr>
            </a:br>
            <a:r>
              <a:rPr lang="en-US" sz="2400" kern="0" dirty="0" smtClean="0">
                <a:solidFill>
                  <a:srgbClr val="002060"/>
                </a:solidFill>
              </a:rPr>
              <a:t>Donor and Recipient Age</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41358" y="1047690"/>
            <a:ext cx="5691913" cy="400110"/>
          </a:xfrm>
          <a:prstGeom prst="rect">
            <a:avLst/>
          </a:prstGeom>
          <a:noFill/>
        </p:spPr>
        <p:txBody>
          <a:bodyPr wrap="square" rtlCol="0">
            <a:spAutoFit/>
          </a:bodyPr>
          <a:lstStyle/>
          <a:p>
            <a:r>
              <a:rPr lang="en-US" sz="2000" b="1" kern="0" dirty="0" smtClean="0">
                <a:solidFill>
                  <a:srgbClr val="002060"/>
                </a:solidFill>
              </a:rPr>
              <a:t>(Transplants: January 2005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2024641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234193046"/>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0.0019</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2,622)</a:t>
            </a:r>
            <a:endParaRPr lang="en-US" sz="2400" b="1" dirty="0">
              <a:solidFill>
                <a:srgbClr val="002060"/>
              </a:solidFill>
            </a:endParaRPr>
          </a:p>
        </p:txBody>
      </p:sp>
      <p:sp>
        <p:nvSpPr>
          <p:cNvPr id="18" name="Title 4"/>
          <p:cNvSpPr txBox="1">
            <a:spLocks/>
          </p:cNvSpPr>
          <p:nvPr/>
        </p:nvSpPr>
        <p:spPr bwMode="auto">
          <a:xfrm>
            <a:off x="2" y="59126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Center volume: prev ped TXs within 3 yrs</a:t>
            </a:r>
            <a:endParaRPr lang="en-US" sz="2000" kern="0" dirty="0">
              <a:solidFill>
                <a:srgbClr val="0070C0"/>
              </a:solidFill>
            </a:endParaRPr>
          </a:p>
        </p:txBody>
      </p:sp>
      <p:sp>
        <p:nvSpPr>
          <p:cNvPr id="17" name="Title 3"/>
          <p:cNvSpPr txBox="1">
            <a:spLocks/>
          </p:cNvSpPr>
          <p:nvPr/>
        </p:nvSpPr>
        <p:spPr bwMode="auto">
          <a:xfrm>
            <a:off x="53113" y="60396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Limited to Recipients without Severe Renal Dysfunction Pre-Transplant
</a:t>
            </a:r>
            <a:endParaRPr lang="en-US" sz="2000" kern="0" dirty="0">
              <a:solidFill>
                <a:srgbClr val="002060"/>
              </a:solidFill>
            </a:endParaRPr>
          </a:p>
        </p:txBody>
      </p:sp>
      <p:sp>
        <p:nvSpPr>
          <p:cNvPr id="16" name="Title 2"/>
          <p:cNvSpPr txBox="1">
            <a:spLocks/>
          </p:cNvSpPr>
          <p:nvPr/>
        </p:nvSpPr>
        <p:spPr bwMode="auto">
          <a:xfrm>
            <a:off x="2" y="43179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Developing Renal Dysfunction within 10 Years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(1/1997-6/2008)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8642117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2329793764"/>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505200" y="2133600"/>
            <a:ext cx="1828800" cy="323165"/>
          </a:xfrm>
          <a:prstGeom prst="rect">
            <a:avLst/>
          </a:prstGeom>
          <a:noFill/>
        </p:spPr>
        <p:txBody>
          <a:bodyPr wrap="square" rtlCol="0">
            <a:spAutoFit/>
          </a:bodyPr>
          <a:lstStyle/>
          <a:p>
            <a:pPr algn="ctr"/>
            <a:r>
              <a:rPr lang="en-US" sz="1500" b="1" dirty="0" smtClean="0">
                <a:solidFill>
                  <a:schemeClr val="bg2"/>
                </a:solidFill>
              </a:rPr>
              <a:t>p = 0.0393</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2,622)</a:t>
            </a:r>
            <a:endParaRPr lang="en-US" sz="2400" b="1" dirty="0">
              <a:solidFill>
                <a:srgbClr val="002060"/>
              </a:solidFill>
            </a:endParaRPr>
          </a:p>
        </p:txBody>
      </p:sp>
      <p:sp>
        <p:nvSpPr>
          <p:cNvPr id="18" name="Title 4"/>
          <p:cNvSpPr txBox="1">
            <a:spLocks/>
          </p:cNvSpPr>
          <p:nvPr/>
        </p:nvSpPr>
        <p:spPr bwMode="auto">
          <a:xfrm>
            <a:off x="53113" y="59126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PRA (%)</a:t>
            </a:r>
            <a:endParaRPr lang="en-US" sz="2000" kern="0" dirty="0">
              <a:solidFill>
                <a:srgbClr val="0070C0"/>
              </a:solidFill>
            </a:endParaRPr>
          </a:p>
        </p:txBody>
      </p:sp>
      <p:sp>
        <p:nvSpPr>
          <p:cNvPr id="17" name="Title 3"/>
          <p:cNvSpPr txBox="1">
            <a:spLocks/>
          </p:cNvSpPr>
          <p:nvPr/>
        </p:nvSpPr>
        <p:spPr bwMode="auto">
          <a:xfrm>
            <a:off x="0" y="49906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Limited to Recipients without Severe Renal Dysfunction Pre-Transplant
</a:t>
            </a:r>
            <a:endParaRPr lang="en-US" sz="2000" kern="0" dirty="0">
              <a:solidFill>
                <a:srgbClr val="002060"/>
              </a:solidFill>
            </a:endParaRPr>
          </a:p>
        </p:txBody>
      </p:sp>
      <p:sp>
        <p:nvSpPr>
          <p:cNvPr id="16" name="Title 2"/>
          <p:cNvSpPr txBox="1">
            <a:spLocks/>
          </p:cNvSpPr>
          <p:nvPr/>
        </p:nvSpPr>
        <p:spPr bwMode="auto">
          <a:xfrm>
            <a:off x="0" y="36483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Developing Renal Dysfunction within 10 Years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(1/1997-6/2008)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1459093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513" y="1676400"/>
            <a:ext cx="8839200" cy="1470025"/>
          </a:xfrm>
        </p:spPr>
        <p:txBody>
          <a:bodyPr/>
          <a:lstStyle/>
          <a:p>
            <a:r>
              <a:rPr lang="en-US" dirty="0" smtClean="0">
                <a:solidFill>
                  <a:srgbClr val="002060"/>
                </a:solidFill>
              </a:rPr>
              <a:t>Focus Theme: </a:t>
            </a:r>
            <a:br>
              <a:rPr lang="en-US" dirty="0" smtClean="0">
                <a:solidFill>
                  <a:srgbClr val="002060"/>
                </a:solidFill>
              </a:rPr>
            </a:br>
            <a:r>
              <a:rPr lang="en-US" dirty="0" smtClean="0">
                <a:solidFill>
                  <a:srgbClr val="002060"/>
                </a:solidFill>
              </a:rPr>
              <a:t>Donor-Recipient Size Match</a:t>
            </a:r>
            <a:br>
              <a:rPr lang="en-US" dirty="0" smtClean="0">
                <a:solidFill>
                  <a:srgbClr val="002060"/>
                </a:solidFill>
              </a:rPr>
            </a:br>
            <a:r>
              <a:rPr lang="en-US" dirty="0" smtClean="0">
                <a:solidFill>
                  <a:srgbClr val="002060"/>
                </a:solidFill>
              </a:rPr>
              <a:t>(Version 1)</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1" name="Title 1"/>
          <p:cNvSpPr txBox="1">
            <a:spLocks/>
          </p:cNvSpPr>
          <p:nvPr/>
        </p:nvSpPr>
        <p:spPr bwMode="auto">
          <a:xfrm>
            <a:off x="-3672" y="3743754"/>
            <a:ext cx="8892313"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baseline="0">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solidFill>
                  <a:schemeClr val="bg2">
                    <a:lumMod val="95000"/>
                    <a:lumOff val="5000"/>
                  </a:schemeClr>
                </a:solidFill>
              </a:rPr>
              <a:t>For slides 133-179, weight match and height match were used to measure size match and calculated as:</a:t>
            </a:r>
          </a:p>
          <a:p>
            <a:r>
              <a:rPr lang="en-US" sz="1800" kern="0" dirty="0">
                <a:solidFill>
                  <a:schemeClr val="bg2">
                    <a:lumMod val="95000"/>
                    <a:lumOff val="5000"/>
                  </a:schemeClr>
                </a:solidFill>
              </a:rPr>
              <a:t>w</a:t>
            </a:r>
            <a:r>
              <a:rPr lang="en-US" sz="1800" kern="0" dirty="0" smtClean="0">
                <a:solidFill>
                  <a:schemeClr val="bg2">
                    <a:lumMod val="95000"/>
                    <a:lumOff val="5000"/>
                  </a:schemeClr>
                </a:solidFill>
              </a:rPr>
              <a:t>eight match = [(</a:t>
            </a:r>
            <a:r>
              <a:rPr lang="en-US" sz="1800" kern="0" dirty="0">
                <a:solidFill>
                  <a:schemeClr val="bg2">
                    <a:lumMod val="95000"/>
                    <a:lumOff val="5000"/>
                  </a:schemeClr>
                </a:solidFill>
              </a:rPr>
              <a:t>donor </a:t>
            </a:r>
            <a:r>
              <a:rPr lang="en-US" sz="1800" kern="0" dirty="0" smtClean="0">
                <a:solidFill>
                  <a:schemeClr val="bg2">
                    <a:lumMod val="95000"/>
                    <a:lumOff val="5000"/>
                  </a:schemeClr>
                </a:solidFill>
              </a:rPr>
              <a:t>weight </a:t>
            </a:r>
            <a:r>
              <a:rPr lang="en-US" sz="1800" kern="0" dirty="0">
                <a:solidFill>
                  <a:schemeClr val="bg2">
                    <a:lumMod val="95000"/>
                    <a:lumOff val="5000"/>
                  </a:schemeClr>
                </a:solidFill>
              </a:rPr>
              <a:t>– recipient </a:t>
            </a:r>
            <a:r>
              <a:rPr lang="en-US" sz="1800" kern="0" dirty="0" smtClean="0">
                <a:solidFill>
                  <a:schemeClr val="bg2">
                    <a:lumMod val="95000"/>
                    <a:lumOff val="5000"/>
                  </a:schemeClr>
                </a:solidFill>
              </a:rPr>
              <a:t>weight) </a:t>
            </a:r>
            <a:r>
              <a:rPr lang="en-US" sz="1800" kern="0" dirty="0">
                <a:solidFill>
                  <a:schemeClr val="bg2">
                    <a:lumMod val="95000"/>
                    <a:lumOff val="5000"/>
                  </a:schemeClr>
                </a:solidFill>
              </a:rPr>
              <a:t>/ </a:t>
            </a:r>
            <a:r>
              <a:rPr lang="en-US" sz="1800" kern="0" dirty="0" smtClean="0">
                <a:solidFill>
                  <a:schemeClr val="bg2">
                    <a:lumMod val="95000"/>
                    <a:lumOff val="5000"/>
                  </a:schemeClr>
                </a:solidFill>
              </a:rPr>
              <a:t>donor weight] </a:t>
            </a:r>
            <a:r>
              <a:rPr lang="en-US" sz="1800" kern="0" dirty="0">
                <a:solidFill>
                  <a:schemeClr val="bg2">
                    <a:lumMod val="95000"/>
                    <a:lumOff val="5000"/>
                  </a:schemeClr>
                </a:solidFill>
              </a:rPr>
              <a:t>x </a:t>
            </a:r>
            <a:r>
              <a:rPr lang="en-US" sz="1800" kern="0" dirty="0" smtClean="0">
                <a:solidFill>
                  <a:schemeClr val="bg2">
                    <a:lumMod val="95000"/>
                    <a:lumOff val="5000"/>
                  </a:schemeClr>
                </a:solidFill>
              </a:rPr>
              <a:t>100;     height </a:t>
            </a:r>
            <a:r>
              <a:rPr lang="en-US" sz="1800" kern="0" dirty="0">
                <a:solidFill>
                  <a:schemeClr val="bg2">
                    <a:lumMod val="95000"/>
                    <a:lumOff val="5000"/>
                  </a:schemeClr>
                </a:solidFill>
              </a:rPr>
              <a:t>match = [(donor </a:t>
            </a:r>
            <a:r>
              <a:rPr lang="en-US" sz="1800" kern="0" dirty="0" smtClean="0">
                <a:solidFill>
                  <a:schemeClr val="bg2">
                    <a:lumMod val="95000"/>
                    <a:lumOff val="5000"/>
                  </a:schemeClr>
                </a:solidFill>
              </a:rPr>
              <a:t>height </a:t>
            </a:r>
            <a:r>
              <a:rPr lang="en-US" sz="1800" kern="0" dirty="0">
                <a:solidFill>
                  <a:schemeClr val="bg2">
                    <a:lumMod val="95000"/>
                    <a:lumOff val="5000"/>
                  </a:schemeClr>
                </a:solidFill>
              </a:rPr>
              <a:t>– recipient </a:t>
            </a:r>
            <a:r>
              <a:rPr lang="en-US" sz="1800" kern="0" dirty="0" smtClean="0">
                <a:solidFill>
                  <a:schemeClr val="bg2">
                    <a:lumMod val="95000"/>
                    <a:lumOff val="5000"/>
                  </a:schemeClr>
                </a:solidFill>
              </a:rPr>
              <a:t>height</a:t>
            </a:r>
            <a:r>
              <a:rPr lang="en-US" sz="1800" kern="0" dirty="0">
                <a:solidFill>
                  <a:schemeClr val="bg2">
                    <a:lumMod val="95000"/>
                    <a:lumOff val="5000"/>
                  </a:schemeClr>
                </a:solidFill>
              </a:rPr>
              <a:t>) / </a:t>
            </a:r>
            <a:r>
              <a:rPr lang="en-US" sz="1800" kern="0" dirty="0" smtClean="0">
                <a:solidFill>
                  <a:schemeClr val="bg2">
                    <a:lumMod val="95000"/>
                    <a:lumOff val="5000"/>
                  </a:schemeClr>
                </a:solidFill>
              </a:rPr>
              <a:t>donor height</a:t>
            </a:r>
            <a:r>
              <a:rPr lang="en-US" sz="1800" kern="0" dirty="0">
                <a:solidFill>
                  <a:schemeClr val="bg2">
                    <a:lumMod val="95000"/>
                    <a:lumOff val="5000"/>
                  </a:schemeClr>
                </a:solidFill>
              </a:rPr>
              <a:t>] x </a:t>
            </a:r>
            <a:r>
              <a:rPr lang="en-US" sz="1800" kern="0" dirty="0" smtClean="0">
                <a:solidFill>
                  <a:schemeClr val="bg2">
                    <a:lumMod val="95000"/>
                    <a:lumOff val="5000"/>
                  </a:schemeClr>
                </a:solidFill>
              </a:rPr>
              <a:t>100.</a:t>
            </a:r>
            <a:endParaRPr lang="en-US" sz="1800" kern="0" dirty="0">
              <a:solidFill>
                <a:schemeClr val="bg2">
                  <a:lumMod val="95000"/>
                  <a:lumOff val="5000"/>
                </a:schemeClr>
              </a:solidFill>
            </a:endParaRPr>
          </a:p>
          <a:p>
            <a:endParaRPr lang="en-US" sz="1800" kern="0" dirty="0">
              <a:solidFill>
                <a:schemeClr val="bg2">
                  <a:lumMod val="95000"/>
                  <a:lumOff val="5000"/>
                </a:schemeClr>
              </a:solidFill>
            </a:endParaRPr>
          </a:p>
        </p:txBody>
      </p:sp>
    </p:spTree>
    <p:extLst>
      <p:ext uri="{BB962C8B-B14F-4D97-AF65-F5344CB8AC3E}">
        <p14:creationId xmlns:p14="http://schemas.microsoft.com/office/powerpoint/2010/main" val="38172692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3200" dirty="0" smtClean="0">
                <a:solidFill>
                  <a:srgbClr val="002060"/>
                </a:solidFill>
              </a:rPr>
              <a:t>Focus Theme -</a:t>
            </a:r>
            <a:br>
              <a:rPr lang="en-US" sz="3200" dirty="0" smtClean="0">
                <a:solidFill>
                  <a:srgbClr val="002060"/>
                </a:solidFill>
              </a:rPr>
            </a:br>
            <a:r>
              <a:rPr lang="en-US" sz="3200" dirty="0" smtClean="0">
                <a:solidFill>
                  <a:srgbClr val="002060"/>
                </a:solidFill>
              </a:rPr>
              <a:t> Select Characteristics</a:t>
            </a:r>
            <a:endParaRPr lang="en-US" sz="32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8581207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918755726"/>
              </p:ext>
            </p:extLst>
          </p:nvPr>
        </p:nvGraphicFramePr>
        <p:xfrm>
          <a:off x="152400" y="1309957"/>
          <a:ext cx="8686800" cy="47974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27177" y="148417"/>
            <a:ext cx="91440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p>
          <a:p>
            <a:r>
              <a:rPr lang="en-US" sz="2400" kern="0" dirty="0" smtClean="0">
                <a:solidFill>
                  <a:srgbClr val="002060"/>
                </a:solidFill>
              </a:rPr>
              <a:t>Donor-Recipient Height Match and Weight Match</a:t>
            </a:r>
            <a:r>
              <a:rPr lang="en-US" sz="2600" kern="0" dirty="0" smtClean="0">
                <a:solidFill>
                  <a:srgbClr val="002060"/>
                </a:solidFill>
              </a:rPr>
              <a:t> </a:t>
            </a:r>
          </a:p>
          <a:p>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11" name="pvalues"/>
          <p:cNvSpPr txBox="1"/>
          <p:nvPr/>
        </p:nvSpPr>
        <p:spPr>
          <a:xfrm>
            <a:off x="6692672" y="6397823"/>
            <a:ext cx="1917928" cy="307777"/>
          </a:xfrm>
          <a:prstGeom prst="rect">
            <a:avLst/>
          </a:prstGeom>
          <a:noFill/>
        </p:spPr>
        <p:txBody>
          <a:bodyPr wrap="square" rtlCol="0">
            <a:spAutoFit/>
          </a:bodyPr>
          <a:lstStyle/>
          <a:p>
            <a:r>
              <a:rPr lang="en-US" sz="1400" b="1" dirty="0" smtClean="0">
                <a:solidFill>
                  <a:srgbClr val="002060"/>
                </a:solidFill>
              </a:rPr>
              <a:t>R = 0.695, p&lt;0.0001</a:t>
            </a:r>
          </a:p>
        </p:txBody>
      </p:sp>
      <p:sp>
        <p:nvSpPr>
          <p:cNvPr id="21" name="title_cohort"/>
          <p:cNvSpPr txBox="1"/>
          <p:nvPr/>
        </p:nvSpPr>
        <p:spPr>
          <a:xfrm>
            <a:off x="2094540" y="919799"/>
            <a:ext cx="5242787"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7334455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13" y="25850"/>
            <a:ext cx="8938487" cy="914400"/>
          </a:xfrm>
        </p:spPr>
        <p:txBody>
          <a:bodyPr anchor="t" anchorCtr="0"/>
          <a:lstStyle/>
          <a:p>
            <a:r>
              <a:rPr lang="en-US" sz="2600" dirty="0" smtClean="0">
                <a:solidFill>
                  <a:srgbClr val="002060"/>
                </a:solidFill>
              </a:rPr>
              <a:t>Pediatric </a:t>
            </a:r>
            <a:r>
              <a:rPr lang="en-US" sz="2600" dirty="0">
                <a:solidFill>
                  <a:srgbClr val="002060"/>
                </a:solidFill>
              </a:rPr>
              <a:t>Heart Transplants</a:t>
            </a:r>
            <a:r>
              <a:rPr lang="en-US" sz="2800" dirty="0">
                <a:solidFill>
                  <a:srgbClr val="002060"/>
                </a:solidFill>
              </a:rPr>
              <a:t/>
            </a:r>
            <a:br>
              <a:rPr lang="en-US" sz="2800" dirty="0">
                <a:solidFill>
                  <a:srgbClr val="002060"/>
                </a:solidFill>
              </a:rPr>
            </a:br>
            <a:r>
              <a:rPr lang="en-US" sz="2400" dirty="0" smtClean="0">
                <a:solidFill>
                  <a:srgbClr val="002060"/>
                </a:solidFill>
              </a:rPr>
              <a:t>Transplants with Donor-Recipient Weight Match of &lt;-20% and &gt;20% by </a:t>
            </a:r>
            <a:r>
              <a:rPr lang="en-US" sz="2400" dirty="0">
                <a:solidFill>
                  <a:srgbClr val="002060"/>
                </a:solidFill>
              </a:rPr>
              <a:t>Transplant </a:t>
            </a:r>
            <a:r>
              <a:rPr lang="en-US" sz="2400" dirty="0" smtClean="0">
                <a:solidFill>
                  <a:srgbClr val="002060"/>
                </a:solidFill>
              </a:rPr>
              <a:t>Year</a:t>
            </a:r>
            <a:endParaRPr lang="en-US" sz="24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3717556"/>
              </p:ext>
            </p:extLst>
          </p:nvPr>
        </p:nvGraphicFramePr>
        <p:xfrm>
          <a:off x="152400" y="1584394"/>
          <a:ext cx="8763000" cy="44354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1" name="title_cohort"/>
          <p:cNvSpPr txBox="1"/>
          <p:nvPr/>
        </p:nvSpPr>
        <p:spPr>
          <a:xfrm>
            <a:off x="1643648" y="1210505"/>
            <a:ext cx="5874905" cy="400110"/>
          </a:xfrm>
          <a:prstGeom prst="rect">
            <a:avLst/>
          </a:prstGeom>
          <a:noFill/>
        </p:spPr>
        <p:txBody>
          <a:bodyPr wrap="square" rtlCol="0">
            <a:spAutoFit/>
          </a:bodyPr>
          <a:lstStyle/>
          <a:p>
            <a:r>
              <a:rPr lang="en-US" sz="2000" b="1" kern="0" dirty="0" smtClean="0">
                <a:solidFill>
                  <a:srgbClr val="002060"/>
                </a:solidFill>
              </a:rPr>
              <a:t>(Transplants: January 1992 –  December 2017)</a:t>
            </a:r>
            <a:endParaRPr lang="en-US" sz="2000" b="1" kern="0" dirty="0">
              <a:solidFill>
                <a:srgbClr val="002060"/>
              </a:solidFill>
            </a:endParaRPr>
          </a:p>
        </p:txBody>
      </p:sp>
      <p:sp>
        <p:nvSpPr>
          <p:cNvPr id="5" name="TextBox 4"/>
          <p:cNvSpPr txBox="1"/>
          <p:nvPr/>
        </p:nvSpPr>
        <p:spPr>
          <a:xfrm>
            <a:off x="4267200" y="5915337"/>
            <a:ext cx="1963743" cy="338554"/>
          </a:xfrm>
          <a:prstGeom prst="rect">
            <a:avLst/>
          </a:prstGeom>
          <a:noFill/>
        </p:spPr>
        <p:txBody>
          <a:bodyPr wrap="none" rtlCol="0">
            <a:spAutoFit/>
          </a:bodyPr>
          <a:lstStyle/>
          <a:p>
            <a:r>
              <a:rPr lang="en-US" sz="1600" b="1" dirty="0" smtClean="0">
                <a:solidFill>
                  <a:schemeClr val="bg2">
                    <a:lumMod val="95000"/>
                    <a:lumOff val="5000"/>
                  </a:schemeClr>
                </a:solidFill>
              </a:rPr>
              <a:t>Year of Transplant</a:t>
            </a:r>
            <a:endParaRPr lang="en-US" sz="1600" b="1" dirty="0">
              <a:solidFill>
                <a:schemeClr val="bg2">
                  <a:lumMod val="95000"/>
                  <a:lumOff val="5000"/>
                </a:schemeClr>
              </a:solidFill>
            </a:endParaRPr>
          </a:p>
        </p:txBody>
      </p:sp>
    </p:spTree>
    <p:extLst>
      <p:ext uri="{BB962C8B-B14F-4D97-AF65-F5344CB8AC3E}">
        <p14:creationId xmlns:p14="http://schemas.microsoft.com/office/powerpoint/2010/main" val="123463385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2" y="1434601"/>
          <a:ext cx="8991598"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255157" y="65013"/>
            <a:ext cx="8481287"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600" kern="0" dirty="0" smtClean="0">
                <a:solidFill>
                  <a:srgbClr val="002060"/>
                </a:solidFill>
              </a:rPr>
              <a:t>Distribution of </a:t>
            </a:r>
            <a:r>
              <a:rPr lang="en-US" sz="2400" kern="0" dirty="0" smtClean="0">
                <a:solidFill>
                  <a:srgbClr val="002060"/>
                </a:solidFill>
              </a:rPr>
              <a:t>Donor-Recipient Weight Match by Recipient Age</a:t>
            </a:r>
            <a:endParaRPr lang="en-US" sz="2400" kern="0" dirty="0">
              <a:solidFill>
                <a:srgbClr val="002060"/>
              </a:solidFill>
            </a:endParaRPr>
          </a:p>
          <a:p>
            <a:endParaRPr lang="en-US" sz="2400" kern="0" dirty="0">
              <a:solidFill>
                <a:srgbClr val="002060"/>
              </a:solidFill>
            </a:endParaRPr>
          </a:p>
        </p:txBody>
      </p:sp>
      <p:sp>
        <p:nvSpPr>
          <p:cNvPr id="3" name="title_cohort"/>
          <p:cNvSpPr txBox="1"/>
          <p:nvPr/>
        </p:nvSpPr>
        <p:spPr>
          <a:xfrm>
            <a:off x="1562101" y="1318905"/>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9227666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1" y="1460107"/>
          <a:ext cx="8991598" cy="4805173"/>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331356" y="48642"/>
            <a:ext cx="8481287"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400" kern="0" dirty="0">
                <a:solidFill>
                  <a:srgbClr val="002060"/>
                </a:solidFill>
              </a:rPr>
              <a:t>Distribution of </a:t>
            </a:r>
            <a:r>
              <a:rPr lang="en-US" sz="2400" kern="0" dirty="0" smtClean="0">
                <a:solidFill>
                  <a:srgbClr val="002060"/>
                </a:solidFill>
              </a:rPr>
              <a:t>Donor-Recipient Weight Match by Donor-Recipient Sex Match</a:t>
            </a:r>
            <a:endParaRPr lang="en-US" sz="2400" kern="0" dirty="0">
              <a:solidFill>
                <a:srgbClr val="002060"/>
              </a:solidFill>
            </a:endParaRPr>
          </a:p>
        </p:txBody>
      </p:sp>
      <p:sp>
        <p:nvSpPr>
          <p:cNvPr id="3" name="title_cohort"/>
          <p:cNvSpPr txBox="1"/>
          <p:nvPr/>
        </p:nvSpPr>
        <p:spPr>
          <a:xfrm>
            <a:off x="1638300" y="1260052"/>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1053744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2" y="1434601"/>
          <a:ext cx="8991598"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462495" y="41365"/>
            <a:ext cx="8325236"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Weight Match by Donor Age</a:t>
            </a:r>
            <a:endParaRPr lang="en-US" sz="2400" kern="0" dirty="0">
              <a:solidFill>
                <a:srgbClr val="002060"/>
              </a:solidFill>
            </a:endParaRPr>
          </a:p>
          <a:p>
            <a:endParaRPr lang="en-US" sz="2400" kern="0" dirty="0">
              <a:solidFill>
                <a:srgbClr val="002060"/>
              </a:solidFill>
            </a:endParaRPr>
          </a:p>
        </p:txBody>
      </p:sp>
      <p:sp>
        <p:nvSpPr>
          <p:cNvPr id="3" name="title_cohort"/>
          <p:cNvSpPr txBox="1"/>
          <p:nvPr/>
        </p:nvSpPr>
        <p:spPr>
          <a:xfrm>
            <a:off x="1691413" y="1234546"/>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6054657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27039" y="1342375"/>
          <a:ext cx="8991598"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9355" y="0"/>
            <a:ext cx="9144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Weight Match by Recipient PVR</a:t>
            </a:r>
            <a:endParaRPr lang="en-US" sz="2400" kern="0" dirty="0">
              <a:solidFill>
                <a:srgbClr val="002060"/>
              </a:solidFill>
            </a:endParaRPr>
          </a:p>
        </p:txBody>
      </p:sp>
      <p:sp>
        <p:nvSpPr>
          <p:cNvPr id="3" name="title_cohort"/>
          <p:cNvSpPr txBox="1"/>
          <p:nvPr/>
        </p:nvSpPr>
        <p:spPr>
          <a:xfrm>
            <a:off x="1691413" y="1203253"/>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40795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460087167"/>
              </p:ext>
            </p:extLst>
          </p:nvPr>
        </p:nvGraphicFramePr>
        <p:xfrm>
          <a:off x="0" y="13716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529500"/>
            <a:ext cx="9144000" cy="6156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3600" kern="0" dirty="0" smtClean="0">
                <a:solidFill>
                  <a:srgbClr val="002060"/>
                </a:solidFill>
              </a:rPr>
              <a:t/>
            </a:r>
            <a:br>
              <a:rPr lang="en-US" sz="3600" kern="0" dirty="0" smtClean="0">
                <a:solidFill>
                  <a:srgbClr val="002060"/>
                </a:solidFill>
              </a:rPr>
            </a:br>
            <a:r>
              <a:rPr lang="en-US" sz="2400" kern="0" dirty="0" smtClean="0">
                <a:solidFill>
                  <a:srgbClr val="002060"/>
                </a:solidFill>
              </a:rPr>
              <a:t>Donor Age Distribution by Location </a:t>
            </a:r>
            <a:r>
              <a:rPr lang="en-US" sz="3600" kern="0" dirty="0" smtClean="0">
                <a:solidFill>
                  <a:srgbClr val="002060"/>
                </a:solidFill>
              </a:rPr>
              <a:t/>
            </a:r>
            <a:br>
              <a:rPr lang="en-US" sz="3600" kern="0" dirty="0" smtClean="0">
                <a:solidFill>
                  <a:srgbClr val="002060"/>
                </a:solidFill>
              </a:rPr>
            </a:br>
            <a:endParaRPr lang="en-US" sz="2000" kern="0" dirty="0">
              <a:solidFill>
                <a:srgbClr val="002060"/>
              </a:solidFill>
            </a:endParaRPr>
          </a:p>
        </p:txBody>
      </p:sp>
      <p:sp>
        <p:nvSpPr>
          <p:cNvPr id="3" name="title_cohort"/>
          <p:cNvSpPr txBox="1"/>
          <p:nvPr/>
        </p:nvSpPr>
        <p:spPr>
          <a:xfrm>
            <a:off x="2034313" y="1026717"/>
            <a:ext cx="5181600" cy="400110"/>
          </a:xfrm>
          <a:prstGeom prst="rect">
            <a:avLst/>
          </a:prstGeom>
          <a:noFill/>
        </p:spPr>
        <p:txBody>
          <a:bodyPr wrap="square" rtlCol="0">
            <a:spAutoFit/>
          </a:bodyPr>
          <a:lstStyle/>
          <a:p>
            <a:r>
              <a:rPr lang="en-US" sz="2000" b="1" kern="0" dirty="0" smtClean="0">
                <a:solidFill>
                  <a:srgbClr val="002060"/>
                </a:solidFill>
              </a:rPr>
              <a:t>(Transplants: January 2005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1" name="TextBox 1"/>
          <p:cNvSpPr txBox="1"/>
          <p:nvPr/>
        </p:nvSpPr>
        <p:spPr>
          <a:xfrm>
            <a:off x="518184" y="1501654"/>
            <a:ext cx="2285977" cy="3809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500" b="1" dirty="0" smtClean="0">
                <a:solidFill>
                  <a:schemeClr val="bg2"/>
                </a:solidFill>
              </a:rPr>
              <a:t>Donor Age (Years):</a:t>
            </a:r>
            <a:endParaRPr lang="en-US" sz="1500" b="1" dirty="0">
              <a:solidFill>
                <a:schemeClr val="bg2"/>
              </a:solidFill>
            </a:endParaRPr>
          </a:p>
        </p:txBody>
      </p:sp>
    </p:spTree>
    <p:extLst>
      <p:ext uri="{BB962C8B-B14F-4D97-AF65-F5344CB8AC3E}">
        <p14:creationId xmlns:p14="http://schemas.microsoft.com/office/powerpoint/2010/main" val="26700921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27039" y="1514537"/>
          <a:ext cx="8991598" cy="4704637"/>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143934" y="132137"/>
            <a:ext cx="9000066"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Weight Match by </a:t>
            </a:r>
            <a:r>
              <a:rPr lang="en-US" sz="2400" kern="0" dirty="0">
                <a:solidFill>
                  <a:srgbClr val="002060"/>
                </a:solidFill>
              </a:rPr>
              <a:t>Ischemic Time </a:t>
            </a:r>
          </a:p>
        </p:txBody>
      </p:sp>
      <p:sp>
        <p:nvSpPr>
          <p:cNvPr id="3" name="title_cohort"/>
          <p:cNvSpPr txBox="1"/>
          <p:nvPr/>
        </p:nvSpPr>
        <p:spPr>
          <a:xfrm>
            <a:off x="1535060" y="1303682"/>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107635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0" y="1520647"/>
          <a:ext cx="8991598" cy="4676892"/>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53113" y="41404"/>
            <a:ext cx="9144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Weight Match by Geographic Location</a:t>
            </a:r>
            <a:endParaRPr lang="en-US" sz="2400" kern="0" dirty="0">
              <a:solidFill>
                <a:srgbClr val="002060"/>
              </a:solidFill>
            </a:endParaRPr>
          </a:p>
        </p:txBody>
      </p:sp>
      <p:sp>
        <p:nvSpPr>
          <p:cNvPr id="3" name="title_cohort"/>
          <p:cNvSpPr txBox="1"/>
          <p:nvPr/>
        </p:nvSpPr>
        <p:spPr>
          <a:xfrm>
            <a:off x="1562099" y="1277357"/>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9932903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0" y="1718154"/>
          <a:ext cx="8991598" cy="4479383"/>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0" y="237891"/>
            <a:ext cx="914400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Weight Match by Mechanical Circulatory Support (MCS)*</a:t>
            </a:r>
            <a:endParaRPr lang="en-US" sz="2400" kern="0" dirty="0">
              <a:solidFill>
                <a:srgbClr val="002060"/>
              </a:solidFill>
            </a:endParaRPr>
          </a:p>
        </p:txBody>
      </p:sp>
      <p:sp>
        <p:nvSpPr>
          <p:cNvPr id="3" name="title_cohort"/>
          <p:cNvSpPr txBox="1"/>
          <p:nvPr/>
        </p:nvSpPr>
        <p:spPr>
          <a:xfrm>
            <a:off x="1638300" y="1462082"/>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TextBox 1"/>
          <p:cNvSpPr txBox="1"/>
          <p:nvPr/>
        </p:nvSpPr>
        <p:spPr>
          <a:xfrm>
            <a:off x="5638800" y="6285019"/>
            <a:ext cx="2999539" cy="338554"/>
          </a:xfrm>
          <a:prstGeom prst="rect">
            <a:avLst/>
          </a:prstGeom>
          <a:noFill/>
        </p:spPr>
        <p:txBody>
          <a:bodyPr wrap="none" rtlCol="0">
            <a:spAutoFit/>
          </a:bodyPr>
          <a:lstStyle/>
          <a:p>
            <a:r>
              <a:rPr lang="en-US" sz="1600" b="1" kern="0" dirty="0">
                <a:solidFill>
                  <a:srgbClr val="002060"/>
                </a:solidFill>
              </a:rPr>
              <a:t>* LVAD, RVAD, TAH, </a:t>
            </a:r>
            <a:r>
              <a:rPr lang="en-US" sz="1600" b="1" kern="0" dirty="0" smtClean="0">
                <a:solidFill>
                  <a:srgbClr val="002060"/>
                </a:solidFill>
              </a:rPr>
              <a:t>ECMO</a:t>
            </a:r>
            <a:r>
              <a:rPr lang="en-US" sz="1400" dirty="0" smtClean="0"/>
              <a:t>O</a:t>
            </a:r>
            <a:endParaRPr lang="en-US" sz="1400" dirty="0"/>
          </a:p>
        </p:txBody>
      </p:sp>
    </p:spTree>
    <p:extLst>
      <p:ext uri="{BB962C8B-B14F-4D97-AF65-F5344CB8AC3E}">
        <p14:creationId xmlns:p14="http://schemas.microsoft.com/office/powerpoint/2010/main" val="197286526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2" y="1434601"/>
          <a:ext cx="8991598"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172588" y="66765"/>
            <a:ext cx="8646425"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Height Match by Donor Age</a:t>
            </a:r>
            <a:endParaRPr lang="en-US" sz="2400" kern="0" dirty="0">
              <a:solidFill>
                <a:srgbClr val="002060"/>
              </a:solidFill>
            </a:endParaRPr>
          </a:p>
          <a:p>
            <a:endParaRPr lang="en-US" sz="2400" kern="0" dirty="0">
              <a:solidFill>
                <a:srgbClr val="002060"/>
              </a:solidFill>
            </a:endParaRPr>
          </a:p>
        </p:txBody>
      </p:sp>
      <p:sp>
        <p:nvSpPr>
          <p:cNvPr id="3" name="title_cohort"/>
          <p:cNvSpPr txBox="1"/>
          <p:nvPr/>
        </p:nvSpPr>
        <p:spPr>
          <a:xfrm>
            <a:off x="1562101" y="1251624"/>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5070063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14600"/>
            <a:ext cx="8610600" cy="838200"/>
          </a:xfrm>
        </p:spPr>
        <p:txBody>
          <a:bodyPr/>
          <a:lstStyle/>
          <a:p>
            <a:r>
              <a:rPr lang="en-US" sz="3200" dirty="0" smtClean="0">
                <a:solidFill>
                  <a:srgbClr val="002060"/>
                </a:solidFill>
              </a:rPr>
              <a:t>Focus Theme -</a:t>
            </a:r>
            <a:br>
              <a:rPr lang="en-US" sz="3200" dirty="0" smtClean="0">
                <a:solidFill>
                  <a:srgbClr val="002060"/>
                </a:solidFill>
              </a:rPr>
            </a:br>
            <a:r>
              <a:rPr lang="en-US" sz="3200" dirty="0" smtClean="0">
                <a:solidFill>
                  <a:srgbClr val="002060"/>
                </a:solidFill>
              </a:rPr>
              <a:t>Post-transplant Outcomes</a:t>
            </a:r>
            <a:endParaRPr lang="en-US" sz="320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7444998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977"/>
            <a:ext cx="9144000" cy="1143000"/>
          </a:xfrm>
        </p:spPr>
        <p:txBody>
          <a:bodyPr/>
          <a:lstStyle/>
          <a:p>
            <a:r>
              <a:rPr lang="en-US" sz="2600" dirty="0" smtClean="0">
                <a:solidFill>
                  <a:srgbClr val="002060"/>
                </a:solidFill>
              </a:rPr>
              <a:t>Pediatric Heart Transplants </a:t>
            </a:r>
            <a:br>
              <a:rPr lang="en-US" sz="2600" dirty="0" smtClean="0">
                <a:solidFill>
                  <a:srgbClr val="002060"/>
                </a:solidFill>
              </a:rPr>
            </a:br>
            <a:r>
              <a:rPr lang="en-US" sz="2100" dirty="0" smtClean="0">
                <a:solidFill>
                  <a:srgbClr val="002060"/>
                </a:solidFill>
              </a:rPr>
              <a:t>% of Recipients Experiencing </a:t>
            </a:r>
            <a:r>
              <a:rPr lang="en-US" sz="2100" i="1" u="sng" dirty="0" smtClean="0">
                <a:solidFill>
                  <a:srgbClr val="002060"/>
                </a:solidFill>
              </a:rPr>
              <a:t>Treated</a:t>
            </a:r>
            <a:r>
              <a:rPr lang="en-US" sz="2100" dirty="0" smtClean="0">
                <a:solidFill>
                  <a:srgbClr val="002060"/>
                </a:solidFill>
              </a:rPr>
              <a:t> Rejection Between Discharge and 1-Year Follow-Up by </a:t>
            </a:r>
            <a:r>
              <a:rPr lang="en-US" sz="2000" dirty="0">
                <a:solidFill>
                  <a:srgbClr val="002060"/>
                </a:solidFill>
              </a:rPr>
              <a:t>Donor-Recipient </a:t>
            </a:r>
            <a:r>
              <a:rPr lang="en-US" sz="2000" dirty="0" smtClean="0">
                <a:solidFill>
                  <a:srgbClr val="002060"/>
                </a:solidFill>
              </a:rPr>
              <a:t>Weight Match </a:t>
            </a:r>
            <a:endParaRPr lang="en-US" sz="2100" dirty="0">
              <a:solidFill>
                <a:srgbClr val="002060"/>
              </a:solidFill>
            </a:endParaRPr>
          </a:p>
        </p:txBody>
      </p:sp>
      <p:graphicFrame>
        <p:nvGraphicFramePr>
          <p:cNvPr id="19" name="Content Placeholder 3"/>
          <p:cNvGraphicFramePr>
            <a:graphicFrameLocks noGrp="1"/>
          </p:cNvGraphicFramePr>
          <p:nvPr>
            <p:ph idx="1"/>
            <p:extLst>
              <p:ext uri="{D42A27DB-BD31-4B8C-83A1-F6EECF244321}">
                <p14:modId xmlns:p14="http://schemas.microsoft.com/office/powerpoint/2010/main" val="1826013012"/>
              </p:ext>
            </p:extLst>
          </p:nvPr>
        </p:nvGraphicFramePr>
        <p:xfrm>
          <a:off x="0" y="1389382"/>
          <a:ext cx="8991600" cy="483364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562600" y="5779109"/>
            <a:ext cx="3352800" cy="830997"/>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2" name="pvalues"/>
          <p:cNvSpPr txBox="1"/>
          <p:nvPr/>
        </p:nvSpPr>
        <p:spPr>
          <a:xfrm>
            <a:off x="4191000" y="2245077"/>
            <a:ext cx="1219200" cy="307777"/>
          </a:xfrm>
          <a:prstGeom prst="rect">
            <a:avLst/>
          </a:prstGeom>
          <a:noFill/>
        </p:spPr>
        <p:txBody>
          <a:bodyPr wrap="square" rtlCol="0">
            <a:spAutoFit/>
          </a:bodyPr>
          <a:lstStyle/>
          <a:p>
            <a:r>
              <a:rPr lang="en-US" sz="1400" b="1" dirty="0">
                <a:solidFill>
                  <a:schemeClr val="bg2"/>
                </a:solidFill>
              </a:rPr>
              <a:t>p =  </a:t>
            </a:r>
            <a:r>
              <a:rPr lang="en-US" sz="1400" b="1" dirty="0" smtClean="0">
                <a:solidFill>
                  <a:schemeClr val="bg2"/>
                </a:solidFill>
              </a:rPr>
              <a:t>0.8346</a:t>
            </a:r>
            <a:endParaRPr lang="en-US" sz="1400" b="1" dirty="0">
              <a:solidFill>
                <a:schemeClr val="bg2"/>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1" name="title_cohort"/>
          <p:cNvSpPr txBox="1"/>
          <p:nvPr/>
        </p:nvSpPr>
        <p:spPr>
          <a:xfrm>
            <a:off x="1562100" y="1367783"/>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2017)</a:t>
            </a:r>
            <a:endParaRPr lang="en-US" sz="2000" b="1" kern="0" dirty="0">
              <a:solidFill>
                <a:srgbClr val="002060"/>
              </a:solidFill>
            </a:endParaRPr>
          </a:p>
        </p:txBody>
      </p:sp>
    </p:spTree>
    <p:extLst>
      <p:ext uri="{BB962C8B-B14F-4D97-AF65-F5344CB8AC3E}">
        <p14:creationId xmlns:p14="http://schemas.microsoft.com/office/powerpoint/2010/main" val="346211539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451424"/>
          <a:ext cx="8915400" cy="4720776"/>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title_cohort"/>
          <p:cNvSpPr txBox="1"/>
          <p:nvPr/>
        </p:nvSpPr>
        <p:spPr>
          <a:xfrm>
            <a:off x="2155614" y="1235537"/>
            <a:ext cx="5120640" cy="36576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18" name="TextBox 17"/>
          <p:cNvSpPr txBox="1"/>
          <p:nvPr/>
        </p:nvSpPr>
        <p:spPr>
          <a:xfrm>
            <a:off x="804335" y="561176"/>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Height </a:t>
            </a:r>
            <a:r>
              <a:rPr lang="en-US" sz="2200" b="1" kern="0" dirty="0" smtClean="0">
                <a:solidFill>
                  <a:srgbClr val="002060"/>
                </a:solidFill>
              </a:rPr>
              <a:t>Match</a:t>
            </a:r>
            <a:r>
              <a:rPr lang="en-US" sz="2200" b="1" kern="0" dirty="0">
                <a:solidFill>
                  <a:srgbClr val="002060"/>
                </a:solidFill>
              </a:rPr>
              <a:t/>
            </a:r>
            <a:br>
              <a:rPr lang="en-US" sz="2200" b="1" kern="0" dirty="0">
                <a:solidFill>
                  <a:srgbClr val="002060"/>
                </a:solidFill>
              </a:rPr>
            </a:br>
            <a:endParaRPr lang="en-US" sz="2200" b="1" dirty="0"/>
          </a:p>
        </p:txBody>
      </p:sp>
      <p:sp>
        <p:nvSpPr>
          <p:cNvPr id="19" name="Title 1"/>
          <p:cNvSpPr txBox="1">
            <a:spLocks/>
          </p:cNvSpPr>
          <p:nvPr/>
        </p:nvSpPr>
        <p:spPr bwMode="auto">
          <a:xfrm>
            <a:off x="76200" y="109991"/>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17" name="pvalues"/>
          <p:cNvSpPr txBox="1"/>
          <p:nvPr/>
        </p:nvSpPr>
        <p:spPr>
          <a:xfrm>
            <a:off x="914400" y="3811812"/>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a:p>
            <a:endParaRPr lang="en-US" sz="1400" b="1" dirty="0">
              <a:solidFill>
                <a:schemeClr val="bg2"/>
              </a:solidFill>
            </a:endParaRPr>
          </a:p>
        </p:txBody>
      </p:sp>
    </p:spTree>
    <p:extLst>
      <p:ext uri="{BB962C8B-B14F-4D97-AF65-F5344CB8AC3E}">
        <p14:creationId xmlns:p14="http://schemas.microsoft.com/office/powerpoint/2010/main" val="421334347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4300" y="1696413"/>
          <a:ext cx="8915400" cy="4522762"/>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53113" y="102525"/>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3" name="title_cohort"/>
          <p:cNvSpPr txBox="1"/>
          <p:nvPr/>
        </p:nvSpPr>
        <p:spPr>
          <a:xfrm>
            <a:off x="2011680" y="1175843"/>
            <a:ext cx="5120640" cy="36576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Rectangle 1"/>
          <p:cNvSpPr/>
          <p:nvPr/>
        </p:nvSpPr>
        <p:spPr>
          <a:xfrm>
            <a:off x="2804743" y="1520985"/>
            <a:ext cx="3448380"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&lt;1 Year</a:t>
            </a:r>
            <a:endParaRPr lang="en-US" b="1" kern="0" dirty="0">
              <a:solidFill>
                <a:srgbClr val="0070C0"/>
              </a:solidFill>
            </a:endParaRPr>
          </a:p>
        </p:txBody>
      </p:sp>
      <p:sp>
        <p:nvSpPr>
          <p:cNvPr id="6" name="TextBox 5"/>
          <p:cNvSpPr txBox="1"/>
          <p:nvPr/>
        </p:nvSpPr>
        <p:spPr>
          <a:xfrm>
            <a:off x="804335" y="502639"/>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Height </a:t>
            </a:r>
            <a:r>
              <a:rPr lang="en-US" sz="2200" b="1" kern="0" dirty="0" smtClean="0">
                <a:solidFill>
                  <a:srgbClr val="002060"/>
                </a:solidFill>
              </a:rPr>
              <a:t>Match</a:t>
            </a:r>
            <a:r>
              <a:rPr lang="en-US" sz="2200" b="1" kern="0" dirty="0">
                <a:solidFill>
                  <a:srgbClr val="002060"/>
                </a:solidFill>
              </a:rPr>
              <a:t/>
            </a:r>
            <a:br>
              <a:rPr lang="en-US" sz="2200" b="1" kern="0" dirty="0">
                <a:solidFill>
                  <a:srgbClr val="002060"/>
                </a:solidFill>
              </a:rPr>
            </a:br>
            <a:endParaRPr lang="en-US" sz="2200" b="1" dirty="0"/>
          </a:p>
        </p:txBody>
      </p:sp>
      <p:sp>
        <p:nvSpPr>
          <p:cNvPr id="16"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a:p>
            <a:endParaRPr lang="en-US" sz="1400" b="1" dirty="0">
              <a:solidFill>
                <a:schemeClr val="bg2"/>
              </a:solidFill>
            </a:endParaRPr>
          </a:p>
        </p:txBody>
      </p:sp>
    </p:spTree>
    <p:extLst>
      <p:ext uri="{BB962C8B-B14F-4D97-AF65-F5344CB8AC3E}">
        <p14:creationId xmlns:p14="http://schemas.microsoft.com/office/powerpoint/2010/main" val="338195060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4299" y="1655288"/>
          <a:ext cx="8915400" cy="4618345"/>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2" name="Rectangle 21"/>
          <p:cNvSpPr/>
          <p:nvPr/>
        </p:nvSpPr>
        <p:spPr>
          <a:xfrm>
            <a:off x="2671478" y="1457289"/>
            <a:ext cx="3647152"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1-5 Years</a:t>
            </a:r>
            <a:endParaRPr lang="en-US" b="1" kern="0" dirty="0">
              <a:solidFill>
                <a:srgbClr val="0070C0"/>
              </a:solidFill>
            </a:endParaRPr>
          </a:p>
        </p:txBody>
      </p:sp>
      <p:sp>
        <p:nvSpPr>
          <p:cNvPr id="29" name="Title 1"/>
          <p:cNvSpPr txBox="1">
            <a:spLocks/>
          </p:cNvSpPr>
          <p:nvPr/>
        </p:nvSpPr>
        <p:spPr bwMode="auto">
          <a:xfrm>
            <a:off x="143934" y="38569"/>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30" name="title_cohort"/>
          <p:cNvSpPr txBox="1"/>
          <p:nvPr/>
        </p:nvSpPr>
        <p:spPr>
          <a:xfrm>
            <a:off x="2144644" y="1122498"/>
            <a:ext cx="5120640" cy="36576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31" name="TextBox 30"/>
          <p:cNvSpPr txBox="1"/>
          <p:nvPr/>
        </p:nvSpPr>
        <p:spPr>
          <a:xfrm>
            <a:off x="804335" y="448293"/>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Height </a:t>
            </a:r>
            <a:r>
              <a:rPr lang="en-US" sz="2200" b="1" kern="0" dirty="0" smtClean="0">
                <a:solidFill>
                  <a:srgbClr val="002060"/>
                </a:solidFill>
              </a:rPr>
              <a:t>Match</a:t>
            </a:r>
            <a:r>
              <a:rPr lang="en-US" sz="2200" b="1" kern="0" dirty="0">
                <a:solidFill>
                  <a:srgbClr val="002060"/>
                </a:solidFill>
              </a:rPr>
              <a:t/>
            </a:r>
            <a:br>
              <a:rPr lang="en-US" sz="2200" b="1" kern="0" dirty="0">
                <a:solidFill>
                  <a:srgbClr val="002060"/>
                </a:solidFill>
              </a:rPr>
            </a:br>
            <a:endParaRPr lang="en-US" sz="2200" b="1" dirty="0"/>
          </a:p>
        </p:txBody>
      </p:sp>
      <p:sp>
        <p:nvSpPr>
          <p:cNvPr id="17"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a:p>
            <a:endParaRPr lang="en-US" sz="1400" b="1" dirty="0">
              <a:solidFill>
                <a:schemeClr val="bg2"/>
              </a:solidFill>
            </a:endParaRPr>
          </a:p>
        </p:txBody>
      </p:sp>
    </p:spTree>
    <p:extLst>
      <p:ext uri="{BB962C8B-B14F-4D97-AF65-F5344CB8AC3E}">
        <p14:creationId xmlns:p14="http://schemas.microsoft.com/office/powerpoint/2010/main" val="47540600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4300" y="1646765"/>
          <a:ext cx="8915400" cy="4572411"/>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5" name="Rectangle 24"/>
          <p:cNvSpPr/>
          <p:nvPr/>
        </p:nvSpPr>
        <p:spPr>
          <a:xfrm>
            <a:off x="2607358" y="1511746"/>
            <a:ext cx="3775393"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6-10 Years</a:t>
            </a:r>
            <a:endParaRPr lang="en-US" b="1" kern="0" dirty="0">
              <a:solidFill>
                <a:srgbClr val="0070C0"/>
              </a:solidFill>
            </a:endParaRPr>
          </a:p>
        </p:txBody>
      </p:sp>
      <p:sp>
        <p:nvSpPr>
          <p:cNvPr id="28" name="Title 1"/>
          <p:cNvSpPr txBox="1">
            <a:spLocks/>
          </p:cNvSpPr>
          <p:nvPr/>
        </p:nvSpPr>
        <p:spPr bwMode="auto">
          <a:xfrm>
            <a:off x="53113" y="108373"/>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29" name="title_cohort"/>
          <p:cNvSpPr txBox="1"/>
          <p:nvPr/>
        </p:nvSpPr>
        <p:spPr>
          <a:xfrm>
            <a:off x="1934734" y="1146472"/>
            <a:ext cx="5120640" cy="36576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30" name="TextBox 29"/>
          <p:cNvSpPr txBox="1"/>
          <p:nvPr/>
        </p:nvSpPr>
        <p:spPr>
          <a:xfrm>
            <a:off x="804335" y="509537"/>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Height </a:t>
            </a:r>
            <a:r>
              <a:rPr lang="en-US" sz="2200" b="1" kern="0" dirty="0" smtClean="0">
                <a:solidFill>
                  <a:srgbClr val="002060"/>
                </a:solidFill>
              </a:rPr>
              <a:t>Match</a:t>
            </a:r>
            <a:r>
              <a:rPr lang="en-US" sz="2200" b="1" kern="0" dirty="0">
                <a:solidFill>
                  <a:srgbClr val="002060"/>
                </a:solidFill>
              </a:rPr>
              <a:t/>
            </a:r>
            <a:br>
              <a:rPr lang="en-US" sz="2200" b="1" kern="0" dirty="0">
                <a:solidFill>
                  <a:srgbClr val="002060"/>
                </a:solidFill>
              </a:rPr>
            </a:br>
            <a:endParaRPr lang="en-US" sz="2200" b="1" dirty="0"/>
          </a:p>
        </p:txBody>
      </p:sp>
      <p:sp>
        <p:nvSpPr>
          <p:cNvPr id="16"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a:p>
            <a:endParaRPr lang="en-US" sz="1400" b="1" dirty="0">
              <a:solidFill>
                <a:schemeClr val="bg2"/>
              </a:solidFill>
            </a:endParaRPr>
          </a:p>
        </p:txBody>
      </p:sp>
    </p:spTree>
    <p:extLst>
      <p:ext uri="{BB962C8B-B14F-4D97-AF65-F5344CB8AC3E}">
        <p14:creationId xmlns:p14="http://schemas.microsoft.com/office/powerpoint/2010/main" val="1845045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88602206"/>
              </p:ext>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41871"/>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Distribution of Transplants by Donor/Recipient Weight Ratio</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45043" y="911496"/>
            <a:ext cx="5715000" cy="400110"/>
          </a:xfrm>
          <a:prstGeom prst="rect">
            <a:avLst/>
          </a:prstGeom>
          <a:noFill/>
        </p:spPr>
        <p:txBody>
          <a:bodyPr wrap="square" rtlCol="0">
            <a:spAutoFit/>
          </a:bodyPr>
          <a:lstStyle/>
          <a:p>
            <a:r>
              <a:rPr lang="en-US" sz="2000" b="1" kern="0" dirty="0" smtClean="0">
                <a:solidFill>
                  <a:srgbClr val="002060"/>
                </a:solidFill>
              </a:rPr>
              <a:t>(Transplants: January 2005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0351396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4300" y="1748197"/>
          <a:ext cx="8915400" cy="4470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2" name="Rectangle 21"/>
          <p:cNvSpPr/>
          <p:nvPr/>
        </p:nvSpPr>
        <p:spPr>
          <a:xfrm>
            <a:off x="2607359" y="1541932"/>
            <a:ext cx="3903633"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11-17 Years</a:t>
            </a:r>
            <a:endParaRPr lang="en-US" b="1" kern="0" dirty="0">
              <a:solidFill>
                <a:srgbClr val="0070C0"/>
              </a:solidFill>
            </a:endParaRPr>
          </a:p>
        </p:txBody>
      </p:sp>
      <p:sp>
        <p:nvSpPr>
          <p:cNvPr id="27" name="Title 1"/>
          <p:cNvSpPr txBox="1">
            <a:spLocks/>
          </p:cNvSpPr>
          <p:nvPr/>
        </p:nvSpPr>
        <p:spPr bwMode="auto">
          <a:xfrm>
            <a:off x="53113" y="112229"/>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28" name="title_cohort"/>
          <p:cNvSpPr txBox="1"/>
          <p:nvPr/>
        </p:nvSpPr>
        <p:spPr>
          <a:xfrm>
            <a:off x="2011680" y="1200043"/>
            <a:ext cx="5120640" cy="36576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29" name="TextBox 28"/>
          <p:cNvSpPr txBox="1"/>
          <p:nvPr/>
        </p:nvSpPr>
        <p:spPr>
          <a:xfrm>
            <a:off x="804335" y="529743"/>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Height </a:t>
            </a:r>
            <a:r>
              <a:rPr lang="en-US" sz="2200" b="1" kern="0" dirty="0" smtClean="0">
                <a:solidFill>
                  <a:srgbClr val="002060"/>
                </a:solidFill>
              </a:rPr>
              <a:t>Match</a:t>
            </a:r>
            <a:r>
              <a:rPr lang="en-US" sz="2200" b="1" kern="0" dirty="0">
                <a:solidFill>
                  <a:srgbClr val="002060"/>
                </a:solidFill>
              </a:rPr>
              <a:t/>
            </a:r>
            <a:br>
              <a:rPr lang="en-US" sz="2200" b="1" kern="0" dirty="0">
                <a:solidFill>
                  <a:srgbClr val="002060"/>
                </a:solidFill>
              </a:rPr>
            </a:br>
            <a:endParaRPr lang="en-US" sz="2200" b="1" dirty="0"/>
          </a:p>
        </p:txBody>
      </p:sp>
      <p:sp>
        <p:nvSpPr>
          <p:cNvPr id="17"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a:p>
            <a:endParaRPr lang="en-US" sz="1400" b="1" dirty="0">
              <a:solidFill>
                <a:schemeClr val="bg2"/>
              </a:solidFill>
            </a:endParaRPr>
          </a:p>
        </p:txBody>
      </p:sp>
    </p:spTree>
    <p:extLst>
      <p:ext uri="{BB962C8B-B14F-4D97-AF65-F5344CB8AC3E}">
        <p14:creationId xmlns:p14="http://schemas.microsoft.com/office/powerpoint/2010/main" val="169240120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0278" y="1493719"/>
          <a:ext cx="8915400" cy="4767269"/>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0" name="Title 1"/>
          <p:cNvSpPr txBox="1">
            <a:spLocks/>
          </p:cNvSpPr>
          <p:nvPr/>
        </p:nvSpPr>
        <p:spPr bwMode="auto">
          <a:xfrm>
            <a:off x="60278" y="121730"/>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21" name="title_cohort"/>
          <p:cNvSpPr txBox="1"/>
          <p:nvPr/>
        </p:nvSpPr>
        <p:spPr>
          <a:xfrm>
            <a:off x="2064793" y="1153278"/>
            <a:ext cx="5120640" cy="36576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22" name="TextBox 21"/>
          <p:cNvSpPr txBox="1"/>
          <p:nvPr/>
        </p:nvSpPr>
        <p:spPr>
          <a:xfrm>
            <a:off x="804335" y="505040"/>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a:t>
            </a:r>
            <a:r>
              <a:rPr lang="en-US" sz="2200" b="1" kern="0" dirty="0" smtClean="0">
                <a:solidFill>
                  <a:srgbClr val="002060"/>
                </a:solidFill>
              </a:rPr>
              <a:t>Weight Match</a:t>
            </a:r>
            <a:r>
              <a:rPr lang="en-US" sz="2200" b="1" kern="0" dirty="0">
                <a:solidFill>
                  <a:srgbClr val="002060"/>
                </a:solidFill>
              </a:rPr>
              <a:t/>
            </a:r>
            <a:br>
              <a:rPr lang="en-US" sz="2200" b="1" kern="0" dirty="0">
                <a:solidFill>
                  <a:srgbClr val="002060"/>
                </a:solidFill>
              </a:rPr>
            </a:br>
            <a:endParaRPr lang="en-US" sz="2200" b="1" dirty="0"/>
          </a:p>
        </p:txBody>
      </p:sp>
      <p:sp>
        <p:nvSpPr>
          <p:cNvPr id="16" name="pvalues"/>
          <p:cNvSpPr txBox="1"/>
          <p:nvPr/>
        </p:nvSpPr>
        <p:spPr>
          <a:xfrm>
            <a:off x="1022237" y="3896403"/>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a:p>
            <a:endParaRPr lang="en-US" sz="1400" b="1" dirty="0">
              <a:solidFill>
                <a:schemeClr val="bg2"/>
              </a:solidFill>
            </a:endParaRPr>
          </a:p>
        </p:txBody>
      </p:sp>
    </p:spTree>
    <p:extLst>
      <p:ext uri="{BB962C8B-B14F-4D97-AF65-F5344CB8AC3E}">
        <p14:creationId xmlns:p14="http://schemas.microsoft.com/office/powerpoint/2010/main" val="293339156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6158" y="1673014"/>
          <a:ext cx="8915400" cy="4539554"/>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0" name="Rectangle 19"/>
          <p:cNvSpPr/>
          <p:nvPr/>
        </p:nvSpPr>
        <p:spPr>
          <a:xfrm>
            <a:off x="2829561" y="1518354"/>
            <a:ext cx="3448380"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&lt;1 Year</a:t>
            </a:r>
            <a:endParaRPr lang="en-US" b="1" kern="0" dirty="0">
              <a:solidFill>
                <a:srgbClr val="0070C0"/>
              </a:solidFill>
            </a:endParaRPr>
          </a:p>
        </p:txBody>
      </p:sp>
      <p:sp>
        <p:nvSpPr>
          <p:cNvPr id="23" name="Title 1"/>
          <p:cNvSpPr txBox="1">
            <a:spLocks/>
          </p:cNvSpPr>
          <p:nvPr/>
        </p:nvSpPr>
        <p:spPr bwMode="auto">
          <a:xfrm>
            <a:off x="26158" y="85969"/>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24" name="title_cohort"/>
          <p:cNvSpPr txBox="1"/>
          <p:nvPr/>
        </p:nvSpPr>
        <p:spPr>
          <a:xfrm>
            <a:off x="2037838" y="1150149"/>
            <a:ext cx="5120640" cy="36576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25" name="TextBox 24"/>
          <p:cNvSpPr txBox="1"/>
          <p:nvPr/>
        </p:nvSpPr>
        <p:spPr>
          <a:xfrm>
            <a:off x="917812" y="493373"/>
            <a:ext cx="7823198" cy="769441"/>
          </a:xfrm>
          <a:prstGeom prst="rect">
            <a:avLst/>
          </a:prstGeom>
          <a:noFill/>
        </p:spPr>
        <p:txBody>
          <a:bodyPr wrap="square" rtlCol="0">
            <a:spAutoFit/>
          </a:bodyPr>
          <a:lstStyle/>
          <a:p>
            <a:pPr algn="ctr"/>
            <a:r>
              <a:rPr lang="en-US" sz="2200" b="1" kern="0" dirty="0">
                <a:solidFill>
                  <a:srgbClr val="002060"/>
                </a:solidFill>
              </a:rPr>
              <a:t>Kaplan-Meier Survival Within 1 Year by Donor-Recipient </a:t>
            </a:r>
            <a:r>
              <a:rPr lang="en-US" sz="2200" b="1" kern="0" dirty="0" smtClean="0">
                <a:solidFill>
                  <a:srgbClr val="002060"/>
                </a:solidFill>
              </a:rPr>
              <a:t>Weight Match</a:t>
            </a:r>
            <a:endParaRPr lang="en-US" sz="2200" b="1" dirty="0"/>
          </a:p>
        </p:txBody>
      </p:sp>
      <p:sp>
        <p:nvSpPr>
          <p:cNvPr id="17"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a:p>
            <a:endParaRPr lang="en-US" sz="1400" b="1" dirty="0">
              <a:solidFill>
                <a:schemeClr val="bg2"/>
              </a:solidFill>
            </a:endParaRPr>
          </a:p>
        </p:txBody>
      </p:sp>
    </p:spTree>
    <p:extLst>
      <p:ext uri="{BB962C8B-B14F-4D97-AF65-F5344CB8AC3E}">
        <p14:creationId xmlns:p14="http://schemas.microsoft.com/office/powerpoint/2010/main" val="404234710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675737"/>
          <a:ext cx="8915400" cy="4496463"/>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0" name="Rectangle 19"/>
          <p:cNvSpPr/>
          <p:nvPr/>
        </p:nvSpPr>
        <p:spPr>
          <a:xfrm>
            <a:off x="2710324" y="1544131"/>
            <a:ext cx="3647152"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1-5 Years</a:t>
            </a:r>
            <a:endParaRPr lang="en-US" b="1" kern="0" dirty="0">
              <a:solidFill>
                <a:srgbClr val="0070C0"/>
              </a:solidFill>
            </a:endParaRPr>
          </a:p>
        </p:txBody>
      </p:sp>
      <p:sp>
        <p:nvSpPr>
          <p:cNvPr id="23" name="Title 1"/>
          <p:cNvSpPr txBox="1">
            <a:spLocks/>
          </p:cNvSpPr>
          <p:nvPr/>
        </p:nvSpPr>
        <p:spPr bwMode="auto">
          <a:xfrm>
            <a:off x="76200" y="109991"/>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24" name="title_cohort"/>
          <p:cNvSpPr txBox="1"/>
          <p:nvPr/>
        </p:nvSpPr>
        <p:spPr>
          <a:xfrm>
            <a:off x="1905000" y="1191415"/>
            <a:ext cx="5120640" cy="36576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25" name="TextBox 24"/>
          <p:cNvSpPr txBox="1"/>
          <p:nvPr/>
        </p:nvSpPr>
        <p:spPr>
          <a:xfrm>
            <a:off x="804335" y="549544"/>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a:t>
            </a:r>
            <a:r>
              <a:rPr lang="en-US" sz="2200" b="1" kern="0" dirty="0" smtClean="0">
                <a:solidFill>
                  <a:srgbClr val="002060"/>
                </a:solidFill>
              </a:rPr>
              <a:t>Weight Match</a:t>
            </a:r>
            <a:r>
              <a:rPr lang="en-US" sz="2200" b="1" kern="0" dirty="0">
                <a:solidFill>
                  <a:srgbClr val="002060"/>
                </a:solidFill>
              </a:rPr>
              <a:t/>
            </a:r>
            <a:br>
              <a:rPr lang="en-US" sz="2200" b="1" kern="0" dirty="0">
                <a:solidFill>
                  <a:srgbClr val="002060"/>
                </a:solidFill>
              </a:rPr>
            </a:br>
            <a:endParaRPr lang="en-US" sz="2200" b="1" dirty="0"/>
          </a:p>
        </p:txBody>
      </p:sp>
      <p:sp>
        <p:nvSpPr>
          <p:cNvPr id="17" name="pvalues"/>
          <p:cNvSpPr txBox="1"/>
          <p:nvPr/>
        </p:nvSpPr>
        <p:spPr>
          <a:xfrm>
            <a:off x="809097" y="4086429"/>
            <a:ext cx="6934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p&lt;0.05 except </a:t>
            </a:r>
            <a:r>
              <a:rPr lang="en-US" sz="1400" b="1" dirty="0" smtClean="0">
                <a:solidFill>
                  <a:schemeClr val="bg2"/>
                </a:solidFill>
              </a:rPr>
              <a:t>&lt;-30% vs. &gt;30%.</a:t>
            </a:r>
            <a:endParaRPr lang="en-US" sz="1400" b="1" dirty="0">
              <a:solidFill>
                <a:schemeClr val="bg2"/>
              </a:solidFill>
            </a:endParaRPr>
          </a:p>
          <a:p>
            <a:endParaRPr lang="en-US" sz="1400" b="1" dirty="0">
              <a:solidFill>
                <a:schemeClr val="bg2"/>
              </a:solidFill>
            </a:endParaRPr>
          </a:p>
        </p:txBody>
      </p:sp>
    </p:spTree>
    <p:extLst>
      <p:ext uri="{BB962C8B-B14F-4D97-AF65-F5344CB8AC3E}">
        <p14:creationId xmlns:p14="http://schemas.microsoft.com/office/powerpoint/2010/main" val="174268166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675737"/>
          <a:ext cx="8915400" cy="4496463"/>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0" name="Rectangle 19"/>
          <p:cNvSpPr/>
          <p:nvPr/>
        </p:nvSpPr>
        <p:spPr>
          <a:xfrm>
            <a:off x="2646203" y="1491071"/>
            <a:ext cx="3775393"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6-10 Years</a:t>
            </a:r>
            <a:endParaRPr lang="en-US" b="1" kern="0" dirty="0">
              <a:solidFill>
                <a:srgbClr val="0070C0"/>
              </a:solidFill>
            </a:endParaRPr>
          </a:p>
        </p:txBody>
      </p:sp>
      <p:sp>
        <p:nvSpPr>
          <p:cNvPr id="23" name="Title 1"/>
          <p:cNvSpPr txBox="1">
            <a:spLocks/>
          </p:cNvSpPr>
          <p:nvPr/>
        </p:nvSpPr>
        <p:spPr bwMode="auto">
          <a:xfrm>
            <a:off x="53113" y="102931"/>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24" name="title_cohort"/>
          <p:cNvSpPr txBox="1"/>
          <p:nvPr/>
        </p:nvSpPr>
        <p:spPr>
          <a:xfrm>
            <a:off x="1828800" y="1171749"/>
            <a:ext cx="5120640" cy="36576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25" name="TextBox 24"/>
          <p:cNvSpPr txBox="1"/>
          <p:nvPr/>
        </p:nvSpPr>
        <p:spPr>
          <a:xfrm>
            <a:off x="804335" y="500525"/>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a:t>
            </a:r>
            <a:r>
              <a:rPr lang="en-US" sz="2200" b="1" kern="0" dirty="0" smtClean="0">
                <a:solidFill>
                  <a:srgbClr val="002060"/>
                </a:solidFill>
              </a:rPr>
              <a:t>Weight Match</a:t>
            </a:r>
            <a:r>
              <a:rPr lang="en-US" sz="2200" b="1" kern="0" dirty="0">
                <a:solidFill>
                  <a:srgbClr val="002060"/>
                </a:solidFill>
              </a:rPr>
              <a:t/>
            </a:r>
            <a:br>
              <a:rPr lang="en-US" sz="2200" b="1" kern="0" dirty="0">
                <a:solidFill>
                  <a:srgbClr val="002060"/>
                </a:solidFill>
              </a:rPr>
            </a:br>
            <a:endParaRPr lang="en-US" sz="2200" b="1" dirty="0"/>
          </a:p>
        </p:txBody>
      </p:sp>
      <p:sp>
        <p:nvSpPr>
          <p:cNvPr id="17"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p:txBody>
      </p:sp>
    </p:spTree>
    <p:extLst>
      <p:ext uri="{BB962C8B-B14F-4D97-AF65-F5344CB8AC3E}">
        <p14:creationId xmlns:p14="http://schemas.microsoft.com/office/powerpoint/2010/main" val="75138863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675737"/>
          <a:ext cx="8915400" cy="4496463"/>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0" name="Rectangle 19"/>
          <p:cNvSpPr/>
          <p:nvPr/>
        </p:nvSpPr>
        <p:spPr>
          <a:xfrm>
            <a:off x="2687173" y="1428526"/>
            <a:ext cx="4057521"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11-17 Years</a:t>
            </a:r>
            <a:endParaRPr lang="en-US" b="1" kern="0" dirty="0">
              <a:solidFill>
                <a:srgbClr val="0070C0"/>
              </a:solidFill>
            </a:endParaRPr>
          </a:p>
        </p:txBody>
      </p:sp>
      <p:sp>
        <p:nvSpPr>
          <p:cNvPr id="23" name="Title 1"/>
          <p:cNvSpPr txBox="1">
            <a:spLocks/>
          </p:cNvSpPr>
          <p:nvPr/>
        </p:nvSpPr>
        <p:spPr bwMode="auto">
          <a:xfrm>
            <a:off x="76200" y="45268"/>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24" name="TextBox 23"/>
          <p:cNvSpPr txBox="1"/>
          <p:nvPr/>
        </p:nvSpPr>
        <p:spPr>
          <a:xfrm>
            <a:off x="925286" y="442650"/>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a:t>
            </a:r>
            <a:r>
              <a:rPr lang="en-US" sz="2200" b="1" kern="0" dirty="0" smtClean="0">
                <a:solidFill>
                  <a:srgbClr val="002060"/>
                </a:solidFill>
              </a:rPr>
              <a:t>Weight Match</a:t>
            </a:r>
            <a:r>
              <a:rPr lang="en-US" sz="2200" b="1" kern="0" dirty="0">
                <a:solidFill>
                  <a:srgbClr val="002060"/>
                </a:solidFill>
              </a:rPr>
              <a:t/>
            </a:r>
            <a:br>
              <a:rPr lang="en-US" sz="2200" b="1" kern="0" dirty="0">
                <a:solidFill>
                  <a:srgbClr val="002060"/>
                </a:solidFill>
              </a:rPr>
            </a:br>
            <a:endParaRPr lang="en-US" sz="2200" b="1" dirty="0"/>
          </a:p>
        </p:txBody>
      </p:sp>
      <p:sp>
        <p:nvSpPr>
          <p:cNvPr id="25" name="title_cohort"/>
          <p:cNvSpPr txBox="1"/>
          <p:nvPr/>
        </p:nvSpPr>
        <p:spPr>
          <a:xfrm>
            <a:off x="1973580" y="1092810"/>
            <a:ext cx="5120640" cy="36576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17"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p:txBody>
      </p:sp>
    </p:spTree>
    <p:extLst>
      <p:ext uri="{BB962C8B-B14F-4D97-AF65-F5344CB8AC3E}">
        <p14:creationId xmlns:p14="http://schemas.microsoft.com/office/powerpoint/2010/main" val="282887068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4300" y="1287774"/>
          <a:ext cx="89154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0" name="Title 1"/>
          <p:cNvSpPr txBox="1">
            <a:spLocks/>
          </p:cNvSpPr>
          <p:nvPr/>
        </p:nvSpPr>
        <p:spPr bwMode="auto">
          <a:xfrm>
            <a:off x="342902" y="67098"/>
            <a:ext cx="8686798"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Within 5 Years by Donor-Recipient Height Match</a:t>
            </a:r>
            <a:br>
              <a:rPr lang="en-US" sz="2200" kern="0" dirty="0" smtClean="0">
                <a:solidFill>
                  <a:srgbClr val="002060"/>
                </a:solidFill>
              </a:rPr>
            </a:br>
            <a:endParaRPr lang="en-US" sz="2200" kern="0" dirty="0">
              <a:solidFill>
                <a:srgbClr val="002060"/>
              </a:solidFill>
            </a:endParaRPr>
          </a:p>
        </p:txBody>
      </p:sp>
      <p:sp>
        <p:nvSpPr>
          <p:cNvPr id="21" name="title_cohort"/>
          <p:cNvSpPr txBox="1"/>
          <p:nvPr/>
        </p:nvSpPr>
        <p:spPr>
          <a:xfrm>
            <a:off x="1485900" y="1197093"/>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11"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p:txBody>
      </p:sp>
    </p:spTree>
    <p:extLst>
      <p:ext uri="{BB962C8B-B14F-4D97-AF65-F5344CB8AC3E}">
        <p14:creationId xmlns:p14="http://schemas.microsoft.com/office/powerpoint/2010/main" val="110883941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4300" y="1839814"/>
          <a:ext cx="8915400" cy="449236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0" name="Rectangle 19"/>
          <p:cNvSpPr/>
          <p:nvPr/>
        </p:nvSpPr>
        <p:spPr>
          <a:xfrm>
            <a:off x="2829561" y="1619621"/>
            <a:ext cx="3448380"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&lt;1 Year</a:t>
            </a:r>
            <a:endParaRPr lang="en-US" b="1" kern="0" dirty="0">
              <a:solidFill>
                <a:srgbClr val="0070C0"/>
              </a:solidFill>
            </a:endParaRPr>
          </a:p>
        </p:txBody>
      </p:sp>
      <p:sp>
        <p:nvSpPr>
          <p:cNvPr id="21" name="Title 1"/>
          <p:cNvSpPr txBox="1">
            <a:spLocks/>
          </p:cNvSpPr>
          <p:nvPr/>
        </p:nvSpPr>
        <p:spPr bwMode="auto">
          <a:xfrm>
            <a:off x="384469" y="71751"/>
            <a:ext cx="8481287"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a:t>
            </a:r>
            <a:r>
              <a:rPr lang="en-US" sz="2200" kern="0" dirty="0">
                <a:solidFill>
                  <a:srgbClr val="002060"/>
                </a:solidFill>
              </a:rPr>
              <a:t>Within 5 Years by </a:t>
            </a:r>
            <a:r>
              <a:rPr lang="en-US" sz="2200" kern="0" dirty="0" smtClean="0">
                <a:solidFill>
                  <a:srgbClr val="002060"/>
                </a:solidFill>
              </a:rPr>
              <a:t>Donor-Recipient Height Match</a:t>
            </a:r>
            <a:br>
              <a:rPr lang="en-US" sz="2200" kern="0" dirty="0" smtClean="0">
                <a:solidFill>
                  <a:srgbClr val="002060"/>
                </a:solidFill>
              </a:rPr>
            </a:br>
            <a:endParaRPr lang="en-US" sz="2200" kern="0" dirty="0">
              <a:solidFill>
                <a:srgbClr val="002060"/>
              </a:solidFill>
            </a:endParaRPr>
          </a:p>
        </p:txBody>
      </p:sp>
      <p:sp>
        <p:nvSpPr>
          <p:cNvPr id="22" name="title_cohort"/>
          <p:cNvSpPr txBox="1"/>
          <p:nvPr/>
        </p:nvSpPr>
        <p:spPr>
          <a:xfrm>
            <a:off x="1467651" y="1201020"/>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13"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p:txBody>
      </p:sp>
    </p:spTree>
    <p:extLst>
      <p:ext uri="{BB962C8B-B14F-4D97-AF65-F5344CB8AC3E}">
        <p14:creationId xmlns:p14="http://schemas.microsoft.com/office/powerpoint/2010/main" val="305158171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67413" y="1641477"/>
          <a:ext cx="8915400" cy="459929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2766436" y="1456811"/>
            <a:ext cx="3647152"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1-5 Years</a:t>
            </a:r>
            <a:endParaRPr lang="en-US" b="1" kern="0" dirty="0">
              <a:solidFill>
                <a:srgbClr val="0070C0"/>
              </a:solidFill>
            </a:endParaRPr>
          </a:p>
        </p:txBody>
      </p:sp>
      <p:sp>
        <p:nvSpPr>
          <p:cNvPr id="19" name="Title 1"/>
          <p:cNvSpPr txBox="1">
            <a:spLocks/>
          </p:cNvSpPr>
          <p:nvPr/>
        </p:nvSpPr>
        <p:spPr bwMode="auto">
          <a:xfrm>
            <a:off x="466146" y="23204"/>
            <a:ext cx="8477636"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a:t>
            </a:r>
            <a:r>
              <a:rPr lang="en-US" sz="2200" kern="0" dirty="0">
                <a:solidFill>
                  <a:srgbClr val="002060"/>
                </a:solidFill>
              </a:rPr>
              <a:t>Survival Within 5 Years </a:t>
            </a:r>
            <a:r>
              <a:rPr lang="en-US" sz="2200" kern="0" dirty="0" smtClean="0">
                <a:solidFill>
                  <a:srgbClr val="002060"/>
                </a:solidFill>
              </a:rPr>
              <a:t>by Donor-Recipient Height Match</a:t>
            </a:r>
            <a:br>
              <a:rPr lang="en-US" sz="2200" kern="0" dirty="0" smtClean="0">
                <a:solidFill>
                  <a:srgbClr val="002060"/>
                </a:solidFill>
              </a:rPr>
            </a:br>
            <a:endParaRPr lang="en-US" sz="2200" kern="0" dirty="0">
              <a:solidFill>
                <a:srgbClr val="002060"/>
              </a:solidFill>
            </a:endParaRPr>
          </a:p>
        </p:txBody>
      </p:sp>
      <p:sp>
        <p:nvSpPr>
          <p:cNvPr id="20" name="title_cohort"/>
          <p:cNvSpPr txBox="1"/>
          <p:nvPr/>
        </p:nvSpPr>
        <p:spPr>
          <a:xfrm>
            <a:off x="1503912" y="1117353"/>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21"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p:txBody>
      </p:sp>
    </p:spTree>
    <p:extLst>
      <p:ext uri="{BB962C8B-B14F-4D97-AF65-F5344CB8AC3E}">
        <p14:creationId xmlns:p14="http://schemas.microsoft.com/office/powerpoint/2010/main" val="85694411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4300" y="1668212"/>
          <a:ext cx="8915400" cy="459929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2737416" y="1500102"/>
            <a:ext cx="3775393"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6-10 Years</a:t>
            </a:r>
            <a:endParaRPr lang="en-US" b="1" kern="0" dirty="0">
              <a:solidFill>
                <a:srgbClr val="0070C0"/>
              </a:solidFill>
            </a:endParaRPr>
          </a:p>
        </p:txBody>
      </p:sp>
      <p:sp>
        <p:nvSpPr>
          <p:cNvPr id="19" name="Title 1"/>
          <p:cNvSpPr txBox="1">
            <a:spLocks/>
          </p:cNvSpPr>
          <p:nvPr/>
        </p:nvSpPr>
        <p:spPr bwMode="auto">
          <a:xfrm>
            <a:off x="427482" y="49188"/>
            <a:ext cx="8289036"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a:t>
            </a:r>
            <a:r>
              <a:rPr lang="en-US" sz="2200" kern="0" dirty="0">
                <a:solidFill>
                  <a:srgbClr val="002060"/>
                </a:solidFill>
              </a:rPr>
              <a:t>Within 5 Years by </a:t>
            </a:r>
            <a:r>
              <a:rPr lang="en-US" sz="2200" kern="0" dirty="0" smtClean="0">
                <a:solidFill>
                  <a:srgbClr val="002060"/>
                </a:solidFill>
              </a:rPr>
              <a:t>Donor-Recipient Height Match</a:t>
            </a:r>
            <a:br>
              <a:rPr lang="en-US" sz="2200" kern="0" dirty="0" smtClean="0">
                <a:solidFill>
                  <a:srgbClr val="002060"/>
                </a:solidFill>
              </a:rPr>
            </a:br>
            <a:endParaRPr lang="en-US" sz="2200" kern="0" dirty="0">
              <a:solidFill>
                <a:srgbClr val="002060"/>
              </a:solidFill>
            </a:endParaRPr>
          </a:p>
        </p:txBody>
      </p:sp>
      <p:sp>
        <p:nvSpPr>
          <p:cNvPr id="20" name="title_cohort"/>
          <p:cNvSpPr txBox="1"/>
          <p:nvPr/>
        </p:nvSpPr>
        <p:spPr>
          <a:xfrm>
            <a:off x="1539012" y="1142426"/>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21"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p:txBody>
      </p:sp>
    </p:spTree>
    <p:extLst>
      <p:ext uri="{BB962C8B-B14F-4D97-AF65-F5344CB8AC3E}">
        <p14:creationId xmlns:p14="http://schemas.microsoft.com/office/powerpoint/2010/main" val="3745838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524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600" kern="0" dirty="0" smtClean="0">
                <a:solidFill>
                  <a:srgbClr val="002060"/>
                </a:solidFill>
              </a:rPr>
              <a:t>Recipient </a:t>
            </a:r>
            <a:r>
              <a:rPr lang="en-US" sz="2400" kern="0" dirty="0" smtClean="0">
                <a:solidFill>
                  <a:srgbClr val="002060"/>
                </a:solidFill>
              </a:rPr>
              <a:t>Diagnosis (Age: &lt; 1 Year)</a:t>
            </a:r>
            <a:endParaRPr lang="en-US" sz="2400" kern="0" dirty="0">
              <a:solidFill>
                <a:srgbClr val="002060"/>
              </a:solidFill>
            </a:endParaRPr>
          </a:p>
        </p:txBody>
      </p:sp>
      <p:graphicFrame>
        <p:nvGraphicFramePr>
          <p:cNvPr id="5" name="Content Placeholder 9"/>
          <p:cNvGraphicFramePr>
            <a:graphicFrameLocks/>
          </p:cNvGraphicFramePr>
          <p:nvPr>
            <p:extLst>
              <p:ext uri="{D42A27DB-BD31-4B8C-83A1-F6EECF244321}">
                <p14:modId xmlns:p14="http://schemas.microsoft.com/office/powerpoint/2010/main" val="1414024095"/>
              </p:ext>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9"/>
          <p:cNvGraphicFramePr>
            <a:graphicFrameLocks/>
          </p:cNvGraphicFramePr>
          <p:nvPr>
            <p:extLst>
              <p:ext uri="{D42A27DB-BD31-4B8C-83A1-F6EECF244321}">
                <p14:modId xmlns:p14="http://schemas.microsoft.com/office/powerpoint/2010/main" val="1156520778"/>
              </p:ext>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9"/>
          <p:cNvGraphicFramePr>
            <a:graphicFrameLocks noGrp="1"/>
          </p:cNvGraphicFramePr>
          <p:nvPr>
            <p:ph idx="1"/>
            <p:extLst>
              <p:ext uri="{D42A27DB-BD31-4B8C-83A1-F6EECF244321}">
                <p14:modId xmlns:p14="http://schemas.microsoft.com/office/powerpoint/2010/main" val="3350421943"/>
              </p:ext>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ext uri="{D42A27DB-BD31-4B8C-83A1-F6EECF244321}">
                <p14:modId xmlns:p14="http://schemas.microsoft.com/office/powerpoint/2010/main" val="3208501800"/>
              </p:ext>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itle_cohort"/>
          <p:cNvSpPr txBox="1"/>
          <p:nvPr/>
        </p:nvSpPr>
        <p:spPr>
          <a:xfrm>
            <a:off x="5077884" y="3277130"/>
            <a:ext cx="1620203" cy="30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70C0"/>
                </a:solidFill>
              </a:rPr>
              <a:t>2010-6/2018</a:t>
            </a:r>
            <a:endParaRPr lang="en-US" sz="1500" b="1" dirty="0">
              <a:solidFill>
                <a:srgbClr val="0070C0"/>
              </a:solidFill>
            </a:endParaRPr>
          </a:p>
        </p:txBody>
      </p:sp>
      <p:grpSp>
        <p:nvGrpSpPr>
          <p:cNvPr id="15" name="Group 14"/>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7"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2441083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67413" y="1735664"/>
          <a:ext cx="8915400" cy="459929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2766436" y="1548951"/>
            <a:ext cx="4057521"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11-17 Years</a:t>
            </a:r>
            <a:endParaRPr lang="en-US" b="1" kern="0" dirty="0">
              <a:solidFill>
                <a:srgbClr val="0070C0"/>
              </a:solidFill>
            </a:endParaRPr>
          </a:p>
        </p:txBody>
      </p:sp>
      <p:sp>
        <p:nvSpPr>
          <p:cNvPr id="19" name="Title 1"/>
          <p:cNvSpPr txBox="1">
            <a:spLocks/>
          </p:cNvSpPr>
          <p:nvPr/>
        </p:nvSpPr>
        <p:spPr bwMode="auto">
          <a:xfrm>
            <a:off x="536869" y="75381"/>
            <a:ext cx="8176487"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a:t>
            </a:r>
            <a:r>
              <a:rPr lang="en-US" sz="2200" kern="0" dirty="0">
                <a:solidFill>
                  <a:srgbClr val="002060"/>
                </a:solidFill>
              </a:rPr>
              <a:t>Within 5 Years by </a:t>
            </a:r>
            <a:r>
              <a:rPr lang="en-US" sz="2200" kern="0" dirty="0" smtClean="0">
                <a:solidFill>
                  <a:srgbClr val="002060"/>
                </a:solidFill>
              </a:rPr>
              <a:t>Donor-Recipient Height Match</a:t>
            </a:r>
            <a:br>
              <a:rPr lang="en-US" sz="2200" kern="0" dirty="0" smtClean="0">
                <a:solidFill>
                  <a:srgbClr val="002060"/>
                </a:solidFill>
              </a:rPr>
            </a:br>
            <a:endParaRPr lang="en-US" sz="2200" kern="0" dirty="0">
              <a:solidFill>
                <a:srgbClr val="002060"/>
              </a:solidFill>
            </a:endParaRPr>
          </a:p>
        </p:txBody>
      </p:sp>
      <p:sp>
        <p:nvSpPr>
          <p:cNvPr id="20" name="title_cohort"/>
          <p:cNvSpPr txBox="1"/>
          <p:nvPr/>
        </p:nvSpPr>
        <p:spPr>
          <a:xfrm>
            <a:off x="1539013" y="1198669"/>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21"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p:txBody>
      </p:sp>
    </p:spTree>
    <p:extLst>
      <p:ext uri="{BB962C8B-B14F-4D97-AF65-F5344CB8AC3E}">
        <p14:creationId xmlns:p14="http://schemas.microsoft.com/office/powerpoint/2010/main" val="86792728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991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Rectangle 1"/>
          <p:cNvSpPr/>
          <p:nvPr/>
        </p:nvSpPr>
        <p:spPr>
          <a:xfrm>
            <a:off x="3283827" y="3244334"/>
            <a:ext cx="2576346" cy="369332"/>
          </a:xfrm>
          <a:prstGeom prst="rect">
            <a:avLst/>
          </a:prstGeom>
        </p:spPr>
        <p:txBody>
          <a:bodyPr wrap="none">
            <a:spAutoFit/>
          </a:bodyPr>
          <a:lstStyle/>
          <a:p>
            <a:r>
              <a:rPr lang="en-US" dirty="0"/>
              <a:t>Overall p-value=0.1767</a:t>
            </a:r>
          </a:p>
        </p:txBody>
      </p:sp>
      <p:sp>
        <p:nvSpPr>
          <p:cNvPr id="19" name="Title 1"/>
          <p:cNvSpPr txBox="1">
            <a:spLocks/>
          </p:cNvSpPr>
          <p:nvPr/>
        </p:nvSpPr>
        <p:spPr bwMode="auto">
          <a:xfrm>
            <a:off x="266700" y="115430"/>
            <a:ext cx="8610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a:t>
            </a:r>
            <a:r>
              <a:rPr lang="en-US" sz="2200" kern="0" dirty="0">
                <a:solidFill>
                  <a:srgbClr val="002060"/>
                </a:solidFill>
              </a:rPr>
              <a:t>Within 5 Years by </a:t>
            </a:r>
            <a:r>
              <a:rPr lang="en-US" sz="2200" kern="0" dirty="0" smtClean="0">
                <a:solidFill>
                  <a:srgbClr val="002060"/>
                </a:solidFill>
              </a:rPr>
              <a:t>Donor-Recipient Weight Match</a:t>
            </a:r>
            <a:br>
              <a:rPr lang="en-US" sz="2200" kern="0" dirty="0" smtClean="0">
                <a:solidFill>
                  <a:srgbClr val="002060"/>
                </a:solidFill>
              </a:rPr>
            </a:br>
            <a:endParaRPr lang="en-US" sz="2200" kern="0" dirty="0">
              <a:solidFill>
                <a:srgbClr val="002060"/>
              </a:solidFill>
            </a:endParaRPr>
          </a:p>
        </p:txBody>
      </p:sp>
      <p:sp>
        <p:nvSpPr>
          <p:cNvPr id="20" name="title_cohort"/>
          <p:cNvSpPr txBox="1"/>
          <p:nvPr/>
        </p:nvSpPr>
        <p:spPr>
          <a:xfrm>
            <a:off x="1485900" y="1323732"/>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16"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p:txBody>
      </p:sp>
    </p:spTree>
    <p:extLst>
      <p:ext uri="{BB962C8B-B14F-4D97-AF65-F5344CB8AC3E}">
        <p14:creationId xmlns:p14="http://schemas.microsoft.com/office/powerpoint/2010/main" val="279310130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539245"/>
          <a:ext cx="8991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Rectangle 1"/>
          <p:cNvSpPr/>
          <p:nvPr/>
        </p:nvSpPr>
        <p:spPr>
          <a:xfrm>
            <a:off x="3283827" y="3244334"/>
            <a:ext cx="2576346" cy="369332"/>
          </a:xfrm>
          <a:prstGeom prst="rect">
            <a:avLst/>
          </a:prstGeom>
        </p:spPr>
        <p:txBody>
          <a:bodyPr wrap="none">
            <a:spAutoFit/>
          </a:bodyPr>
          <a:lstStyle/>
          <a:p>
            <a:r>
              <a:rPr lang="en-US" dirty="0"/>
              <a:t>Overall p-value=0.1767</a:t>
            </a:r>
          </a:p>
        </p:txBody>
      </p:sp>
      <p:sp>
        <p:nvSpPr>
          <p:cNvPr id="19" name="Rectangle 18"/>
          <p:cNvSpPr/>
          <p:nvPr/>
        </p:nvSpPr>
        <p:spPr>
          <a:xfrm>
            <a:off x="2829561" y="1449196"/>
            <a:ext cx="3448380"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&lt;1 Year</a:t>
            </a:r>
            <a:endParaRPr lang="en-US" b="1" kern="0" dirty="0">
              <a:solidFill>
                <a:srgbClr val="0070C0"/>
              </a:solidFill>
            </a:endParaRPr>
          </a:p>
        </p:txBody>
      </p:sp>
      <p:sp>
        <p:nvSpPr>
          <p:cNvPr id="20" name="Title 1"/>
          <p:cNvSpPr txBox="1">
            <a:spLocks/>
          </p:cNvSpPr>
          <p:nvPr/>
        </p:nvSpPr>
        <p:spPr bwMode="auto">
          <a:xfrm>
            <a:off x="376767" y="55955"/>
            <a:ext cx="8542866"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a:t>
            </a:r>
            <a:r>
              <a:rPr lang="en-US" sz="2200" kern="0" dirty="0">
                <a:solidFill>
                  <a:srgbClr val="002060"/>
                </a:solidFill>
              </a:rPr>
              <a:t>Within 5 Years by </a:t>
            </a:r>
            <a:r>
              <a:rPr lang="en-US" sz="2200" kern="0" dirty="0" smtClean="0">
                <a:solidFill>
                  <a:srgbClr val="002060"/>
                </a:solidFill>
              </a:rPr>
              <a:t>Donor-Recipient Weight Match</a:t>
            </a:r>
            <a:br>
              <a:rPr lang="en-US" sz="2200" kern="0" dirty="0" smtClean="0">
                <a:solidFill>
                  <a:srgbClr val="002060"/>
                </a:solidFill>
              </a:rPr>
            </a:br>
            <a:endParaRPr lang="en-US" sz="2200" kern="0" dirty="0">
              <a:solidFill>
                <a:srgbClr val="002060"/>
              </a:solidFill>
            </a:endParaRPr>
          </a:p>
        </p:txBody>
      </p:sp>
      <p:sp>
        <p:nvSpPr>
          <p:cNvPr id="21" name="title_cohort"/>
          <p:cNvSpPr txBox="1"/>
          <p:nvPr/>
        </p:nvSpPr>
        <p:spPr>
          <a:xfrm>
            <a:off x="1485900" y="1147972"/>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16"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p:txBody>
      </p:sp>
    </p:spTree>
    <p:extLst>
      <p:ext uri="{BB962C8B-B14F-4D97-AF65-F5344CB8AC3E}">
        <p14:creationId xmlns:p14="http://schemas.microsoft.com/office/powerpoint/2010/main" val="151587289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991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Rectangle 1"/>
          <p:cNvSpPr/>
          <p:nvPr/>
        </p:nvSpPr>
        <p:spPr>
          <a:xfrm>
            <a:off x="3283827" y="3244334"/>
            <a:ext cx="2576346" cy="369332"/>
          </a:xfrm>
          <a:prstGeom prst="rect">
            <a:avLst/>
          </a:prstGeom>
        </p:spPr>
        <p:txBody>
          <a:bodyPr wrap="none">
            <a:spAutoFit/>
          </a:bodyPr>
          <a:lstStyle/>
          <a:p>
            <a:r>
              <a:rPr lang="en-US" dirty="0"/>
              <a:t>Overall p-value=0.1767</a:t>
            </a:r>
          </a:p>
        </p:txBody>
      </p:sp>
      <p:sp>
        <p:nvSpPr>
          <p:cNvPr id="19" name="Rectangle 18"/>
          <p:cNvSpPr/>
          <p:nvPr/>
        </p:nvSpPr>
        <p:spPr>
          <a:xfrm>
            <a:off x="2766436" y="1447800"/>
            <a:ext cx="3647152"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1-5 Years</a:t>
            </a:r>
            <a:endParaRPr lang="en-US" b="1" kern="0" dirty="0">
              <a:solidFill>
                <a:srgbClr val="0070C0"/>
              </a:solidFill>
            </a:endParaRPr>
          </a:p>
        </p:txBody>
      </p:sp>
      <p:sp>
        <p:nvSpPr>
          <p:cNvPr id="20" name="Title 1"/>
          <p:cNvSpPr txBox="1">
            <a:spLocks/>
          </p:cNvSpPr>
          <p:nvPr/>
        </p:nvSpPr>
        <p:spPr bwMode="auto">
          <a:xfrm>
            <a:off x="457200" y="41913"/>
            <a:ext cx="8229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a:t>
            </a:r>
            <a:r>
              <a:rPr lang="en-US" sz="2200" kern="0" dirty="0">
                <a:solidFill>
                  <a:srgbClr val="002060"/>
                </a:solidFill>
              </a:rPr>
              <a:t>Within 5 Years by </a:t>
            </a:r>
            <a:r>
              <a:rPr lang="en-US" sz="2200" kern="0" dirty="0" smtClean="0">
                <a:solidFill>
                  <a:srgbClr val="002060"/>
                </a:solidFill>
              </a:rPr>
              <a:t>Donor-Recipient Weight Match</a:t>
            </a:r>
            <a:br>
              <a:rPr lang="en-US" sz="2200" kern="0" dirty="0" smtClean="0">
                <a:solidFill>
                  <a:srgbClr val="002060"/>
                </a:solidFill>
              </a:rPr>
            </a:br>
            <a:endParaRPr lang="en-US" sz="2200" kern="0" dirty="0">
              <a:solidFill>
                <a:srgbClr val="002060"/>
              </a:solidFill>
            </a:endParaRPr>
          </a:p>
        </p:txBody>
      </p:sp>
      <p:sp>
        <p:nvSpPr>
          <p:cNvPr id="21" name="title_cohort"/>
          <p:cNvSpPr txBox="1"/>
          <p:nvPr/>
        </p:nvSpPr>
        <p:spPr>
          <a:xfrm>
            <a:off x="1485900" y="1144826"/>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16"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p:txBody>
      </p:sp>
    </p:spTree>
    <p:extLst>
      <p:ext uri="{BB962C8B-B14F-4D97-AF65-F5344CB8AC3E}">
        <p14:creationId xmlns:p14="http://schemas.microsoft.com/office/powerpoint/2010/main" val="274621536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32964" y="1532272"/>
          <a:ext cx="88392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Rectangle 1"/>
          <p:cNvSpPr/>
          <p:nvPr/>
        </p:nvSpPr>
        <p:spPr>
          <a:xfrm>
            <a:off x="3283827" y="3244334"/>
            <a:ext cx="2576346" cy="369332"/>
          </a:xfrm>
          <a:prstGeom prst="rect">
            <a:avLst/>
          </a:prstGeom>
        </p:spPr>
        <p:txBody>
          <a:bodyPr wrap="none">
            <a:spAutoFit/>
          </a:bodyPr>
          <a:lstStyle/>
          <a:p>
            <a:r>
              <a:rPr lang="en-US" dirty="0"/>
              <a:t>Overall p-value=0.1767</a:t>
            </a:r>
          </a:p>
        </p:txBody>
      </p:sp>
      <p:sp>
        <p:nvSpPr>
          <p:cNvPr id="19" name="Rectangle 18"/>
          <p:cNvSpPr/>
          <p:nvPr/>
        </p:nvSpPr>
        <p:spPr>
          <a:xfrm>
            <a:off x="2766436" y="1444292"/>
            <a:ext cx="3775393"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6-10 Years</a:t>
            </a:r>
            <a:endParaRPr lang="en-US" b="1" kern="0" dirty="0">
              <a:solidFill>
                <a:srgbClr val="0070C0"/>
              </a:solidFill>
            </a:endParaRPr>
          </a:p>
        </p:txBody>
      </p:sp>
      <p:sp>
        <p:nvSpPr>
          <p:cNvPr id="20" name="Title 1"/>
          <p:cNvSpPr txBox="1">
            <a:spLocks/>
          </p:cNvSpPr>
          <p:nvPr/>
        </p:nvSpPr>
        <p:spPr bwMode="auto">
          <a:xfrm>
            <a:off x="428046" y="13582"/>
            <a:ext cx="8249036"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a:t>
            </a:r>
            <a:r>
              <a:rPr lang="en-US" sz="2200" kern="0" dirty="0">
                <a:solidFill>
                  <a:srgbClr val="002060"/>
                </a:solidFill>
              </a:rPr>
              <a:t>Within 5 Years by </a:t>
            </a:r>
            <a:r>
              <a:rPr lang="en-US" sz="2200" kern="0" dirty="0" smtClean="0">
                <a:solidFill>
                  <a:srgbClr val="002060"/>
                </a:solidFill>
              </a:rPr>
              <a:t>Donor-Recipient Weight Match</a:t>
            </a:r>
            <a:br>
              <a:rPr lang="en-US" sz="2200" kern="0" dirty="0" smtClean="0">
                <a:solidFill>
                  <a:srgbClr val="002060"/>
                </a:solidFill>
              </a:rPr>
            </a:br>
            <a:endParaRPr lang="en-US" sz="2200" kern="0" dirty="0">
              <a:solidFill>
                <a:srgbClr val="002060"/>
              </a:solidFill>
            </a:endParaRPr>
          </a:p>
        </p:txBody>
      </p:sp>
      <p:sp>
        <p:nvSpPr>
          <p:cNvPr id="21" name="title_cohort"/>
          <p:cNvSpPr txBox="1"/>
          <p:nvPr/>
        </p:nvSpPr>
        <p:spPr>
          <a:xfrm>
            <a:off x="1485900" y="1092988"/>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16" name="pvalues"/>
          <p:cNvSpPr txBox="1"/>
          <p:nvPr/>
        </p:nvSpPr>
        <p:spPr>
          <a:xfrm>
            <a:off x="1131629" y="3921376"/>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p:txBody>
      </p:sp>
    </p:spTree>
    <p:extLst>
      <p:ext uri="{BB962C8B-B14F-4D97-AF65-F5344CB8AC3E}">
        <p14:creationId xmlns:p14="http://schemas.microsoft.com/office/powerpoint/2010/main" val="369520542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53113" y="1731103"/>
          <a:ext cx="8991600" cy="442636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Rectangle 1"/>
          <p:cNvSpPr/>
          <p:nvPr/>
        </p:nvSpPr>
        <p:spPr>
          <a:xfrm>
            <a:off x="3283827" y="3244334"/>
            <a:ext cx="2576346" cy="369332"/>
          </a:xfrm>
          <a:prstGeom prst="rect">
            <a:avLst/>
          </a:prstGeom>
        </p:spPr>
        <p:txBody>
          <a:bodyPr wrap="none">
            <a:spAutoFit/>
          </a:bodyPr>
          <a:lstStyle/>
          <a:p>
            <a:r>
              <a:rPr lang="en-US" dirty="0"/>
              <a:t>Overall p-value=0.1767</a:t>
            </a:r>
          </a:p>
        </p:txBody>
      </p:sp>
      <p:sp>
        <p:nvSpPr>
          <p:cNvPr id="19" name="Rectangle 18"/>
          <p:cNvSpPr/>
          <p:nvPr/>
        </p:nvSpPr>
        <p:spPr>
          <a:xfrm>
            <a:off x="2763388" y="1538965"/>
            <a:ext cx="4057521"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11-17 Years</a:t>
            </a:r>
            <a:endParaRPr lang="en-US" b="1" kern="0" dirty="0">
              <a:solidFill>
                <a:srgbClr val="0070C0"/>
              </a:solidFill>
            </a:endParaRPr>
          </a:p>
        </p:txBody>
      </p:sp>
      <p:sp>
        <p:nvSpPr>
          <p:cNvPr id="20" name="Title 1"/>
          <p:cNvSpPr txBox="1">
            <a:spLocks/>
          </p:cNvSpPr>
          <p:nvPr/>
        </p:nvSpPr>
        <p:spPr bwMode="auto">
          <a:xfrm>
            <a:off x="346369" y="107839"/>
            <a:ext cx="8405087"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a:t>
            </a:r>
            <a:r>
              <a:rPr lang="en-US" sz="2200" kern="0" dirty="0">
                <a:solidFill>
                  <a:srgbClr val="002060"/>
                </a:solidFill>
              </a:rPr>
              <a:t>Within 5 Years by </a:t>
            </a:r>
            <a:r>
              <a:rPr lang="en-US" sz="2200" kern="0" dirty="0" smtClean="0">
                <a:solidFill>
                  <a:srgbClr val="002060"/>
                </a:solidFill>
              </a:rPr>
              <a:t>Donor-Recipient Weight Match</a:t>
            </a:r>
            <a:br>
              <a:rPr lang="en-US" sz="2200" kern="0" dirty="0" smtClean="0">
                <a:solidFill>
                  <a:srgbClr val="002060"/>
                </a:solidFill>
              </a:rPr>
            </a:br>
            <a:endParaRPr lang="en-US" sz="2200" kern="0" dirty="0">
              <a:solidFill>
                <a:srgbClr val="002060"/>
              </a:solidFill>
            </a:endParaRPr>
          </a:p>
        </p:txBody>
      </p:sp>
      <p:sp>
        <p:nvSpPr>
          <p:cNvPr id="21" name="title_cohort"/>
          <p:cNvSpPr txBox="1"/>
          <p:nvPr/>
        </p:nvSpPr>
        <p:spPr>
          <a:xfrm>
            <a:off x="1485900" y="1194481"/>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16"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a:t>
            </a:r>
            <a:r>
              <a:rPr lang="en-US" sz="1400" b="1" dirty="0">
                <a:solidFill>
                  <a:schemeClr val="bg2"/>
                </a:solidFill>
              </a:rPr>
              <a:t>comparisons were significant at </a:t>
            </a:r>
            <a:r>
              <a:rPr lang="en-US" sz="1400" b="1" dirty="0" smtClean="0">
                <a:solidFill>
                  <a:schemeClr val="bg2"/>
                </a:solidFill>
              </a:rPr>
              <a:t>p&lt;0.05.</a:t>
            </a:r>
            <a:endParaRPr lang="en-US" sz="1400" b="1" dirty="0">
              <a:solidFill>
                <a:schemeClr val="bg2"/>
              </a:solidFill>
            </a:endParaRPr>
          </a:p>
        </p:txBody>
      </p:sp>
    </p:spTree>
    <p:extLst>
      <p:ext uri="{BB962C8B-B14F-4D97-AF65-F5344CB8AC3E}">
        <p14:creationId xmlns:p14="http://schemas.microsoft.com/office/powerpoint/2010/main" val="105941794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43" y="1784785"/>
            <a:ext cx="8839200" cy="1470025"/>
          </a:xfrm>
        </p:spPr>
        <p:txBody>
          <a:bodyPr/>
          <a:lstStyle/>
          <a:p>
            <a:r>
              <a:rPr lang="en-US" sz="3400" dirty="0" smtClean="0">
                <a:solidFill>
                  <a:srgbClr val="002060"/>
                </a:solidFill>
              </a:rPr>
              <a:t>Focus Theme -</a:t>
            </a:r>
            <a:br>
              <a:rPr lang="en-US" sz="3400" dirty="0" smtClean="0">
                <a:solidFill>
                  <a:srgbClr val="002060"/>
                </a:solidFill>
              </a:rPr>
            </a:br>
            <a:r>
              <a:rPr lang="en-US" sz="3400" dirty="0" smtClean="0">
                <a:solidFill>
                  <a:srgbClr val="002060"/>
                </a:solidFill>
              </a:rPr>
              <a:t>Multivariable Analyses</a:t>
            </a:r>
            <a:endParaRPr lang="en-US" sz="34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825985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82340" y="6229641"/>
            <a:ext cx="1981200" cy="461665"/>
          </a:xfrm>
          <a:prstGeom prst="rect">
            <a:avLst/>
          </a:prstGeom>
          <a:noFill/>
        </p:spPr>
        <p:txBody>
          <a:bodyPr wrap="square" rtlCol="0">
            <a:spAutoFit/>
          </a:bodyPr>
          <a:lstStyle/>
          <a:p>
            <a:pPr algn="ctr"/>
            <a:r>
              <a:rPr lang="en-US" sz="2400" b="1" dirty="0" smtClean="0">
                <a:solidFill>
                  <a:srgbClr val="002060"/>
                </a:solidFill>
              </a:rPr>
              <a:t>(N = 6,691)</a:t>
            </a:r>
            <a:endParaRPr lang="en-US" sz="2400" b="1" dirty="0">
              <a:solidFill>
                <a:srgbClr val="00206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6" name="Title 2"/>
          <p:cNvSpPr txBox="1">
            <a:spLocks/>
          </p:cNvSpPr>
          <p:nvPr/>
        </p:nvSpPr>
        <p:spPr bwMode="auto">
          <a:xfrm>
            <a:off x="0" y="47303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26332"/>
            <a:ext cx="9144000" cy="990600"/>
          </a:xfrm>
        </p:spPr>
        <p:txBody>
          <a:bodyPr/>
          <a:lstStyle/>
          <a:p>
            <a:r>
              <a:rPr lang="en-US" sz="2400" dirty="0" smtClean="0">
                <a:solidFill>
                  <a:srgbClr val="002060"/>
                </a:solidFill>
              </a:rPr>
              <a:t>Pediatric Heart Transplants (1/2006-6/2017)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pic>
        <p:nvPicPr>
          <p:cNvPr id="14" name="Content Placeholder 11"/>
          <p:cNvPicPr>
            <a:picLocks noGrp="1"/>
          </p:cNvPicPr>
          <p:nvPr/>
        </p:nvPicPr>
        <p:blipFill>
          <a:blip r:embed="rId4" cstate="print">
            <a:extLst>
              <a:ext uri="{28A0092B-C50C-407E-A947-70E740481C1C}">
                <a14:useLocalDpi xmlns:a14="http://schemas.microsoft.com/office/drawing/2010/main" val="0"/>
              </a:ext>
            </a:extLst>
          </a:blip>
          <a:stretch>
            <a:fillRect/>
          </a:stretch>
        </p:blipFill>
        <p:spPr bwMode="auto">
          <a:xfrm>
            <a:off x="857250" y="1159939"/>
            <a:ext cx="7429500" cy="4952999"/>
          </a:xfrm>
          <a:prstGeom prst="rect">
            <a:avLst/>
          </a:prstGeom>
          <a:noFill/>
          <a:ln w="9525">
            <a:noFill/>
            <a:miter lim="800000"/>
            <a:headEnd/>
            <a:tailEnd/>
          </a:ln>
        </p:spPr>
      </p:pic>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9216964"/>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(1/2006-6/2017)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57173669"/>
              </p:ext>
            </p:extLst>
          </p:nvPr>
        </p:nvGraphicFramePr>
        <p:xfrm>
          <a:off x="685800" y="1524000"/>
          <a:ext cx="8305800" cy="190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3064197278"/>
                    </a:ext>
                  </a:extLst>
                </a:gridCol>
                <a:gridCol w="4152900">
                  <a:extLst>
                    <a:ext uri="{9D8B030D-6E8A-4147-A177-3AD203B41FA5}">
                      <a16:colId xmlns:a16="http://schemas.microsoft.com/office/drawing/2014/main" val="506247052"/>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1578288421"/>
                  </a:ext>
                </a:extLst>
              </a:tr>
              <a:tr h="635000">
                <a:tc>
                  <a:txBody>
                    <a:bodyPr/>
                    <a:lstStyle/>
                    <a:p>
                      <a:r>
                        <a:rPr lang="en-US" dirty="0" smtClean="0">
                          <a:solidFill>
                            <a:srgbClr val="000000"/>
                          </a:solidFill>
                        </a:rPr>
                        <a:t>Ischemic time (hours)</a:t>
                      </a:r>
                      <a:endParaRPr lang="en-US" dirty="0">
                        <a:solidFill>
                          <a:srgbClr val="000000"/>
                        </a:solidFill>
                      </a:endParaRPr>
                    </a:p>
                  </a:txBody>
                  <a:tcPr>
                    <a:solidFill>
                      <a:srgbClr val="FFFFFF"/>
                    </a:solidFill>
                  </a:tcPr>
                </a:tc>
                <a:tc>
                  <a:txBody>
                    <a:bodyPr/>
                    <a:lstStyle/>
                    <a:p>
                      <a:r>
                        <a:rPr lang="en-US" dirty="0" smtClean="0">
                          <a:solidFill>
                            <a:srgbClr val="000000"/>
                          </a:solidFill>
                        </a:rPr>
                        <a:t>Recipient eGFR (mL/min/1.73 m</a:t>
                      </a:r>
                      <a:r>
                        <a:rPr lang="en-US" baseline="30000" dirty="0" smtClean="0">
                          <a:solidFill>
                            <a:srgbClr val="000000"/>
                          </a:solidFill>
                        </a:rPr>
                        <a:t>2</a:t>
                      </a:r>
                      <a:r>
                        <a:rPr lang="en-US" dirty="0" smtClean="0">
                          <a:solidFill>
                            <a:srgbClr val="000000"/>
                          </a:solidFill>
                        </a:rPr>
                        <a:t>)</a:t>
                      </a:r>
                      <a:endParaRPr lang="en-US" dirty="0">
                        <a:solidFill>
                          <a:srgbClr val="000000"/>
                        </a:solidFill>
                      </a:endParaRPr>
                    </a:p>
                  </a:txBody>
                  <a:tcPr>
                    <a:solidFill>
                      <a:srgbClr val="FFFFFF"/>
                    </a:solidFill>
                  </a:tcPr>
                </a:tc>
                <a:extLst>
                  <a:ext uri="{0D108BD9-81ED-4DB2-BD59-A6C34878D82A}">
                    <a16:rowId xmlns:a16="http://schemas.microsoft.com/office/drawing/2014/main" val="596409087"/>
                  </a:ext>
                </a:extLst>
              </a:tr>
              <a:tr h="635000">
                <a:tc>
                  <a:txBody>
                    <a:bodyPr/>
                    <a:lstStyle/>
                    <a:p>
                      <a:r>
                        <a:rPr lang="en-US" dirty="0" smtClean="0">
                          <a:solidFill>
                            <a:srgbClr val="000000"/>
                          </a:solidFill>
                        </a:rPr>
                        <a:t>Recipient bilirubin (mg/dl)</a:t>
                      </a:r>
                      <a:endParaRPr lang="en-US" dirty="0">
                        <a:solidFill>
                          <a:srgbClr val="000000"/>
                        </a:solidFill>
                      </a:endParaRPr>
                    </a:p>
                  </a:txBody>
                  <a:tcPr>
                    <a:solidFill>
                      <a:srgbClr val="FFFFFF"/>
                    </a:solidFill>
                  </a:tcPr>
                </a:tc>
                <a:tc>
                  <a:txBody>
                    <a:bodyPr/>
                    <a:lstStyle/>
                    <a:p>
                      <a:r>
                        <a:rPr lang="en-US" dirty="0" smtClean="0">
                          <a:solidFill>
                            <a:srgbClr val="000000"/>
                          </a:solidFill>
                        </a:rPr>
                        <a:t>Donor-recipient</a:t>
                      </a:r>
                      <a:r>
                        <a:rPr lang="en-US" baseline="0" dirty="0" smtClean="0">
                          <a:solidFill>
                            <a:srgbClr val="000000"/>
                          </a:solidFill>
                        </a:rPr>
                        <a:t> w</a:t>
                      </a:r>
                      <a:r>
                        <a:rPr lang="en-US" dirty="0" smtClean="0">
                          <a:solidFill>
                            <a:srgbClr val="000000"/>
                          </a:solidFill>
                        </a:rPr>
                        <a:t>eight match (%)</a:t>
                      </a:r>
                      <a:endParaRPr lang="en-US" dirty="0">
                        <a:solidFill>
                          <a:srgbClr val="000000"/>
                        </a:solidFill>
                      </a:endParaRPr>
                    </a:p>
                  </a:txBody>
                  <a:tcPr>
                    <a:solidFill>
                      <a:srgbClr val="FFFFFF"/>
                    </a:solidFill>
                  </a:tcPr>
                </a:tc>
                <a:extLst>
                  <a:ext uri="{0D108BD9-81ED-4DB2-BD59-A6C34878D82A}">
                    <a16:rowId xmlns:a16="http://schemas.microsoft.com/office/drawing/2014/main" val="2539023099"/>
                  </a:ext>
                </a:extLst>
              </a:tr>
            </a:tbl>
          </a:graphicData>
        </a:graphic>
      </p:graphicFrame>
    </p:spTree>
    <p:extLst>
      <p:ext uri="{BB962C8B-B14F-4D97-AF65-F5344CB8AC3E}">
        <p14:creationId xmlns:p14="http://schemas.microsoft.com/office/powerpoint/2010/main" val="185057414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6,691)</a:t>
            </a:r>
            <a:endParaRPr lang="en-US" sz="2400" b="1" dirty="0">
              <a:solidFill>
                <a:srgbClr val="002060"/>
              </a:solidFill>
            </a:endParaRPr>
          </a:p>
        </p:txBody>
      </p:sp>
      <p:sp>
        <p:nvSpPr>
          <p:cNvPr id="18" name="Title 4"/>
          <p:cNvSpPr txBox="1">
            <a:spLocks/>
          </p:cNvSpPr>
          <p:nvPr/>
        </p:nvSpPr>
        <p:spPr bwMode="auto">
          <a:xfrm>
            <a:off x="0" y="47751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eGFR (mL/min/1.73 m</a:t>
            </a:r>
            <a:r>
              <a:rPr lang="en-US" sz="2000" kern="0" baseline="30000" dirty="0" smtClean="0">
                <a:solidFill>
                  <a:srgbClr val="0070C0"/>
                </a:solidFill>
              </a:rPr>
              <a:t>2</a:t>
            </a:r>
            <a:r>
              <a:rPr lang="en-US" sz="2000" kern="0" dirty="0" smtClean="0">
                <a:solidFill>
                  <a:srgbClr val="0070C0"/>
                </a:solidFill>
              </a:rPr>
              <a:t>)</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58614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(1/2006-6/2017)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aphicFrame>
        <p:nvGraphicFramePr>
          <p:cNvPr id="15" name="chart"/>
          <p:cNvGraphicFramePr>
            <a:graphicFrameLocks noGrp="1"/>
          </p:cNvGraphicFramePr>
          <p:nvPr>
            <p:extLst>
              <p:ext uri="{D42A27DB-BD31-4B8C-83A1-F6EECF244321}">
                <p14:modId xmlns:p14="http://schemas.microsoft.com/office/powerpoint/2010/main" val="3967739962"/>
              </p:ext>
            </p:extLst>
          </p:nvPr>
        </p:nvGraphicFramePr>
        <p:xfrm>
          <a:off x="266700" y="1562092"/>
          <a:ext cx="8610600" cy="472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17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524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600" kern="0" dirty="0" smtClean="0">
                <a:solidFill>
                  <a:srgbClr val="002060"/>
                </a:solidFill>
              </a:rPr>
              <a:t>Recipient </a:t>
            </a:r>
            <a:r>
              <a:rPr lang="en-US" sz="2400" kern="0" dirty="0" smtClean="0">
                <a:solidFill>
                  <a:srgbClr val="002060"/>
                </a:solidFill>
              </a:rPr>
              <a:t>Diagnosis (Age: </a:t>
            </a:r>
            <a:r>
              <a:rPr lang="en-US" sz="2400" dirty="0">
                <a:solidFill>
                  <a:srgbClr val="002060"/>
                </a:solidFill>
              </a:rPr>
              <a:t>1-5 Years</a:t>
            </a:r>
            <a:r>
              <a:rPr lang="en-US" sz="2400" kern="0" dirty="0" smtClean="0">
                <a:solidFill>
                  <a:srgbClr val="002060"/>
                </a:solidFill>
              </a:rPr>
              <a:t>)</a:t>
            </a:r>
            <a:endParaRPr lang="en-US" sz="2400" kern="0" dirty="0">
              <a:solidFill>
                <a:srgbClr val="002060"/>
              </a:solidFill>
            </a:endParaRPr>
          </a:p>
        </p:txBody>
      </p:sp>
      <p:graphicFrame>
        <p:nvGraphicFramePr>
          <p:cNvPr id="5" name="Content Placeholder 9"/>
          <p:cNvGraphicFramePr>
            <a:graphicFrameLocks/>
          </p:cNvGraphicFramePr>
          <p:nvPr>
            <p:extLst>
              <p:ext uri="{D42A27DB-BD31-4B8C-83A1-F6EECF244321}">
                <p14:modId xmlns:p14="http://schemas.microsoft.com/office/powerpoint/2010/main" val="3490640251"/>
              </p:ext>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9"/>
          <p:cNvGraphicFramePr>
            <a:graphicFrameLocks/>
          </p:cNvGraphicFramePr>
          <p:nvPr>
            <p:extLst>
              <p:ext uri="{D42A27DB-BD31-4B8C-83A1-F6EECF244321}">
                <p14:modId xmlns:p14="http://schemas.microsoft.com/office/powerpoint/2010/main" val="2054284289"/>
              </p:ext>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9"/>
          <p:cNvGraphicFramePr>
            <a:graphicFrameLocks noGrp="1"/>
          </p:cNvGraphicFramePr>
          <p:nvPr>
            <p:ph idx="1"/>
            <p:extLst>
              <p:ext uri="{D42A27DB-BD31-4B8C-83A1-F6EECF244321}">
                <p14:modId xmlns:p14="http://schemas.microsoft.com/office/powerpoint/2010/main" val="4283150923"/>
              </p:ext>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ext uri="{D42A27DB-BD31-4B8C-83A1-F6EECF244321}">
                <p14:modId xmlns:p14="http://schemas.microsoft.com/office/powerpoint/2010/main" val="1263322530"/>
              </p:ext>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itle_cohort"/>
          <p:cNvSpPr txBox="1"/>
          <p:nvPr/>
        </p:nvSpPr>
        <p:spPr>
          <a:xfrm>
            <a:off x="5077884" y="3277130"/>
            <a:ext cx="1620203" cy="30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70C0"/>
                </a:solidFill>
              </a:rPr>
              <a:t>2010-6/2018</a:t>
            </a:r>
            <a:endParaRPr lang="en-US" sz="1500" b="1" dirty="0">
              <a:solidFill>
                <a:srgbClr val="0070C0"/>
              </a:solidFill>
            </a:endParaRPr>
          </a:p>
        </p:txBody>
      </p:sp>
      <p:grpSp>
        <p:nvGrpSpPr>
          <p:cNvPr id="15" name="Group 14"/>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7"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2260995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6,691)</a:t>
            </a:r>
            <a:endParaRPr lang="en-US" sz="2400" b="1" dirty="0">
              <a:solidFill>
                <a:srgbClr val="002060"/>
              </a:solidFill>
            </a:endParaRPr>
          </a:p>
        </p:txBody>
      </p:sp>
      <p:sp>
        <p:nvSpPr>
          <p:cNvPr id="18" name="Title 4"/>
          <p:cNvSpPr txBox="1">
            <a:spLocks/>
          </p:cNvSpPr>
          <p:nvPr/>
        </p:nvSpPr>
        <p:spPr bwMode="auto">
          <a:xfrm>
            <a:off x="-35255" y="49798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(mg/dl)</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53113"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(1/2006-6/2017)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aphicFrame>
        <p:nvGraphicFramePr>
          <p:cNvPr id="15" name="chart"/>
          <p:cNvGraphicFramePr>
            <a:graphicFrameLocks noGrp="1"/>
          </p:cNvGraphicFramePr>
          <p:nvPr>
            <p:extLst>
              <p:ext uri="{D42A27DB-BD31-4B8C-83A1-F6EECF244321}">
                <p14:modId xmlns:p14="http://schemas.microsoft.com/office/powerpoint/2010/main" val="1863341037"/>
              </p:ext>
            </p:extLst>
          </p:nvPr>
        </p:nvGraphicFramePr>
        <p:xfrm>
          <a:off x="231445" y="1598613"/>
          <a:ext cx="8610600" cy="472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888087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6,691)</a:t>
            </a:r>
            <a:endParaRPr lang="en-US" sz="2400" b="1" dirty="0">
              <a:solidFill>
                <a:srgbClr val="002060"/>
              </a:solidFill>
            </a:endParaRPr>
          </a:p>
        </p:txBody>
      </p:sp>
      <p:sp>
        <p:nvSpPr>
          <p:cNvPr id="18" name="Title 4"/>
          <p:cNvSpPr txBox="1">
            <a:spLocks/>
          </p:cNvSpPr>
          <p:nvPr/>
        </p:nvSpPr>
        <p:spPr bwMode="auto">
          <a:xfrm>
            <a:off x="0" y="47751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 (hours)</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(1/2006-6/2017)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aphicFrame>
        <p:nvGraphicFramePr>
          <p:cNvPr id="15" name="chart"/>
          <p:cNvGraphicFramePr>
            <a:graphicFrameLocks noGrp="1"/>
          </p:cNvGraphicFramePr>
          <p:nvPr>
            <p:extLst>
              <p:ext uri="{D42A27DB-BD31-4B8C-83A1-F6EECF244321}">
                <p14:modId xmlns:p14="http://schemas.microsoft.com/office/powerpoint/2010/main" val="70741168"/>
              </p:ext>
            </p:extLst>
          </p:nvPr>
        </p:nvGraphicFramePr>
        <p:xfrm>
          <a:off x="152400" y="1598613"/>
          <a:ext cx="8610600" cy="472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565615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6,691)</a:t>
            </a:r>
            <a:endParaRPr lang="en-US" sz="2400" b="1" dirty="0">
              <a:solidFill>
                <a:srgbClr val="002060"/>
              </a:solidFill>
            </a:endParaRPr>
          </a:p>
        </p:txBody>
      </p:sp>
      <p:sp>
        <p:nvSpPr>
          <p:cNvPr id="18" name="Title 4"/>
          <p:cNvSpPr txBox="1">
            <a:spLocks/>
          </p:cNvSpPr>
          <p:nvPr/>
        </p:nvSpPr>
        <p:spPr bwMode="auto">
          <a:xfrm>
            <a:off x="15922" y="46401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Donor-recipient weight match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4549"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(1/2006-6/2017)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aphicFrame>
        <p:nvGraphicFramePr>
          <p:cNvPr id="15" name="chart"/>
          <p:cNvGraphicFramePr>
            <a:graphicFrameLocks noGrp="1"/>
          </p:cNvGraphicFramePr>
          <p:nvPr>
            <p:extLst>
              <p:ext uri="{D42A27DB-BD31-4B8C-83A1-F6EECF244321}">
                <p14:modId xmlns:p14="http://schemas.microsoft.com/office/powerpoint/2010/main" val="1335731777"/>
              </p:ext>
            </p:extLst>
          </p:nvPr>
        </p:nvGraphicFramePr>
        <p:xfrm>
          <a:off x="266700" y="1602641"/>
          <a:ext cx="8610600" cy="472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753904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5,986)</a:t>
            </a:r>
            <a:endParaRPr lang="en-US" sz="2400" b="1" dirty="0">
              <a:solidFill>
                <a:srgbClr val="00206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6" name="Title 2"/>
          <p:cNvSpPr txBox="1">
            <a:spLocks/>
          </p:cNvSpPr>
          <p:nvPr/>
        </p:nvSpPr>
        <p:spPr bwMode="auto">
          <a:xfrm>
            <a:off x="0" y="43495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pic>
        <p:nvPicPr>
          <p:cNvPr id="12" name="Content Placeholder 11"/>
          <p:cNvPicPr>
            <a:picLocks noGrp="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193792"/>
            <a:ext cx="7429500" cy="4953000"/>
          </a:xfrm>
          <a:prstGeom prst="rect">
            <a:avLst/>
          </a:prstGeom>
          <a:noFill/>
          <a:ln w="9525">
            <a:noFill/>
            <a:miter lim="800000"/>
            <a:headEnd/>
            <a:tailEnd/>
          </a:ln>
        </p:spPr>
      </p:pic>
      <p:grpSp>
        <p:nvGrpSpPr>
          <p:cNvPr id="21" name="logo"/>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TextBox 22"/>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4" name="TextBox 2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6958902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graphicFrame>
        <p:nvGraphicFramePr>
          <p:cNvPr id="3" name="Table 2"/>
          <p:cNvGraphicFramePr>
            <a:graphicFrameLocks noGrp="1"/>
          </p:cNvGraphicFramePr>
          <p:nvPr>
            <p:extLst>
              <p:ext uri="{D42A27DB-BD31-4B8C-83A1-F6EECF244321}">
                <p14:modId xmlns:p14="http://schemas.microsoft.com/office/powerpoint/2010/main" val="2818548864"/>
              </p:ext>
            </p:extLst>
          </p:nvPr>
        </p:nvGraphicFramePr>
        <p:xfrm>
          <a:off x="685800" y="1246175"/>
          <a:ext cx="8305800" cy="2540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1885155415"/>
                    </a:ext>
                  </a:extLst>
                </a:gridCol>
                <a:gridCol w="4152900">
                  <a:extLst>
                    <a:ext uri="{9D8B030D-6E8A-4147-A177-3AD203B41FA5}">
                      <a16:colId xmlns:a16="http://schemas.microsoft.com/office/drawing/2014/main" val="1606807664"/>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1436857732"/>
                  </a:ext>
                </a:extLst>
              </a:tr>
              <a:tr h="635000">
                <a:tc>
                  <a:txBody>
                    <a:bodyPr/>
                    <a:lstStyle/>
                    <a:p>
                      <a:r>
                        <a:rPr lang="en-US" dirty="0" smtClean="0">
                          <a:solidFill>
                            <a:srgbClr val="000000"/>
                          </a:solidFill>
                        </a:rPr>
                        <a:t>Recipient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Donor age (years)</a:t>
                      </a:r>
                      <a:endParaRPr lang="en-US" dirty="0">
                        <a:solidFill>
                          <a:srgbClr val="000000"/>
                        </a:solidFill>
                      </a:endParaRPr>
                    </a:p>
                  </a:txBody>
                  <a:tcPr>
                    <a:solidFill>
                      <a:srgbClr val="FFFFFF"/>
                    </a:solidFill>
                  </a:tcPr>
                </a:tc>
                <a:extLst>
                  <a:ext uri="{0D108BD9-81ED-4DB2-BD59-A6C34878D82A}">
                    <a16:rowId xmlns:a16="http://schemas.microsoft.com/office/drawing/2014/main" val="3945170870"/>
                  </a:ext>
                </a:extLst>
              </a:tr>
              <a:tr h="635000">
                <a:tc>
                  <a:txBody>
                    <a:bodyPr/>
                    <a:lstStyle/>
                    <a:p>
                      <a:r>
                        <a:rPr lang="en-US" dirty="0" smtClean="0">
                          <a:solidFill>
                            <a:srgbClr val="000000"/>
                          </a:solidFill>
                        </a:rPr>
                        <a:t>Ischemic time (hours)</a:t>
                      </a:r>
                      <a:endParaRPr lang="en-US" dirty="0">
                        <a:solidFill>
                          <a:srgbClr val="000000"/>
                        </a:solidFill>
                      </a:endParaRPr>
                    </a:p>
                  </a:txBody>
                  <a:tcPr>
                    <a:solidFill>
                      <a:srgbClr val="FFFFFF"/>
                    </a:solidFill>
                  </a:tcPr>
                </a:tc>
                <a:tc>
                  <a:txBody>
                    <a:bodyPr/>
                    <a:lstStyle/>
                    <a:p>
                      <a:r>
                        <a:rPr lang="en-US" dirty="0" smtClean="0">
                          <a:solidFill>
                            <a:srgbClr val="000000"/>
                          </a:solidFill>
                        </a:rPr>
                        <a:t>Recipient eGFR (mL/min/1.73 m</a:t>
                      </a:r>
                      <a:r>
                        <a:rPr lang="en-US" baseline="30000" dirty="0" smtClean="0">
                          <a:solidFill>
                            <a:srgbClr val="000000"/>
                          </a:solidFill>
                        </a:rPr>
                        <a:t>2</a:t>
                      </a:r>
                      <a:r>
                        <a:rPr lang="en-US" dirty="0" smtClean="0">
                          <a:solidFill>
                            <a:srgbClr val="000000"/>
                          </a:solidFill>
                        </a:rPr>
                        <a:t>)</a:t>
                      </a:r>
                      <a:endParaRPr lang="en-US" dirty="0">
                        <a:solidFill>
                          <a:srgbClr val="000000"/>
                        </a:solidFill>
                      </a:endParaRPr>
                    </a:p>
                  </a:txBody>
                  <a:tcPr>
                    <a:solidFill>
                      <a:srgbClr val="FFFFFF"/>
                    </a:solidFill>
                  </a:tcPr>
                </a:tc>
                <a:extLst>
                  <a:ext uri="{0D108BD9-81ED-4DB2-BD59-A6C34878D82A}">
                    <a16:rowId xmlns:a16="http://schemas.microsoft.com/office/drawing/2014/main" val="2461549588"/>
                  </a:ext>
                </a:extLst>
              </a:tr>
              <a:tr h="635000">
                <a:tc>
                  <a:txBody>
                    <a:bodyPr/>
                    <a:lstStyle/>
                    <a:p>
                      <a:r>
                        <a:rPr lang="en-US" dirty="0" smtClean="0">
                          <a:solidFill>
                            <a:srgbClr val="000000"/>
                          </a:solidFill>
                        </a:rPr>
                        <a:t>Donor-recipient</a:t>
                      </a:r>
                      <a:r>
                        <a:rPr lang="en-US" baseline="0" dirty="0" smtClean="0">
                          <a:solidFill>
                            <a:srgbClr val="000000"/>
                          </a:solidFill>
                        </a:rPr>
                        <a:t> h</a:t>
                      </a:r>
                      <a:r>
                        <a:rPr lang="en-US" dirty="0" smtClean="0">
                          <a:solidFill>
                            <a:srgbClr val="000000"/>
                          </a:solidFill>
                        </a:rPr>
                        <a:t>eight match (%)</a:t>
                      </a:r>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extLst>
                  <a:ext uri="{0D108BD9-81ED-4DB2-BD59-A6C34878D82A}">
                    <a16:rowId xmlns:a16="http://schemas.microsoft.com/office/drawing/2014/main" val="664052649"/>
                  </a:ext>
                </a:extLst>
              </a:tr>
            </a:tbl>
          </a:graphicData>
        </a:graphic>
      </p:graphicFrame>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6160717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5,986)</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(years)</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47751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aphicFrame>
        <p:nvGraphicFramePr>
          <p:cNvPr id="15" name="chart"/>
          <p:cNvGraphicFramePr>
            <a:graphicFrameLocks noGrp="1"/>
          </p:cNvGraphicFramePr>
          <p:nvPr>
            <p:extLst>
              <p:ext uri="{D42A27DB-BD31-4B8C-83A1-F6EECF244321}">
                <p14:modId xmlns:p14="http://schemas.microsoft.com/office/powerpoint/2010/main" val="1263258140"/>
              </p:ext>
            </p:extLst>
          </p:nvPr>
        </p:nvGraphicFramePr>
        <p:xfrm>
          <a:off x="152400" y="1562092"/>
          <a:ext cx="8610600" cy="472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363969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5,986)</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(years)</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47751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aphicFrame>
        <p:nvGraphicFramePr>
          <p:cNvPr id="13" name="chart"/>
          <p:cNvGraphicFramePr>
            <a:graphicFrameLocks noGrp="1"/>
          </p:cNvGraphicFramePr>
          <p:nvPr>
            <p:extLst>
              <p:ext uri="{D42A27DB-BD31-4B8C-83A1-F6EECF244321}">
                <p14:modId xmlns:p14="http://schemas.microsoft.com/office/powerpoint/2010/main" val="3959036319"/>
              </p:ext>
            </p:extLst>
          </p:nvPr>
        </p:nvGraphicFramePr>
        <p:xfrm>
          <a:off x="152400" y="1516374"/>
          <a:ext cx="8610600" cy="472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8833320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5,986)</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eGFR (mL/min/1.73 m</a:t>
            </a:r>
            <a:r>
              <a:rPr lang="en-US" sz="2000" kern="0" baseline="30000" dirty="0" smtClean="0">
                <a:solidFill>
                  <a:srgbClr val="0070C0"/>
                </a:solidFill>
              </a:rPr>
              <a:t>2</a:t>
            </a:r>
            <a:r>
              <a:rPr lang="en-US" sz="2000" kern="0" dirty="0" smtClean="0">
                <a:solidFill>
                  <a:srgbClr val="0070C0"/>
                </a:solidFill>
              </a:rPr>
              <a:t>)</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2" y="46401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graphicFrame>
        <p:nvGraphicFramePr>
          <p:cNvPr id="15" name="chart"/>
          <p:cNvGraphicFramePr>
            <a:graphicFrameLocks noGrp="1"/>
          </p:cNvGraphicFramePr>
          <p:nvPr>
            <p:extLst>
              <p:ext uri="{D42A27DB-BD31-4B8C-83A1-F6EECF244321}">
                <p14:modId xmlns:p14="http://schemas.microsoft.com/office/powerpoint/2010/main" val="1283662703"/>
              </p:ext>
            </p:extLst>
          </p:nvPr>
        </p:nvGraphicFramePr>
        <p:xfrm>
          <a:off x="266700" y="1474021"/>
          <a:ext cx="8610600" cy="4724400"/>
        </p:xfrm>
        <a:graphic>
          <a:graphicData uri="http://schemas.openxmlformats.org/drawingml/2006/chart">
            <c:chart xmlns:c="http://schemas.openxmlformats.org/drawingml/2006/chart" xmlns:r="http://schemas.openxmlformats.org/officeDocument/2006/relationships" r:id="rId4"/>
          </a:graphicData>
        </a:graphic>
      </p:graphicFrame>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5613167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5,986)</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 (hours)</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53113" y="47751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graphicFrame>
        <p:nvGraphicFramePr>
          <p:cNvPr id="15" name="chart"/>
          <p:cNvGraphicFramePr>
            <a:graphicFrameLocks noGrp="1"/>
          </p:cNvGraphicFramePr>
          <p:nvPr>
            <p:extLst>
              <p:ext uri="{D42A27DB-BD31-4B8C-83A1-F6EECF244321}">
                <p14:modId xmlns:p14="http://schemas.microsoft.com/office/powerpoint/2010/main" val="1766052118"/>
              </p:ext>
            </p:extLst>
          </p:nvPr>
        </p:nvGraphicFramePr>
        <p:xfrm>
          <a:off x="152400" y="1516384"/>
          <a:ext cx="8610600" cy="4724400"/>
        </p:xfrm>
        <a:graphic>
          <a:graphicData uri="http://schemas.openxmlformats.org/drawingml/2006/chart">
            <c:chart xmlns:c="http://schemas.openxmlformats.org/drawingml/2006/chart" xmlns:r="http://schemas.openxmlformats.org/officeDocument/2006/relationships" r:id="rId4"/>
          </a:graphicData>
        </a:graphic>
      </p:graphicFrame>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1345216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5,986)</a:t>
            </a:r>
            <a:endParaRPr lang="en-US" sz="2400" b="1" dirty="0">
              <a:solidFill>
                <a:srgbClr val="002060"/>
              </a:solidFill>
            </a:endParaRPr>
          </a:p>
        </p:txBody>
      </p:sp>
      <p:sp>
        <p:nvSpPr>
          <p:cNvPr id="18" name="Title 4"/>
          <p:cNvSpPr txBox="1">
            <a:spLocks/>
          </p:cNvSpPr>
          <p:nvPr/>
        </p:nvSpPr>
        <p:spPr bwMode="auto">
          <a:xfrm>
            <a:off x="0" y="433465"/>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Donor-recipient height match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2" y="47751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graphicFrame>
        <p:nvGraphicFramePr>
          <p:cNvPr id="23" name="chart"/>
          <p:cNvGraphicFramePr>
            <a:graphicFrameLocks noGrp="1"/>
          </p:cNvGraphicFramePr>
          <p:nvPr>
            <p:extLst>
              <p:ext uri="{D42A27DB-BD31-4B8C-83A1-F6EECF244321}">
                <p14:modId xmlns:p14="http://schemas.microsoft.com/office/powerpoint/2010/main" val="1834976701"/>
              </p:ext>
            </p:extLst>
          </p:nvPr>
        </p:nvGraphicFramePr>
        <p:xfrm>
          <a:off x="76200" y="1560599"/>
          <a:ext cx="8610600" cy="4724400"/>
        </p:xfrm>
        <a:graphic>
          <a:graphicData uri="http://schemas.openxmlformats.org/drawingml/2006/chart">
            <c:chart xmlns:c="http://schemas.openxmlformats.org/drawingml/2006/chart" xmlns:r="http://schemas.openxmlformats.org/officeDocument/2006/relationships" r:id="rId4"/>
          </a:graphicData>
        </a:graphic>
      </p:graphicFrame>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69130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1143000"/>
          </a:xfrm>
        </p:spPr>
        <p:txBody>
          <a:bodyPr/>
          <a:lstStyle/>
          <a:p>
            <a:r>
              <a:rPr lang="en-US" sz="2600" dirty="0" smtClean="0">
                <a:solidFill>
                  <a:srgbClr val="002060"/>
                </a:solidFill>
              </a:rPr>
              <a:t>Pediatric Heart Transplants</a:t>
            </a:r>
            <a:br>
              <a:rPr lang="en-US" sz="2600" dirty="0" smtClean="0">
                <a:solidFill>
                  <a:srgbClr val="002060"/>
                </a:solidFill>
              </a:rPr>
            </a:br>
            <a:r>
              <a:rPr lang="en-US" sz="2600" dirty="0" smtClean="0">
                <a:solidFill>
                  <a:srgbClr val="002060"/>
                </a:solidFill>
              </a:rPr>
              <a:t>Recipient </a:t>
            </a:r>
            <a:r>
              <a:rPr lang="en-US" sz="2400" dirty="0" smtClean="0">
                <a:solidFill>
                  <a:srgbClr val="002060"/>
                </a:solidFill>
              </a:rPr>
              <a:t>Diagnosis (Age: 6-10 Years)</a:t>
            </a:r>
            <a:endParaRPr lang="en-US" sz="2400" dirty="0">
              <a:solidFill>
                <a:srgbClr val="002060"/>
              </a:solidFill>
            </a:endParaRPr>
          </a:p>
        </p:txBody>
      </p:sp>
      <p:graphicFrame>
        <p:nvGraphicFramePr>
          <p:cNvPr id="11" name="Content Placeholder 9"/>
          <p:cNvGraphicFramePr>
            <a:graphicFrameLocks/>
          </p:cNvGraphicFramePr>
          <p:nvPr>
            <p:extLst>
              <p:ext uri="{D42A27DB-BD31-4B8C-83A1-F6EECF244321}">
                <p14:modId xmlns:p14="http://schemas.microsoft.com/office/powerpoint/2010/main" val="384551254"/>
              </p:ext>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9"/>
          <p:cNvGraphicFramePr>
            <a:graphicFrameLocks/>
          </p:cNvGraphicFramePr>
          <p:nvPr>
            <p:extLst>
              <p:ext uri="{D42A27DB-BD31-4B8C-83A1-F6EECF244321}">
                <p14:modId xmlns:p14="http://schemas.microsoft.com/office/powerpoint/2010/main" val="2157012438"/>
              </p:ext>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9"/>
          <p:cNvGraphicFramePr>
            <a:graphicFrameLocks noGrp="1"/>
          </p:cNvGraphicFramePr>
          <p:nvPr>
            <p:ph idx="1"/>
            <p:extLst>
              <p:ext uri="{D42A27DB-BD31-4B8C-83A1-F6EECF244321}">
                <p14:modId xmlns:p14="http://schemas.microsoft.com/office/powerpoint/2010/main" val="1854253869"/>
              </p:ext>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p:nvPr>
            <p:extLst>
              <p:ext uri="{D42A27DB-BD31-4B8C-83A1-F6EECF244321}">
                <p14:modId xmlns:p14="http://schemas.microsoft.com/office/powerpoint/2010/main" val="3851155004"/>
              </p:ext>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6"/>
          </a:graphicData>
        </a:graphic>
      </p:graphicFrame>
      <p:sp>
        <p:nvSpPr>
          <p:cNvPr id="20" name="title_cohort"/>
          <p:cNvSpPr txBox="1"/>
          <p:nvPr/>
        </p:nvSpPr>
        <p:spPr>
          <a:xfrm>
            <a:off x="5077884" y="3277130"/>
            <a:ext cx="1620203" cy="30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70C0"/>
                </a:solidFill>
              </a:rPr>
              <a:t>2010-6/2018</a:t>
            </a:r>
            <a:endParaRPr lang="en-US" sz="1500" b="1" dirty="0">
              <a:solidFill>
                <a:srgbClr val="0070C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8" name="Picture 17"/>
              <p:cNvPicPr>
                <a:picLocks noChangeAspect="1"/>
              </p:cNvPicPr>
              <p:nvPr/>
            </p:nvPicPr>
            <p:blipFill>
              <a:blip r:embed="rId7"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4175145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991" y="1886580"/>
            <a:ext cx="8839200" cy="1470025"/>
          </a:xfrm>
        </p:spPr>
        <p:txBody>
          <a:bodyPr/>
          <a:lstStyle/>
          <a:p>
            <a:r>
              <a:rPr lang="en-US" dirty="0" smtClean="0">
                <a:solidFill>
                  <a:srgbClr val="002060"/>
                </a:solidFill>
              </a:rPr>
              <a:t>Focus Theme: </a:t>
            </a:r>
            <a:br>
              <a:rPr lang="en-US" dirty="0" smtClean="0">
                <a:solidFill>
                  <a:srgbClr val="002060"/>
                </a:solidFill>
              </a:rPr>
            </a:br>
            <a:r>
              <a:rPr lang="en-US" dirty="0" smtClean="0">
                <a:solidFill>
                  <a:srgbClr val="002060"/>
                </a:solidFill>
              </a:rPr>
              <a:t>Donor-Recipient Size Match</a:t>
            </a:r>
            <a:br>
              <a:rPr lang="en-US" dirty="0" smtClean="0">
                <a:solidFill>
                  <a:srgbClr val="002060"/>
                </a:solidFill>
              </a:rPr>
            </a:br>
            <a:r>
              <a:rPr lang="en-US" dirty="0" smtClean="0">
                <a:solidFill>
                  <a:srgbClr val="002060"/>
                </a:solidFill>
              </a:rPr>
              <a:t>(Version 2)</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9" name="Title 1"/>
          <p:cNvSpPr txBox="1">
            <a:spLocks/>
          </p:cNvSpPr>
          <p:nvPr/>
        </p:nvSpPr>
        <p:spPr bwMode="auto">
          <a:xfrm>
            <a:off x="84598" y="4138608"/>
            <a:ext cx="8892313"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baseline="0">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800" kern="0" dirty="0" smtClean="0">
                <a:solidFill>
                  <a:schemeClr val="bg2">
                    <a:lumMod val="95000"/>
                    <a:lumOff val="5000"/>
                  </a:schemeClr>
                </a:solidFill>
              </a:rPr>
              <a:t>For slides 181-227, weight match and height match were used to measure size match and calculated as:</a:t>
            </a:r>
          </a:p>
          <a:p>
            <a:r>
              <a:rPr lang="en-US" sz="1800" kern="0" dirty="0">
                <a:solidFill>
                  <a:schemeClr val="bg2">
                    <a:lumMod val="95000"/>
                    <a:lumOff val="5000"/>
                  </a:schemeClr>
                </a:solidFill>
              </a:rPr>
              <a:t>w</a:t>
            </a:r>
            <a:r>
              <a:rPr lang="en-US" sz="1800" kern="0" dirty="0" smtClean="0">
                <a:solidFill>
                  <a:schemeClr val="bg2">
                    <a:lumMod val="95000"/>
                    <a:lumOff val="5000"/>
                  </a:schemeClr>
                </a:solidFill>
              </a:rPr>
              <a:t>eight match = [(</a:t>
            </a:r>
            <a:r>
              <a:rPr lang="en-US" sz="1800" kern="0" dirty="0">
                <a:solidFill>
                  <a:schemeClr val="bg2">
                    <a:lumMod val="95000"/>
                    <a:lumOff val="5000"/>
                  </a:schemeClr>
                </a:solidFill>
              </a:rPr>
              <a:t>donor </a:t>
            </a:r>
            <a:r>
              <a:rPr lang="en-US" sz="1800" kern="0" dirty="0" smtClean="0">
                <a:solidFill>
                  <a:schemeClr val="bg2">
                    <a:lumMod val="95000"/>
                    <a:lumOff val="5000"/>
                  </a:schemeClr>
                </a:solidFill>
              </a:rPr>
              <a:t>weight </a:t>
            </a:r>
            <a:r>
              <a:rPr lang="en-US" sz="1800" kern="0" dirty="0">
                <a:solidFill>
                  <a:schemeClr val="bg2">
                    <a:lumMod val="95000"/>
                    <a:lumOff val="5000"/>
                  </a:schemeClr>
                </a:solidFill>
              </a:rPr>
              <a:t>– recipient </a:t>
            </a:r>
            <a:r>
              <a:rPr lang="en-US" sz="1800" kern="0" dirty="0" smtClean="0">
                <a:solidFill>
                  <a:schemeClr val="bg2">
                    <a:lumMod val="95000"/>
                    <a:lumOff val="5000"/>
                  </a:schemeClr>
                </a:solidFill>
              </a:rPr>
              <a:t>weight) </a:t>
            </a:r>
            <a:r>
              <a:rPr lang="en-US" sz="1800" kern="0" dirty="0">
                <a:solidFill>
                  <a:schemeClr val="bg2">
                    <a:lumMod val="95000"/>
                    <a:lumOff val="5000"/>
                  </a:schemeClr>
                </a:solidFill>
              </a:rPr>
              <a:t>/ </a:t>
            </a:r>
            <a:r>
              <a:rPr lang="en-US" sz="1800" kern="0" dirty="0" smtClean="0">
                <a:solidFill>
                  <a:schemeClr val="bg2">
                    <a:lumMod val="95000"/>
                    <a:lumOff val="5000"/>
                  </a:schemeClr>
                </a:solidFill>
              </a:rPr>
              <a:t>recipient weight] </a:t>
            </a:r>
            <a:r>
              <a:rPr lang="en-US" sz="1800" kern="0" dirty="0">
                <a:solidFill>
                  <a:schemeClr val="bg2">
                    <a:lumMod val="95000"/>
                    <a:lumOff val="5000"/>
                  </a:schemeClr>
                </a:solidFill>
              </a:rPr>
              <a:t>x </a:t>
            </a:r>
            <a:r>
              <a:rPr lang="en-US" sz="1800" kern="0" dirty="0" smtClean="0">
                <a:solidFill>
                  <a:schemeClr val="bg2">
                    <a:lumMod val="95000"/>
                    <a:lumOff val="5000"/>
                  </a:schemeClr>
                </a:solidFill>
              </a:rPr>
              <a:t>100;</a:t>
            </a:r>
          </a:p>
          <a:p>
            <a:r>
              <a:rPr lang="en-US" sz="1800" kern="0" dirty="0" smtClean="0">
                <a:solidFill>
                  <a:schemeClr val="bg2">
                    <a:lumMod val="95000"/>
                    <a:lumOff val="5000"/>
                  </a:schemeClr>
                </a:solidFill>
              </a:rPr>
              <a:t>height </a:t>
            </a:r>
            <a:r>
              <a:rPr lang="en-US" sz="1800" kern="0" dirty="0">
                <a:solidFill>
                  <a:schemeClr val="bg2">
                    <a:lumMod val="95000"/>
                    <a:lumOff val="5000"/>
                  </a:schemeClr>
                </a:solidFill>
              </a:rPr>
              <a:t>match = [(donor </a:t>
            </a:r>
            <a:r>
              <a:rPr lang="en-US" sz="1800" kern="0" dirty="0" smtClean="0">
                <a:solidFill>
                  <a:schemeClr val="bg2">
                    <a:lumMod val="95000"/>
                    <a:lumOff val="5000"/>
                  </a:schemeClr>
                </a:solidFill>
              </a:rPr>
              <a:t>height </a:t>
            </a:r>
            <a:r>
              <a:rPr lang="en-US" sz="1800" kern="0" dirty="0">
                <a:solidFill>
                  <a:schemeClr val="bg2">
                    <a:lumMod val="95000"/>
                    <a:lumOff val="5000"/>
                  </a:schemeClr>
                </a:solidFill>
              </a:rPr>
              <a:t>– recipient </a:t>
            </a:r>
            <a:r>
              <a:rPr lang="en-US" sz="1800" kern="0" dirty="0" smtClean="0">
                <a:solidFill>
                  <a:schemeClr val="bg2">
                    <a:lumMod val="95000"/>
                    <a:lumOff val="5000"/>
                  </a:schemeClr>
                </a:solidFill>
              </a:rPr>
              <a:t>height</a:t>
            </a:r>
            <a:r>
              <a:rPr lang="en-US" sz="1800" kern="0" dirty="0">
                <a:solidFill>
                  <a:schemeClr val="bg2">
                    <a:lumMod val="95000"/>
                    <a:lumOff val="5000"/>
                  </a:schemeClr>
                </a:solidFill>
              </a:rPr>
              <a:t>) / recipient </a:t>
            </a:r>
            <a:r>
              <a:rPr lang="en-US" sz="1800" kern="0" dirty="0" smtClean="0">
                <a:solidFill>
                  <a:schemeClr val="bg2">
                    <a:lumMod val="95000"/>
                    <a:lumOff val="5000"/>
                  </a:schemeClr>
                </a:solidFill>
              </a:rPr>
              <a:t>height</a:t>
            </a:r>
            <a:r>
              <a:rPr lang="en-US" sz="1800" kern="0" dirty="0">
                <a:solidFill>
                  <a:schemeClr val="bg2">
                    <a:lumMod val="95000"/>
                    <a:lumOff val="5000"/>
                  </a:schemeClr>
                </a:solidFill>
              </a:rPr>
              <a:t>] x 100 </a:t>
            </a:r>
          </a:p>
          <a:p>
            <a:endParaRPr lang="en-US" sz="1800" kern="0" dirty="0">
              <a:solidFill>
                <a:schemeClr val="bg2">
                  <a:lumMod val="95000"/>
                  <a:lumOff val="5000"/>
                </a:schemeClr>
              </a:solidFill>
            </a:endParaRPr>
          </a:p>
        </p:txBody>
      </p:sp>
    </p:spTree>
    <p:extLst>
      <p:ext uri="{BB962C8B-B14F-4D97-AF65-F5344CB8AC3E}">
        <p14:creationId xmlns:p14="http://schemas.microsoft.com/office/powerpoint/2010/main" val="46252288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3200" dirty="0" smtClean="0">
                <a:solidFill>
                  <a:srgbClr val="002060"/>
                </a:solidFill>
              </a:rPr>
              <a:t>Focus Theme -</a:t>
            </a:r>
            <a:br>
              <a:rPr lang="en-US" sz="3200" dirty="0" smtClean="0">
                <a:solidFill>
                  <a:srgbClr val="002060"/>
                </a:solidFill>
              </a:rPr>
            </a:br>
            <a:r>
              <a:rPr lang="en-US" sz="3200" dirty="0" smtClean="0">
                <a:solidFill>
                  <a:srgbClr val="002060"/>
                </a:solidFill>
              </a:rPr>
              <a:t> Select Characteristics</a:t>
            </a:r>
            <a:endParaRPr lang="en-US" sz="3200"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92700715"/>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152400" y="1309957"/>
          <a:ext cx="8686800" cy="47974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27177" y="148417"/>
            <a:ext cx="91440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p>
          <a:p>
            <a:r>
              <a:rPr lang="en-US" sz="2400" kern="0" dirty="0" smtClean="0">
                <a:solidFill>
                  <a:srgbClr val="002060"/>
                </a:solidFill>
              </a:rPr>
              <a:t>Donor-Recipient Height Match and Weight Match</a:t>
            </a:r>
            <a:r>
              <a:rPr lang="en-US" sz="2600" kern="0" dirty="0" smtClean="0">
                <a:solidFill>
                  <a:srgbClr val="002060"/>
                </a:solidFill>
              </a:rPr>
              <a:t> </a:t>
            </a:r>
          </a:p>
          <a:p>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21" name="title_cohort"/>
          <p:cNvSpPr txBox="1"/>
          <p:nvPr/>
        </p:nvSpPr>
        <p:spPr>
          <a:xfrm>
            <a:off x="2094540" y="919799"/>
            <a:ext cx="5242787"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2" name="pvalues"/>
          <p:cNvSpPr txBox="1"/>
          <p:nvPr/>
        </p:nvSpPr>
        <p:spPr>
          <a:xfrm>
            <a:off x="6692672" y="6354541"/>
            <a:ext cx="1917928" cy="307777"/>
          </a:xfrm>
          <a:prstGeom prst="rect">
            <a:avLst/>
          </a:prstGeom>
          <a:noFill/>
        </p:spPr>
        <p:txBody>
          <a:bodyPr wrap="square" rtlCol="0">
            <a:spAutoFit/>
          </a:bodyPr>
          <a:lstStyle/>
          <a:p>
            <a:r>
              <a:rPr lang="en-US" sz="1400" b="1" dirty="0" smtClean="0">
                <a:solidFill>
                  <a:srgbClr val="002060"/>
                </a:solidFill>
              </a:rPr>
              <a:t>R = 0.75, p&lt;0.0001</a:t>
            </a:r>
          </a:p>
        </p:txBody>
      </p:sp>
    </p:spTree>
    <p:extLst>
      <p:ext uri="{BB962C8B-B14F-4D97-AF65-F5344CB8AC3E}">
        <p14:creationId xmlns:p14="http://schemas.microsoft.com/office/powerpoint/2010/main" val="30243167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13" y="25850"/>
            <a:ext cx="8709887" cy="914400"/>
          </a:xfrm>
        </p:spPr>
        <p:txBody>
          <a:bodyPr anchor="t" anchorCtr="0"/>
          <a:lstStyle/>
          <a:p>
            <a:r>
              <a:rPr lang="en-US" sz="2600" dirty="0" smtClean="0">
                <a:solidFill>
                  <a:srgbClr val="002060"/>
                </a:solidFill>
              </a:rPr>
              <a:t>Pediatric </a:t>
            </a:r>
            <a:r>
              <a:rPr lang="en-US" sz="2600" dirty="0">
                <a:solidFill>
                  <a:srgbClr val="002060"/>
                </a:solidFill>
              </a:rPr>
              <a:t>Heart Transplants</a:t>
            </a:r>
            <a:r>
              <a:rPr lang="en-US" sz="2800" dirty="0">
                <a:solidFill>
                  <a:srgbClr val="002060"/>
                </a:solidFill>
              </a:rPr>
              <a:t/>
            </a:r>
            <a:br>
              <a:rPr lang="en-US" sz="2800" dirty="0">
                <a:solidFill>
                  <a:srgbClr val="002060"/>
                </a:solidFill>
              </a:rPr>
            </a:br>
            <a:r>
              <a:rPr lang="en-US" sz="2400" dirty="0" smtClean="0">
                <a:solidFill>
                  <a:srgbClr val="002060"/>
                </a:solidFill>
              </a:rPr>
              <a:t>Transplants with Donor-Recipient Weight Match of &lt;-20% and &gt;20% by </a:t>
            </a:r>
            <a:r>
              <a:rPr lang="en-US" sz="2400" dirty="0">
                <a:solidFill>
                  <a:srgbClr val="002060"/>
                </a:solidFill>
              </a:rPr>
              <a:t>Transplant </a:t>
            </a:r>
            <a:r>
              <a:rPr lang="en-US" sz="2400" dirty="0" smtClean="0">
                <a:solidFill>
                  <a:srgbClr val="002060"/>
                </a:solidFill>
              </a:rPr>
              <a:t>Year</a:t>
            </a:r>
            <a:endParaRPr lang="en-US" sz="2400" dirty="0">
              <a:solidFill>
                <a:srgbClr val="002060"/>
              </a:solidFill>
            </a:endParaRPr>
          </a:p>
        </p:txBody>
      </p:sp>
      <p:graphicFrame>
        <p:nvGraphicFramePr>
          <p:cNvPr id="4" name="Content Placeholder 3"/>
          <p:cNvGraphicFramePr>
            <a:graphicFrameLocks noGrp="1"/>
          </p:cNvGraphicFramePr>
          <p:nvPr>
            <p:ph idx="1"/>
            <p:extLst/>
          </p:nvPr>
        </p:nvGraphicFramePr>
        <p:xfrm>
          <a:off x="152400" y="1584394"/>
          <a:ext cx="8763000" cy="44354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1" name="title_cohort"/>
          <p:cNvSpPr txBox="1"/>
          <p:nvPr/>
        </p:nvSpPr>
        <p:spPr>
          <a:xfrm>
            <a:off x="1643648" y="1210505"/>
            <a:ext cx="5874905" cy="400110"/>
          </a:xfrm>
          <a:prstGeom prst="rect">
            <a:avLst/>
          </a:prstGeom>
          <a:noFill/>
        </p:spPr>
        <p:txBody>
          <a:bodyPr wrap="square" rtlCol="0">
            <a:spAutoFit/>
          </a:bodyPr>
          <a:lstStyle/>
          <a:p>
            <a:r>
              <a:rPr lang="en-US" sz="2000" b="1" kern="0" dirty="0" smtClean="0">
                <a:solidFill>
                  <a:srgbClr val="002060"/>
                </a:solidFill>
              </a:rPr>
              <a:t>(Transplants: January 1982 – June 2018)</a:t>
            </a:r>
            <a:endParaRPr lang="en-US" sz="2000" b="1" kern="0" dirty="0">
              <a:solidFill>
                <a:srgbClr val="002060"/>
              </a:solidFill>
            </a:endParaRPr>
          </a:p>
        </p:txBody>
      </p:sp>
      <p:sp>
        <p:nvSpPr>
          <p:cNvPr id="5" name="TextBox 4"/>
          <p:cNvSpPr txBox="1"/>
          <p:nvPr/>
        </p:nvSpPr>
        <p:spPr>
          <a:xfrm>
            <a:off x="4267200" y="5915337"/>
            <a:ext cx="1963743" cy="338554"/>
          </a:xfrm>
          <a:prstGeom prst="rect">
            <a:avLst/>
          </a:prstGeom>
          <a:noFill/>
        </p:spPr>
        <p:txBody>
          <a:bodyPr wrap="none" rtlCol="0">
            <a:spAutoFit/>
          </a:bodyPr>
          <a:lstStyle/>
          <a:p>
            <a:r>
              <a:rPr lang="en-US" sz="1600" b="1" dirty="0" smtClean="0">
                <a:solidFill>
                  <a:schemeClr val="bg2">
                    <a:lumMod val="95000"/>
                    <a:lumOff val="5000"/>
                  </a:schemeClr>
                </a:solidFill>
              </a:rPr>
              <a:t>Year of Transplant</a:t>
            </a:r>
            <a:endParaRPr lang="en-US" sz="1600" b="1" dirty="0">
              <a:solidFill>
                <a:schemeClr val="bg2">
                  <a:lumMod val="95000"/>
                  <a:lumOff val="5000"/>
                </a:schemeClr>
              </a:solidFill>
            </a:endParaRPr>
          </a:p>
        </p:txBody>
      </p:sp>
    </p:spTree>
    <p:extLst>
      <p:ext uri="{BB962C8B-B14F-4D97-AF65-F5344CB8AC3E}">
        <p14:creationId xmlns:p14="http://schemas.microsoft.com/office/powerpoint/2010/main" val="1697685319"/>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2" y="1434601"/>
          <a:ext cx="8991598"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613069" y="71266"/>
            <a:ext cx="8024087"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600" kern="0" dirty="0" smtClean="0">
                <a:solidFill>
                  <a:srgbClr val="002060"/>
                </a:solidFill>
              </a:rPr>
              <a:t>Distribution of </a:t>
            </a:r>
            <a:r>
              <a:rPr lang="en-US" sz="2400" kern="0" dirty="0" smtClean="0">
                <a:solidFill>
                  <a:srgbClr val="002060"/>
                </a:solidFill>
              </a:rPr>
              <a:t>Donor-Recipient Weight Match by Recipient Age</a:t>
            </a:r>
            <a:endParaRPr lang="en-US" sz="2400" kern="0" dirty="0">
              <a:solidFill>
                <a:srgbClr val="002060"/>
              </a:solidFill>
            </a:endParaRPr>
          </a:p>
          <a:p>
            <a:endParaRPr lang="en-US" sz="2400" kern="0" dirty="0">
              <a:solidFill>
                <a:srgbClr val="002060"/>
              </a:solidFill>
            </a:endParaRPr>
          </a:p>
        </p:txBody>
      </p:sp>
      <p:sp>
        <p:nvSpPr>
          <p:cNvPr id="3" name="title_cohort"/>
          <p:cNvSpPr txBox="1"/>
          <p:nvPr/>
        </p:nvSpPr>
        <p:spPr>
          <a:xfrm>
            <a:off x="1562101" y="1318905"/>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6978028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1" y="1460107"/>
          <a:ext cx="8991598" cy="4805173"/>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331356" y="48642"/>
            <a:ext cx="8481287"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400" kern="0" dirty="0">
                <a:solidFill>
                  <a:srgbClr val="002060"/>
                </a:solidFill>
              </a:rPr>
              <a:t>Distribution of </a:t>
            </a:r>
            <a:r>
              <a:rPr lang="en-US" sz="2400" kern="0" dirty="0" smtClean="0">
                <a:solidFill>
                  <a:srgbClr val="002060"/>
                </a:solidFill>
              </a:rPr>
              <a:t>Donor-Recipient Weight Match by    Donor-Recipient Sex Match</a:t>
            </a:r>
            <a:endParaRPr lang="en-US" sz="2400" kern="0" dirty="0">
              <a:solidFill>
                <a:srgbClr val="002060"/>
              </a:solidFill>
            </a:endParaRPr>
          </a:p>
        </p:txBody>
      </p:sp>
      <p:sp>
        <p:nvSpPr>
          <p:cNvPr id="3" name="title_cohort"/>
          <p:cNvSpPr txBox="1"/>
          <p:nvPr/>
        </p:nvSpPr>
        <p:spPr>
          <a:xfrm>
            <a:off x="1638300" y="1260052"/>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9003805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2" y="1434601"/>
          <a:ext cx="8991598"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462495" y="41365"/>
            <a:ext cx="8325236"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Weight Match by      Donor Age</a:t>
            </a:r>
            <a:endParaRPr lang="en-US" sz="2400" kern="0" dirty="0">
              <a:solidFill>
                <a:srgbClr val="002060"/>
              </a:solidFill>
            </a:endParaRPr>
          </a:p>
          <a:p>
            <a:endParaRPr lang="en-US" sz="2400" kern="0" dirty="0">
              <a:solidFill>
                <a:srgbClr val="002060"/>
              </a:solidFill>
            </a:endParaRPr>
          </a:p>
        </p:txBody>
      </p:sp>
      <p:sp>
        <p:nvSpPr>
          <p:cNvPr id="3" name="title_cohort"/>
          <p:cNvSpPr txBox="1"/>
          <p:nvPr/>
        </p:nvSpPr>
        <p:spPr>
          <a:xfrm>
            <a:off x="1691413" y="1234546"/>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12920473"/>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27039" y="1342375"/>
          <a:ext cx="8991598"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9355" y="0"/>
            <a:ext cx="9144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Weight Match by          Recipient PVR</a:t>
            </a:r>
            <a:endParaRPr lang="en-US" sz="2400" kern="0" dirty="0">
              <a:solidFill>
                <a:srgbClr val="002060"/>
              </a:solidFill>
            </a:endParaRPr>
          </a:p>
        </p:txBody>
      </p:sp>
      <p:sp>
        <p:nvSpPr>
          <p:cNvPr id="3" name="title_cohort"/>
          <p:cNvSpPr txBox="1"/>
          <p:nvPr/>
        </p:nvSpPr>
        <p:spPr>
          <a:xfrm>
            <a:off x="1691413" y="1203253"/>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8454752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27039" y="1514537"/>
          <a:ext cx="8991598" cy="4704637"/>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143934" y="132137"/>
            <a:ext cx="9000066"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Weight Match by                Ischemic </a:t>
            </a:r>
            <a:r>
              <a:rPr lang="en-US" sz="2400" kern="0" dirty="0">
                <a:solidFill>
                  <a:srgbClr val="002060"/>
                </a:solidFill>
              </a:rPr>
              <a:t>Time </a:t>
            </a:r>
          </a:p>
        </p:txBody>
      </p:sp>
      <p:sp>
        <p:nvSpPr>
          <p:cNvPr id="3" name="title_cohort"/>
          <p:cNvSpPr txBox="1"/>
          <p:nvPr/>
        </p:nvSpPr>
        <p:spPr>
          <a:xfrm>
            <a:off x="1535060" y="1303682"/>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08857565"/>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0" y="1520647"/>
          <a:ext cx="8991598" cy="4676892"/>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53113" y="41404"/>
            <a:ext cx="9144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Weight Match by      Geographic Location</a:t>
            </a:r>
            <a:endParaRPr lang="en-US" sz="2400" kern="0" dirty="0">
              <a:solidFill>
                <a:srgbClr val="002060"/>
              </a:solidFill>
            </a:endParaRPr>
          </a:p>
        </p:txBody>
      </p:sp>
      <p:sp>
        <p:nvSpPr>
          <p:cNvPr id="3" name="title_cohort"/>
          <p:cNvSpPr txBox="1"/>
          <p:nvPr/>
        </p:nvSpPr>
        <p:spPr>
          <a:xfrm>
            <a:off x="1562099" y="1277357"/>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82962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52400"/>
            <a:ext cx="9144000" cy="1143000"/>
          </a:xfrm>
        </p:spPr>
        <p:txBody>
          <a:bodyPr/>
          <a:lstStyle/>
          <a:p>
            <a:r>
              <a:rPr lang="en-US" sz="2600" dirty="0" smtClean="0">
                <a:solidFill>
                  <a:srgbClr val="002060"/>
                </a:solidFill>
              </a:rPr>
              <a:t>Pediatric Heart Transplants</a:t>
            </a:r>
            <a:br>
              <a:rPr lang="en-US" sz="2600" dirty="0" smtClean="0">
                <a:solidFill>
                  <a:srgbClr val="002060"/>
                </a:solidFill>
              </a:rPr>
            </a:br>
            <a:r>
              <a:rPr lang="en-US" sz="2600" dirty="0" smtClean="0">
                <a:solidFill>
                  <a:srgbClr val="002060"/>
                </a:solidFill>
              </a:rPr>
              <a:t>Recipient </a:t>
            </a:r>
            <a:r>
              <a:rPr lang="en-US" sz="2400" dirty="0" smtClean="0">
                <a:solidFill>
                  <a:srgbClr val="002060"/>
                </a:solidFill>
              </a:rPr>
              <a:t>Diagnosis (Age: 11-17 Years)</a:t>
            </a:r>
            <a:endParaRPr lang="en-US" sz="2400" dirty="0">
              <a:solidFill>
                <a:srgbClr val="002060"/>
              </a:solidFill>
            </a:endParaRPr>
          </a:p>
        </p:txBody>
      </p:sp>
      <p:graphicFrame>
        <p:nvGraphicFramePr>
          <p:cNvPr id="12" name="Content Placeholder 9"/>
          <p:cNvGraphicFramePr>
            <a:graphicFrameLocks/>
          </p:cNvGraphicFramePr>
          <p:nvPr>
            <p:extLst>
              <p:ext uri="{D42A27DB-BD31-4B8C-83A1-F6EECF244321}">
                <p14:modId xmlns:p14="http://schemas.microsoft.com/office/powerpoint/2010/main" val="1278629316"/>
              </p:ext>
            </p:extLst>
          </p:nvPr>
        </p:nvGraphicFramePr>
        <p:xfrm>
          <a:off x="0" y="1447800"/>
          <a:ext cx="26670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9"/>
          <p:cNvGraphicFramePr>
            <a:graphicFrameLocks/>
          </p:cNvGraphicFramePr>
          <p:nvPr>
            <p:extLst>
              <p:ext uri="{D42A27DB-BD31-4B8C-83A1-F6EECF244321}">
                <p14:modId xmlns:p14="http://schemas.microsoft.com/office/powerpoint/2010/main" val="154337115"/>
              </p:ext>
            </p:extLst>
          </p:nvPr>
        </p:nvGraphicFramePr>
        <p:xfrm>
          <a:off x="2286000" y="1447800"/>
          <a:ext cx="26670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ontent Placeholder 9"/>
          <p:cNvGraphicFramePr>
            <a:graphicFrameLocks noGrp="1"/>
          </p:cNvGraphicFramePr>
          <p:nvPr>
            <p:ph idx="1"/>
            <p:extLst>
              <p:ext uri="{D42A27DB-BD31-4B8C-83A1-F6EECF244321}">
                <p14:modId xmlns:p14="http://schemas.microsoft.com/office/powerpoint/2010/main" val="3532018627"/>
              </p:ext>
            </p:extLst>
          </p:nvPr>
        </p:nvGraphicFramePr>
        <p:xfrm>
          <a:off x="4191000" y="1219200"/>
          <a:ext cx="4800600" cy="28194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_cohort"/>
          <p:cNvSpPr txBox="1"/>
          <p:nvPr/>
        </p:nvSpPr>
        <p:spPr>
          <a:xfrm>
            <a:off x="5077884" y="3277130"/>
            <a:ext cx="1620203" cy="304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70C0"/>
                </a:solidFill>
              </a:rPr>
              <a:t>2010-6/2018</a:t>
            </a:r>
            <a:endParaRPr lang="en-US" sz="1500" b="1" dirty="0">
              <a:solidFill>
                <a:srgbClr val="0070C0"/>
              </a:solidFill>
            </a:endParaRPr>
          </a:p>
        </p:txBody>
      </p:sp>
      <p:graphicFrame>
        <p:nvGraphicFramePr>
          <p:cNvPr id="20" name="Chart 19"/>
          <p:cNvGraphicFramePr/>
          <p:nvPr>
            <p:extLst>
              <p:ext uri="{D42A27DB-BD31-4B8C-83A1-F6EECF244321}">
                <p14:modId xmlns:p14="http://schemas.microsoft.com/office/powerpoint/2010/main" val="968233360"/>
              </p:ext>
            </p:extLst>
          </p:nvPr>
        </p:nvGraphicFramePr>
        <p:xfrm>
          <a:off x="152400" y="3733800"/>
          <a:ext cx="8839200" cy="2286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7"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63551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0" y="1718154"/>
          <a:ext cx="8991598" cy="4479383"/>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36653" y="288950"/>
            <a:ext cx="9144000" cy="10972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Weight Match by     Mechanical Circulatory Support (MCS)*</a:t>
            </a:r>
            <a:endParaRPr lang="en-US" sz="2400" kern="0" dirty="0">
              <a:solidFill>
                <a:srgbClr val="002060"/>
              </a:solidFill>
            </a:endParaRPr>
          </a:p>
        </p:txBody>
      </p:sp>
      <p:sp>
        <p:nvSpPr>
          <p:cNvPr id="3" name="title_cohort"/>
          <p:cNvSpPr txBox="1"/>
          <p:nvPr/>
        </p:nvSpPr>
        <p:spPr>
          <a:xfrm>
            <a:off x="1638300" y="1462082"/>
            <a:ext cx="5867400" cy="400110"/>
          </a:xfrm>
          <a:prstGeom prst="rect">
            <a:avLst/>
          </a:prstGeom>
          <a:noFill/>
        </p:spPr>
        <p:txBody>
          <a:bodyPr wrap="square" rtlCol="0">
            <a:spAutoFit/>
          </a:bodyPr>
          <a:lstStyle/>
          <a:p>
            <a:pPr algn="ct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endParaRPr lang="en-US" sz="900" b="1" dirty="0">
                <a:solidFill>
                  <a:schemeClr val="bg1"/>
                </a:solidFill>
                <a:latin typeface="Arial"/>
                <a:cs typeface="Arial"/>
              </a:endParaRPr>
            </a:p>
          </p:txBody>
        </p:sp>
      </p:grpSp>
      <p:sp>
        <p:nvSpPr>
          <p:cNvPr id="2" name="TextBox 1"/>
          <p:cNvSpPr txBox="1"/>
          <p:nvPr/>
        </p:nvSpPr>
        <p:spPr>
          <a:xfrm>
            <a:off x="5638800" y="6285019"/>
            <a:ext cx="2999539" cy="338554"/>
          </a:xfrm>
          <a:prstGeom prst="rect">
            <a:avLst/>
          </a:prstGeom>
          <a:noFill/>
        </p:spPr>
        <p:txBody>
          <a:bodyPr wrap="none" rtlCol="0">
            <a:spAutoFit/>
          </a:bodyPr>
          <a:lstStyle/>
          <a:p>
            <a:r>
              <a:rPr lang="en-US" sz="1600" b="1" kern="0" dirty="0">
                <a:solidFill>
                  <a:srgbClr val="002060"/>
                </a:solidFill>
              </a:rPr>
              <a:t>* LVAD, RVAD, TAH, </a:t>
            </a:r>
            <a:r>
              <a:rPr lang="en-US" sz="1600" b="1" kern="0" dirty="0" smtClean="0">
                <a:solidFill>
                  <a:srgbClr val="002060"/>
                </a:solidFill>
              </a:rPr>
              <a:t>ECMO</a:t>
            </a:r>
            <a:r>
              <a:rPr lang="en-US" sz="1400" dirty="0" smtClean="0"/>
              <a:t>O</a:t>
            </a:r>
            <a:endParaRPr lang="en-US" sz="1400" dirty="0"/>
          </a:p>
        </p:txBody>
      </p:sp>
      <p:sp>
        <p:nvSpPr>
          <p:cNvPr id="11" name="logo_citation"/>
          <p:cNvSpPr txBox="1"/>
          <p:nvPr/>
        </p:nvSpPr>
        <p:spPr>
          <a:xfrm>
            <a:off x="2797966" y="6616139"/>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2283983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2" y="1434601"/>
          <a:ext cx="8991598"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172588" y="66765"/>
            <a:ext cx="8646425"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400" kern="0" dirty="0">
                <a:solidFill>
                  <a:srgbClr val="002060"/>
                </a:solidFill>
              </a:rPr>
              <a:t>Distribution of Donor-Recipient </a:t>
            </a:r>
            <a:r>
              <a:rPr lang="en-US" sz="2400" kern="0" dirty="0" smtClean="0">
                <a:solidFill>
                  <a:srgbClr val="002060"/>
                </a:solidFill>
              </a:rPr>
              <a:t>Height Match by        Donor Age</a:t>
            </a:r>
            <a:endParaRPr lang="en-US" sz="2400" kern="0" dirty="0">
              <a:solidFill>
                <a:srgbClr val="002060"/>
              </a:solidFill>
            </a:endParaRPr>
          </a:p>
          <a:p>
            <a:endParaRPr lang="en-US" sz="2400" kern="0" dirty="0">
              <a:solidFill>
                <a:srgbClr val="002060"/>
              </a:solidFill>
            </a:endParaRPr>
          </a:p>
        </p:txBody>
      </p:sp>
      <p:sp>
        <p:nvSpPr>
          <p:cNvPr id="3" name="title_cohort"/>
          <p:cNvSpPr txBox="1"/>
          <p:nvPr/>
        </p:nvSpPr>
        <p:spPr>
          <a:xfrm>
            <a:off x="1562101" y="1251624"/>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78148419"/>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8" name="Title 1"/>
          <p:cNvSpPr txBox="1">
            <a:spLocks/>
          </p:cNvSpPr>
          <p:nvPr/>
        </p:nvSpPr>
        <p:spPr bwMode="auto">
          <a:xfrm>
            <a:off x="228600" y="2209800"/>
            <a:ext cx="8610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bg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200" kern="0" dirty="0" smtClean="0">
                <a:solidFill>
                  <a:srgbClr val="002060"/>
                </a:solidFill>
              </a:rPr>
              <a:t>Focus Theme -</a:t>
            </a:r>
            <a:br>
              <a:rPr lang="en-US" sz="3200" kern="0" dirty="0" smtClean="0">
                <a:solidFill>
                  <a:srgbClr val="002060"/>
                </a:solidFill>
              </a:rPr>
            </a:br>
            <a:r>
              <a:rPr lang="en-US" sz="3200" kern="0" dirty="0" smtClean="0">
                <a:solidFill>
                  <a:srgbClr val="002060"/>
                </a:solidFill>
              </a:rPr>
              <a:t>Post-transplant Outcomes</a:t>
            </a:r>
            <a:endParaRPr lang="en-US" sz="3200" kern="0" dirty="0">
              <a:solidFill>
                <a:srgbClr val="002060"/>
              </a:solidFill>
            </a:endParaRPr>
          </a:p>
        </p:txBody>
      </p:sp>
    </p:spTree>
    <p:extLst>
      <p:ext uri="{BB962C8B-B14F-4D97-AF65-F5344CB8AC3E}">
        <p14:creationId xmlns:p14="http://schemas.microsoft.com/office/powerpoint/2010/main" val="367621395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977"/>
            <a:ext cx="9144000" cy="1143000"/>
          </a:xfrm>
        </p:spPr>
        <p:txBody>
          <a:bodyPr/>
          <a:lstStyle/>
          <a:p>
            <a:r>
              <a:rPr lang="en-US" sz="2600" dirty="0" smtClean="0">
                <a:solidFill>
                  <a:srgbClr val="002060"/>
                </a:solidFill>
              </a:rPr>
              <a:t>Pediatric Heart Transplants </a:t>
            </a:r>
            <a:br>
              <a:rPr lang="en-US" sz="2600" dirty="0" smtClean="0">
                <a:solidFill>
                  <a:srgbClr val="002060"/>
                </a:solidFill>
              </a:rPr>
            </a:br>
            <a:r>
              <a:rPr lang="en-US" sz="2100" dirty="0" smtClean="0">
                <a:solidFill>
                  <a:srgbClr val="002060"/>
                </a:solidFill>
              </a:rPr>
              <a:t>% of Recipients Experiencing </a:t>
            </a:r>
            <a:r>
              <a:rPr lang="en-US" sz="2100" i="1" u="sng" dirty="0" smtClean="0">
                <a:solidFill>
                  <a:srgbClr val="002060"/>
                </a:solidFill>
              </a:rPr>
              <a:t>Treated</a:t>
            </a:r>
            <a:r>
              <a:rPr lang="en-US" sz="2100" dirty="0" smtClean="0">
                <a:solidFill>
                  <a:srgbClr val="002060"/>
                </a:solidFill>
              </a:rPr>
              <a:t> Rejection Between Discharge and 1-Year Follow-Up by </a:t>
            </a:r>
            <a:r>
              <a:rPr lang="en-US" sz="2000" dirty="0">
                <a:solidFill>
                  <a:srgbClr val="002060"/>
                </a:solidFill>
              </a:rPr>
              <a:t>Donor-Recipient </a:t>
            </a:r>
            <a:r>
              <a:rPr lang="en-US" sz="2000" dirty="0" smtClean="0">
                <a:solidFill>
                  <a:srgbClr val="002060"/>
                </a:solidFill>
              </a:rPr>
              <a:t>Weight Match </a:t>
            </a:r>
            <a:endParaRPr lang="en-US" sz="2100" dirty="0">
              <a:solidFill>
                <a:srgbClr val="002060"/>
              </a:solidFill>
            </a:endParaRPr>
          </a:p>
        </p:txBody>
      </p:sp>
      <p:graphicFrame>
        <p:nvGraphicFramePr>
          <p:cNvPr id="19" name="Content Placeholder 3"/>
          <p:cNvGraphicFramePr>
            <a:graphicFrameLocks noGrp="1"/>
          </p:cNvGraphicFramePr>
          <p:nvPr>
            <p:ph idx="1"/>
            <p:extLst/>
          </p:nvPr>
        </p:nvGraphicFramePr>
        <p:xfrm>
          <a:off x="0" y="1389382"/>
          <a:ext cx="8991600" cy="483364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562600" y="5779109"/>
            <a:ext cx="3352800" cy="830997"/>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2" name="pvalues"/>
          <p:cNvSpPr txBox="1"/>
          <p:nvPr/>
        </p:nvSpPr>
        <p:spPr>
          <a:xfrm>
            <a:off x="4191000" y="2245077"/>
            <a:ext cx="1219200" cy="307777"/>
          </a:xfrm>
          <a:prstGeom prst="rect">
            <a:avLst/>
          </a:prstGeom>
          <a:noFill/>
        </p:spPr>
        <p:txBody>
          <a:bodyPr wrap="square" rtlCol="0">
            <a:spAutoFit/>
          </a:bodyPr>
          <a:lstStyle/>
          <a:p>
            <a:r>
              <a:rPr lang="en-US" sz="1400" b="1" dirty="0" smtClean="0">
                <a:solidFill>
                  <a:schemeClr val="bg2"/>
                </a:solidFill>
              </a:rPr>
              <a:t>p = 0.9221</a:t>
            </a:r>
            <a:endParaRPr lang="en-US" sz="1400" b="1" dirty="0">
              <a:solidFill>
                <a:schemeClr val="bg2"/>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1" name="title_cohort"/>
          <p:cNvSpPr txBox="1"/>
          <p:nvPr/>
        </p:nvSpPr>
        <p:spPr>
          <a:xfrm>
            <a:off x="1562100" y="1367783"/>
            <a:ext cx="5867400" cy="400110"/>
          </a:xfrm>
          <a:prstGeom prst="rect">
            <a:avLst/>
          </a:prstGeom>
          <a:noFill/>
        </p:spPr>
        <p:txBody>
          <a:bodyPr wrap="square" rtlCol="0">
            <a:spAutoFit/>
          </a:bodyPr>
          <a:lstStyle/>
          <a:p>
            <a:pPr algn="ctr"/>
            <a:r>
              <a:rPr lang="en-US" sz="2000" b="1" kern="0" dirty="0" smtClean="0">
                <a:solidFill>
                  <a:srgbClr val="002060"/>
                </a:solidFill>
              </a:rPr>
              <a:t> </a:t>
            </a:r>
            <a:endParaRPr lang="en-US" sz="2000" b="1" kern="0" dirty="0">
              <a:solidFill>
                <a:srgbClr val="002060"/>
              </a:solidFill>
            </a:endParaRPr>
          </a:p>
        </p:txBody>
      </p:sp>
      <p:sp>
        <p:nvSpPr>
          <p:cNvPr id="13" name="title_cohort"/>
          <p:cNvSpPr txBox="1"/>
          <p:nvPr/>
        </p:nvSpPr>
        <p:spPr>
          <a:xfrm>
            <a:off x="1782234" y="1362655"/>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2010 – June 2017)</a:t>
            </a:r>
            <a:endParaRPr lang="en-US" sz="2000" b="1" kern="0" dirty="0">
              <a:solidFill>
                <a:srgbClr val="002060"/>
              </a:solidFill>
            </a:endParaRPr>
          </a:p>
        </p:txBody>
      </p:sp>
    </p:spTree>
    <p:extLst>
      <p:ext uri="{BB962C8B-B14F-4D97-AF65-F5344CB8AC3E}">
        <p14:creationId xmlns:p14="http://schemas.microsoft.com/office/powerpoint/2010/main" val="206786377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451424"/>
          <a:ext cx="8915400" cy="4720776"/>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title_cohort"/>
          <p:cNvSpPr txBox="1"/>
          <p:nvPr/>
        </p:nvSpPr>
        <p:spPr>
          <a:xfrm>
            <a:off x="2155614" y="1235537"/>
            <a:ext cx="512064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18" name="TextBox 17"/>
          <p:cNvSpPr txBox="1"/>
          <p:nvPr/>
        </p:nvSpPr>
        <p:spPr>
          <a:xfrm>
            <a:off x="804335" y="561176"/>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Height </a:t>
            </a:r>
            <a:r>
              <a:rPr lang="en-US" sz="2200" b="1" kern="0" dirty="0" smtClean="0">
                <a:solidFill>
                  <a:srgbClr val="002060"/>
                </a:solidFill>
              </a:rPr>
              <a:t>Match</a:t>
            </a:r>
            <a:r>
              <a:rPr lang="en-US" sz="2200" b="1" kern="0" dirty="0">
                <a:solidFill>
                  <a:srgbClr val="002060"/>
                </a:solidFill>
              </a:rPr>
              <a:t/>
            </a:r>
            <a:br>
              <a:rPr lang="en-US" sz="2200" b="1" kern="0" dirty="0">
                <a:solidFill>
                  <a:srgbClr val="002060"/>
                </a:solidFill>
              </a:rPr>
            </a:br>
            <a:endParaRPr lang="en-US" sz="2200" b="1" dirty="0"/>
          </a:p>
        </p:txBody>
      </p:sp>
      <p:sp>
        <p:nvSpPr>
          <p:cNvPr id="19" name="Title 1"/>
          <p:cNvSpPr txBox="1">
            <a:spLocks/>
          </p:cNvSpPr>
          <p:nvPr/>
        </p:nvSpPr>
        <p:spPr bwMode="auto">
          <a:xfrm>
            <a:off x="76200" y="109991"/>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17" name="pvalues"/>
          <p:cNvSpPr txBox="1"/>
          <p:nvPr/>
        </p:nvSpPr>
        <p:spPr>
          <a:xfrm>
            <a:off x="914400" y="3811812"/>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No pairwise comparisons were significant at p&lt;0.05.</a:t>
            </a:r>
            <a:endParaRPr lang="en-US" sz="1400" b="1" dirty="0">
              <a:solidFill>
                <a:schemeClr val="bg2"/>
              </a:solidFill>
            </a:endParaRPr>
          </a:p>
        </p:txBody>
      </p:sp>
    </p:spTree>
    <p:extLst>
      <p:ext uri="{BB962C8B-B14F-4D97-AF65-F5344CB8AC3E}">
        <p14:creationId xmlns:p14="http://schemas.microsoft.com/office/powerpoint/2010/main" val="43197646"/>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4300" y="1696413"/>
          <a:ext cx="8915400" cy="4522762"/>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53113" y="102525"/>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3" name="title_cohort"/>
          <p:cNvSpPr txBox="1"/>
          <p:nvPr/>
        </p:nvSpPr>
        <p:spPr>
          <a:xfrm>
            <a:off x="2011680" y="1175843"/>
            <a:ext cx="512064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Rectangle 1"/>
          <p:cNvSpPr/>
          <p:nvPr/>
        </p:nvSpPr>
        <p:spPr>
          <a:xfrm>
            <a:off x="2804743" y="1520985"/>
            <a:ext cx="3448380"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&lt;1 Year</a:t>
            </a:r>
            <a:endParaRPr lang="en-US" b="1" kern="0" dirty="0">
              <a:solidFill>
                <a:srgbClr val="0070C0"/>
              </a:solidFill>
            </a:endParaRPr>
          </a:p>
        </p:txBody>
      </p:sp>
      <p:sp>
        <p:nvSpPr>
          <p:cNvPr id="6" name="TextBox 5"/>
          <p:cNvSpPr txBox="1"/>
          <p:nvPr/>
        </p:nvSpPr>
        <p:spPr>
          <a:xfrm>
            <a:off x="804335" y="502639"/>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Height </a:t>
            </a:r>
            <a:r>
              <a:rPr lang="en-US" sz="2200" b="1" kern="0" dirty="0" smtClean="0">
                <a:solidFill>
                  <a:srgbClr val="002060"/>
                </a:solidFill>
              </a:rPr>
              <a:t>Match</a:t>
            </a:r>
            <a:r>
              <a:rPr lang="en-US" sz="2200" b="1" kern="0" dirty="0">
                <a:solidFill>
                  <a:srgbClr val="002060"/>
                </a:solidFill>
              </a:rPr>
              <a:t/>
            </a:r>
            <a:br>
              <a:rPr lang="en-US" sz="2200" b="1" kern="0" dirty="0">
                <a:solidFill>
                  <a:srgbClr val="002060"/>
                </a:solidFill>
              </a:rPr>
            </a:br>
            <a:endParaRPr lang="en-US" sz="2200" b="1" dirty="0"/>
          </a:p>
        </p:txBody>
      </p:sp>
      <p:sp>
        <p:nvSpPr>
          <p:cNvPr id="16"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p>
        </p:txBody>
      </p:sp>
    </p:spTree>
    <p:extLst>
      <p:ext uri="{BB962C8B-B14F-4D97-AF65-F5344CB8AC3E}">
        <p14:creationId xmlns:p14="http://schemas.microsoft.com/office/powerpoint/2010/main" val="1024989121"/>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4299" y="1655288"/>
          <a:ext cx="8915400" cy="4618345"/>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2" name="Rectangle 21"/>
          <p:cNvSpPr/>
          <p:nvPr/>
        </p:nvSpPr>
        <p:spPr>
          <a:xfrm>
            <a:off x="2671478" y="1457289"/>
            <a:ext cx="3647152"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1-5 Years</a:t>
            </a:r>
            <a:endParaRPr lang="en-US" b="1" kern="0" dirty="0">
              <a:solidFill>
                <a:srgbClr val="0070C0"/>
              </a:solidFill>
            </a:endParaRPr>
          </a:p>
        </p:txBody>
      </p:sp>
      <p:sp>
        <p:nvSpPr>
          <p:cNvPr id="29" name="Title 1"/>
          <p:cNvSpPr txBox="1">
            <a:spLocks/>
          </p:cNvSpPr>
          <p:nvPr/>
        </p:nvSpPr>
        <p:spPr bwMode="auto">
          <a:xfrm>
            <a:off x="143934" y="38569"/>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30" name="title_cohort"/>
          <p:cNvSpPr txBox="1"/>
          <p:nvPr/>
        </p:nvSpPr>
        <p:spPr>
          <a:xfrm>
            <a:off x="2144644" y="1122498"/>
            <a:ext cx="512064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31" name="TextBox 30"/>
          <p:cNvSpPr txBox="1"/>
          <p:nvPr/>
        </p:nvSpPr>
        <p:spPr>
          <a:xfrm>
            <a:off x="804335" y="448293"/>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Height </a:t>
            </a:r>
            <a:r>
              <a:rPr lang="en-US" sz="2200" b="1" kern="0" dirty="0" smtClean="0">
                <a:solidFill>
                  <a:srgbClr val="002060"/>
                </a:solidFill>
              </a:rPr>
              <a:t>Match</a:t>
            </a:r>
            <a:r>
              <a:rPr lang="en-US" sz="2200" b="1" kern="0" dirty="0">
                <a:solidFill>
                  <a:srgbClr val="002060"/>
                </a:solidFill>
              </a:rPr>
              <a:t/>
            </a:r>
            <a:br>
              <a:rPr lang="en-US" sz="2200" b="1" kern="0" dirty="0">
                <a:solidFill>
                  <a:srgbClr val="002060"/>
                </a:solidFill>
              </a:rPr>
            </a:br>
            <a:endParaRPr lang="en-US" sz="2200" b="1" dirty="0"/>
          </a:p>
        </p:txBody>
      </p:sp>
      <p:sp>
        <p:nvSpPr>
          <p:cNvPr id="17"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p>
        </p:txBody>
      </p:sp>
    </p:spTree>
    <p:extLst>
      <p:ext uri="{BB962C8B-B14F-4D97-AF65-F5344CB8AC3E}">
        <p14:creationId xmlns:p14="http://schemas.microsoft.com/office/powerpoint/2010/main" val="3911728250"/>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4300" y="1646765"/>
          <a:ext cx="8915400" cy="4572411"/>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5" name="Rectangle 24"/>
          <p:cNvSpPr/>
          <p:nvPr/>
        </p:nvSpPr>
        <p:spPr>
          <a:xfrm>
            <a:off x="2607358" y="1511746"/>
            <a:ext cx="3775393"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6-10 Years</a:t>
            </a:r>
            <a:endParaRPr lang="en-US" b="1" kern="0" dirty="0">
              <a:solidFill>
                <a:srgbClr val="0070C0"/>
              </a:solidFill>
            </a:endParaRPr>
          </a:p>
        </p:txBody>
      </p:sp>
      <p:sp>
        <p:nvSpPr>
          <p:cNvPr id="28" name="Title 1"/>
          <p:cNvSpPr txBox="1">
            <a:spLocks/>
          </p:cNvSpPr>
          <p:nvPr/>
        </p:nvSpPr>
        <p:spPr bwMode="auto">
          <a:xfrm>
            <a:off x="53113" y="108373"/>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29" name="title_cohort"/>
          <p:cNvSpPr txBox="1"/>
          <p:nvPr/>
        </p:nvSpPr>
        <p:spPr>
          <a:xfrm>
            <a:off x="1934734" y="1146472"/>
            <a:ext cx="512064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30" name="TextBox 29"/>
          <p:cNvSpPr txBox="1"/>
          <p:nvPr/>
        </p:nvSpPr>
        <p:spPr>
          <a:xfrm>
            <a:off x="804335" y="509537"/>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Height </a:t>
            </a:r>
            <a:r>
              <a:rPr lang="en-US" sz="2200" b="1" kern="0" dirty="0" smtClean="0">
                <a:solidFill>
                  <a:srgbClr val="002060"/>
                </a:solidFill>
              </a:rPr>
              <a:t>Match</a:t>
            </a:r>
            <a:r>
              <a:rPr lang="en-US" sz="2200" b="1" kern="0" dirty="0">
                <a:solidFill>
                  <a:srgbClr val="002060"/>
                </a:solidFill>
              </a:rPr>
              <a:t/>
            </a:r>
            <a:br>
              <a:rPr lang="en-US" sz="2200" b="1" kern="0" dirty="0">
                <a:solidFill>
                  <a:srgbClr val="002060"/>
                </a:solidFill>
              </a:rPr>
            </a:br>
            <a:endParaRPr lang="en-US" sz="2200" b="1" dirty="0"/>
          </a:p>
        </p:txBody>
      </p:sp>
      <p:sp>
        <p:nvSpPr>
          <p:cNvPr id="16"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p>
        </p:txBody>
      </p:sp>
    </p:spTree>
    <p:extLst>
      <p:ext uri="{BB962C8B-B14F-4D97-AF65-F5344CB8AC3E}">
        <p14:creationId xmlns:p14="http://schemas.microsoft.com/office/powerpoint/2010/main" val="222647614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4300" y="1748197"/>
          <a:ext cx="8915400" cy="4470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2" name="Rectangle 21"/>
          <p:cNvSpPr/>
          <p:nvPr/>
        </p:nvSpPr>
        <p:spPr>
          <a:xfrm>
            <a:off x="2607359" y="1541932"/>
            <a:ext cx="3903633"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11-17 Years</a:t>
            </a:r>
            <a:endParaRPr lang="en-US" b="1" kern="0" dirty="0">
              <a:solidFill>
                <a:srgbClr val="0070C0"/>
              </a:solidFill>
            </a:endParaRPr>
          </a:p>
        </p:txBody>
      </p:sp>
      <p:sp>
        <p:nvSpPr>
          <p:cNvPr id="27" name="Title 1"/>
          <p:cNvSpPr txBox="1">
            <a:spLocks/>
          </p:cNvSpPr>
          <p:nvPr/>
        </p:nvSpPr>
        <p:spPr bwMode="auto">
          <a:xfrm>
            <a:off x="53113" y="112229"/>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28" name="title_cohort"/>
          <p:cNvSpPr txBox="1"/>
          <p:nvPr/>
        </p:nvSpPr>
        <p:spPr>
          <a:xfrm>
            <a:off x="2011680" y="1200043"/>
            <a:ext cx="512064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29" name="TextBox 28"/>
          <p:cNvSpPr txBox="1"/>
          <p:nvPr/>
        </p:nvSpPr>
        <p:spPr>
          <a:xfrm>
            <a:off x="804335" y="529743"/>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Height </a:t>
            </a:r>
            <a:r>
              <a:rPr lang="en-US" sz="2200" b="1" kern="0" dirty="0" smtClean="0">
                <a:solidFill>
                  <a:srgbClr val="002060"/>
                </a:solidFill>
              </a:rPr>
              <a:t>Match</a:t>
            </a:r>
            <a:r>
              <a:rPr lang="en-US" sz="2200" b="1" kern="0" dirty="0">
                <a:solidFill>
                  <a:srgbClr val="002060"/>
                </a:solidFill>
              </a:rPr>
              <a:t/>
            </a:r>
            <a:br>
              <a:rPr lang="en-US" sz="2200" b="1" kern="0" dirty="0">
                <a:solidFill>
                  <a:srgbClr val="002060"/>
                </a:solidFill>
              </a:rPr>
            </a:br>
            <a:endParaRPr lang="en-US" sz="2200" b="1" dirty="0"/>
          </a:p>
        </p:txBody>
      </p:sp>
      <p:sp>
        <p:nvSpPr>
          <p:cNvPr id="17" name="pvalues"/>
          <p:cNvSpPr txBox="1"/>
          <p:nvPr/>
        </p:nvSpPr>
        <p:spPr>
          <a:xfrm>
            <a:off x="1295400" y="3983686"/>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p>
        </p:txBody>
      </p:sp>
    </p:spTree>
    <p:extLst>
      <p:ext uri="{BB962C8B-B14F-4D97-AF65-F5344CB8AC3E}">
        <p14:creationId xmlns:p14="http://schemas.microsoft.com/office/powerpoint/2010/main" val="4163193959"/>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0278" y="1493719"/>
          <a:ext cx="8915400" cy="4767269"/>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0" name="Title 1"/>
          <p:cNvSpPr txBox="1">
            <a:spLocks/>
          </p:cNvSpPr>
          <p:nvPr/>
        </p:nvSpPr>
        <p:spPr bwMode="auto">
          <a:xfrm>
            <a:off x="60278" y="121730"/>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21" name="title_cohort"/>
          <p:cNvSpPr txBox="1"/>
          <p:nvPr/>
        </p:nvSpPr>
        <p:spPr>
          <a:xfrm>
            <a:off x="2064793" y="1153278"/>
            <a:ext cx="512064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22" name="TextBox 21"/>
          <p:cNvSpPr txBox="1"/>
          <p:nvPr/>
        </p:nvSpPr>
        <p:spPr>
          <a:xfrm>
            <a:off x="804335" y="505040"/>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a:t>
            </a:r>
            <a:r>
              <a:rPr lang="en-US" sz="2200" b="1" kern="0" dirty="0" smtClean="0">
                <a:solidFill>
                  <a:srgbClr val="002060"/>
                </a:solidFill>
              </a:rPr>
              <a:t>Weight Match</a:t>
            </a:r>
            <a:r>
              <a:rPr lang="en-US" sz="2200" b="1" kern="0" dirty="0">
                <a:solidFill>
                  <a:srgbClr val="002060"/>
                </a:solidFill>
              </a:rPr>
              <a:t/>
            </a:r>
            <a:br>
              <a:rPr lang="en-US" sz="2200" b="1" kern="0" dirty="0">
                <a:solidFill>
                  <a:srgbClr val="002060"/>
                </a:solidFill>
              </a:rPr>
            </a:br>
            <a:endParaRPr lang="en-US" sz="2200" b="1" dirty="0"/>
          </a:p>
        </p:txBody>
      </p:sp>
      <p:sp>
        <p:nvSpPr>
          <p:cNvPr id="16" name="pvalues"/>
          <p:cNvSpPr txBox="1"/>
          <p:nvPr/>
        </p:nvSpPr>
        <p:spPr>
          <a:xfrm>
            <a:off x="1022237" y="3896403"/>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p>
        </p:txBody>
      </p:sp>
    </p:spTree>
    <p:extLst>
      <p:ext uri="{BB962C8B-B14F-4D97-AF65-F5344CB8AC3E}">
        <p14:creationId xmlns:p14="http://schemas.microsoft.com/office/powerpoint/2010/main" val="673818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813" y="0"/>
            <a:ext cx="8610600" cy="1066800"/>
          </a:xfrm>
        </p:spPr>
        <p:txBody>
          <a:bodyPr/>
          <a:lstStyle/>
          <a:p>
            <a:r>
              <a:rPr lang="en-US" sz="3200" dirty="0" smtClean="0">
                <a:solidFill>
                  <a:srgbClr val="002060"/>
                </a:solidFill>
              </a:rPr>
              <a:t>Table of Contents</a:t>
            </a:r>
            <a:endParaRPr lang="en-US" sz="3200" dirty="0">
              <a:solidFill>
                <a:srgbClr val="002060"/>
              </a:solidFill>
            </a:endParaRPr>
          </a:p>
        </p:txBody>
      </p:sp>
      <p:sp>
        <p:nvSpPr>
          <p:cNvPr id="10" name="Content Placeholder 9"/>
          <p:cNvSpPr>
            <a:spLocks noGrp="1"/>
          </p:cNvSpPr>
          <p:nvPr>
            <p:ph idx="1"/>
          </p:nvPr>
        </p:nvSpPr>
        <p:spPr>
          <a:xfrm>
            <a:off x="281713" y="838200"/>
            <a:ext cx="8686800" cy="4202596"/>
          </a:xfrm>
        </p:spPr>
        <p:txBody>
          <a:bodyPr lIns="9144" rIns="9144"/>
          <a:lstStyle/>
          <a:p>
            <a:pPr>
              <a:spcBef>
                <a:spcPts val="500"/>
              </a:spcBef>
              <a:buClr>
                <a:srgbClr val="0070C0"/>
              </a:buClr>
            </a:pPr>
            <a:r>
              <a:rPr lang="en-US" sz="1900" b="1" dirty="0" smtClean="0">
                <a:solidFill>
                  <a:srgbClr val="002060"/>
                </a:solidFill>
              </a:rPr>
              <a:t>Donor, recipient and center characteristics: slides 3-29</a:t>
            </a:r>
          </a:p>
          <a:p>
            <a:pPr>
              <a:spcBef>
                <a:spcPts val="500"/>
              </a:spcBef>
              <a:buClr>
                <a:srgbClr val="0070C0"/>
              </a:buClr>
            </a:pPr>
            <a:r>
              <a:rPr lang="en-US" sz="1900" b="1" dirty="0" smtClean="0">
                <a:solidFill>
                  <a:srgbClr val="002060"/>
                </a:solidFill>
              </a:rPr>
              <a:t>Post-transplant – survival </a:t>
            </a:r>
            <a:r>
              <a:rPr lang="en-US" sz="1900" b="1" dirty="0">
                <a:solidFill>
                  <a:srgbClr val="002060"/>
                </a:solidFill>
              </a:rPr>
              <a:t>and </a:t>
            </a:r>
            <a:r>
              <a:rPr lang="en-US" sz="1900" b="1" dirty="0" smtClean="0">
                <a:solidFill>
                  <a:srgbClr val="002060"/>
                </a:solidFill>
              </a:rPr>
              <a:t>other outcomes</a:t>
            </a:r>
            <a:r>
              <a:rPr lang="en-US" sz="1900" b="1" dirty="0">
                <a:solidFill>
                  <a:srgbClr val="002060"/>
                </a:solidFill>
              </a:rPr>
              <a:t>: </a:t>
            </a:r>
            <a:r>
              <a:rPr lang="en-US" sz="1900" b="1" dirty="0" smtClean="0">
                <a:solidFill>
                  <a:srgbClr val="002060"/>
                </a:solidFill>
              </a:rPr>
              <a:t>slides 30-53</a:t>
            </a:r>
          </a:p>
          <a:p>
            <a:pPr>
              <a:spcBef>
                <a:spcPts val="500"/>
              </a:spcBef>
              <a:buClr>
                <a:srgbClr val="0070C0"/>
              </a:buClr>
            </a:pPr>
            <a:r>
              <a:rPr lang="en-US" sz="1900" b="1" dirty="0" smtClean="0">
                <a:solidFill>
                  <a:srgbClr val="002060"/>
                </a:solidFill>
              </a:rPr>
              <a:t>Induction </a:t>
            </a:r>
            <a:r>
              <a:rPr lang="en-US" sz="1900" b="1" dirty="0">
                <a:solidFill>
                  <a:srgbClr val="002060"/>
                </a:solidFill>
              </a:rPr>
              <a:t>and </a:t>
            </a:r>
            <a:r>
              <a:rPr lang="en-US" sz="1900" b="1" dirty="0" smtClean="0">
                <a:solidFill>
                  <a:srgbClr val="002060"/>
                </a:solidFill>
              </a:rPr>
              <a:t>maintenance immunosuppression: slides 54-64</a:t>
            </a:r>
          </a:p>
          <a:p>
            <a:pPr>
              <a:spcBef>
                <a:spcPts val="500"/>
              </a:spcBef>
              <a:buClr>
                <a:srgbClr val="0070C0"/>
              </a:buClr>
            </a:pPr>
            <a:r>
              <a:rPr lang="en-US" sz="1900" b="1" dirty="0">
                <a:solidFill>
                  <a:srgbClr val="002060"/>
                </a:solidFill>
              </a:rPr>
              <a:t>Rejection and </a:t>
            </a:r>
            <a:r>
              <a:rPr lang="en-US" sz="1900" b="1" dirty="0" smtClean="0">
                <a:solidFill>
                  <a:srgbClr val="002060"/>
                </a:solidFill>
              </a:rPr>
              <a:t>post-transplant morbidities: slides 65-99</a:t>
            </a:r>
          </a:p>
          <a:p>
            <a:pPr>
              <a:spcBef>
                <a:spcPts val="500"/>
              </a:spcBef>
              <a:buClr>
                <a:srgbClr val="0070C0"/>
              </a:buClr>
            </a:pPr>
            <a:r>
              <a:rPr lang="en-US" sz="1900" b="1" dirty="0" smtClean="0">
                <a:solidFill>
                  <a:srgbClr val="002060"/>
                </a:solidFill>
              </a:rPr>
              <a:t>Retransplantation: slides 100-106</a:t>
            </a:r>
          </a:p>
          <a:p>
            <a:pPr>
              <a:spcBef>
                <a:spcPts val="500"/>
              </a:spcBef>
              <a:buClr>
                <a:srgbClr val="0070C0"/>
              </a:buClr>
            </a:pPr>
            <a:r>
              <a:rPr lang="en-US" sz="1900" b="1" dirty="0" smtClean="0">
                <a:solidFill>
                  <a:srgbClr val="002060"/>
                </a:solidFill>
              </a:rPr>
              <a:t>Multivariable analyses: </a:t>
            </a:r>
            <a:r>
              <a:rPr lang="en-US" sz="1900" b="1" dirty="0">
                <a:solidFill>
                  <a:srgbClr val="002060"/>
                </a:solidFill>
              </a:rPr>
              <a:t>slides </a:t>
            </a:r>
            <a:r>
              <a:rPr lang="en-US" sz="1900" b="1" dirty="0" smtClean="0">
                <a:solidFill>
                  <a:srgbClr val="002060"/>
                </a:solidFill>
              </a:rPr>
              <a:t>107-131</a:t>
            </a:r>
          </a:p>
          <a:p>
            <a:pPr>
              <a:spcBef>
                <a:spcPts val="500"/>
              </a:spcBef>
              <a:buClr>
                <a:srgbClr val="0070C0"/>
              </a:buClr>
            </a:pPr>
            <a:r>
              <a:rPr lang="en-US" sz="1900" b="1" dirty="0" smtClean="0">
                <a:solidFill>
                  <a:srgbClr val="002060"/>
                </a:solidFill>
              </a:rPr>
              <a:t>Focus theme: slides 132-227</a:t>
            </a:r>
          </a:p>
          <a:p>
            <a:pPr lvl="1">
              <a:spcBef>
                <a:spcPts val="500"/>
              </a:spcBef>
              <a:buClr>
                <a:srgbClr val="0070C0"/>
              </a:buClr>
            </a:pPr>
            <a:r>
              <a:rPr lang="en-US" sz="1900" b="1" dirty="0" smtClean="0">
                <a:solidFill>
                  <a:srgbClr val="002060"/>
                </a:solidFill>
              </a:rPr>
              <a:t>Donor-recipient size match (version 1): slides 132-179</a:t>
            </a:r>
          </a:p>
          <a:p>
            <a:pPr lvl="2">
              <a:spcBef>
                <a:spcPts val="500"/>
              </a:spcBef>
              <a:buClr>
                <a:srgbClr val="0070C0"/>
              </a:buClr>
            </a:pPr>
            <a:r>
              <a:rPr lang="en-US" sz="1900" b="1" dirty="0" smtClean="0">
                <a:solidFill>
                  <a:srgbClr val="002060"/>
                </a:solidFill>
              </a:rPr>
              <a:t>Select characteristics: slides 133-143</a:t>
            </a:r>
          </a:p>
          <a:p>
            <a:pPr lvl="2">
              <a:spcBef>
                <a:spcPts val="500"/>
              </a:spcBef>
              <a:buClr>
                <a:srgbClr val="0070C0"/>
              </a:buClr>
            </a:pPr>
            <a:r>
              <a:rPr lang="en-US" sz="1900" b="1" dirty="0" smtClean="0">
                <a:solidFill>
                  <a:srgbClr val="002060"/>
                </a:solidFill>
              </a:rPr>
              <a:t>Post-transplant outcomes: slides 144-165</a:t>
            </a:r>
          </a:p>
          <a:p>
            <a:pPr lvl="2">
              <a:spcBef>
                <a:spcPts val="500"/>
              </a:spcBef>
              <a:buClr>
                <a:srgbClr val="0070C0"/>
              </a:buClr>
            </a:pPr>
            <a:r>
              <a:rPr lang="en-US" sz="1900" b="1" dirty="0" smtClean="0">
                <a:solidFill>
                  <a:srgbClr val="002060"/>
                </a:solidFill>
              </a:rPr>
              <a:t>Multivariable analyses: slides 166-179</a:t>
            </a:r>
          </a:p>
          <a:p>
            <a:pPr lvl="1">
              <a:spcBef>
                <a:spcPts val="500"/>
              </a:spcBef>
              <a:buClr>
                <a:srgbClr val="0070C0"/>
              </a:buClr>
            </a:pPr>
            <a:r>
              <a:rPr lang="en-US" sz="1900" b="1" dirty="0">
                <a:solidFill>
                  <a:srgbClr val="002060"/>
                </a:solidFill>
              </a:rPr>
              <a:t>Donor and recipient size match (version </a:t>
            </a:r>
            <a:r>
              <a:rPr lang="en-US" sz="1900" b="1" dirty="0" smtClean="0">
                <a:solidFill>
                  <a:srgbClr val="002060"/>
                </a:solidFill>
              </a:rPr>
              <a:t>2): </a:t>
            </a:r>
            <a:r>
              <a:rPr lang="en-US" sz="1900" b="1" dirty="0">
                <a:solidFill>
                  <a:srgbClr val="002060"/>
                </a:solidFill>
              </a:rPr>
              <a:t>slides </a:t>
            </a:r>
            <a:r>
              <a:rPr lang="en-US" sz="1900" b="1" dirty="0" smtClean="0">
                <a:solidFill>
                  <a:srgbClr val="002060"/>
                </a:solidFill>
              </a:rPr>
              <a:t>180-227</a:t>
            </a:r>
            <a:endParaRPr lang="en-US" sz="1900" b="1" dirty="0">
              <a:solidFill>
                <a:srgbClr val="002060"/>
              </a:solidFill>
            </a:endParaRPr>
          </a:p>
          <a:p>
            <a:pPr lvl="2">
              <a:spcBef>
                <a:spcPts val="500"/>
              </a:spcBef>
              <a:buClr>
                <a:srgbClr val="0070C0"/>
              </a:buClr>
            </a:pPr>
            <a:r>
              <a:rPr lang="en-US" sz="1900" b="1" dirty="0">
                <a:solidFill>
                  <a:srgbClr val="002060"/>
                </a:solidFill>
              </a:rPr>
              <a:t>Select </a:t>
            </a:r>
            <a:r>
              <a:rPr lang="en-US" sz="1900" b="1" dirty="0" smtClean="0">
                <a:solidFill>
                  <a:srgbClr val="002060"/>
                </a:solidFill>
              </a:rPr>
              <a:t>characteristics: </a:t>
            </a:r>
            <a:r>
              <a:rPr lang="en-US" sz="1900" b="1" dirty="0">
                <a:solidFill>
                  <a:srgbClr val="002060"/>
                </a:solidFill>
              </a:rPr>
              <a:t>slides </a:t>
            </a:r>
            <a:r>
              <a:rPr lang="en-US" sz="1900" b="1" dirty="0" smtClean="0">
                <a:solidFill>
                  <a:srgbClr val="002060"/>
                </a:solidFill>
              </a:rPr>
              <a:t>181-191</a:t>
            </a:r>
            <a:endParaRPr lang="en-US" sz="1900" b="1" dirty="0">
              <a:solidFill>
                <a:srgbClr val="002060"/>
              </a:solidFill>
            </a:endParaRPr>
          </a:p>
          <a:p>
            <a:pPr lvl="2">
              <a:spcBef>
                <a:spcPts val="500"/>
              </a:spcBef>
              <a:buClr>
                <a:srgbClr val="0070C0"/>
              </a:buClr>
            </a:pPr>
            <a:r>
              <a:rPr lang="en-US" sz="1900" b="1" dirty="0">
                <a:solidFill>
                  <a:srgbClr val="002060"/>
                </a:solidFill>
              </a:rPr>
              <a:t>Post-transplant </a:t>
            </a:r>
            <a:r>
              <a:rPr lang="en-US" sz="1900" b="1" dirty="0" smtClean="0">
                <a:solidFill>
                  <a:srgbClr val="002060"/>
                </a:solidFill>
              </a:rPr>
              <a:t>outcomes: </a:t>
            </a:r>
            <a:r>
              <a:rPr lang="en-US" sz="1900" b="1" dirty="0">
                <a:solidFill>
                  <a:srgbClr val="002060"/>
                </a:solidFill>
              </a:rPr>
              <a:t>slides </a:t>
            </a:r>
            <a:r>
              <a:rPr lang="en-US" sz="1900" b="1" dirty="0" smtClean="0">
                <a:solidFill>
                  <a:srgbClr val="002060"/>
                </a:solidFill>
              </a:rPr>
              <a:t>192-213</a:t>
            </a:r>
            <a:endParaRPr lang="en-US" sz="1900" b="1" dirty="0">
              <a:solidFill>
                <a:srgbClr val="002060"/>
              </a:solidFill>
            </a:endParaRPr>
          </a:p>
          <a:p>
            <a:pPr lvl="2">
              <a:spcBef>
                <a:spcPts val="500"/>
              </a:spcBef>
              <a:buClr>
                <a:srgbClr val="0070C0"/>
              </a:buClr>
            </a:pPr>
            <a:r>
              <a:rPr lang="en-US" sz="1900" b="1" dirty="0">
                <a:solidFill>
                  <a:srgbClr val="002060"/>
                </a:solidFill>
              </a:rPr>
              <a:t>Multivariable analyses: slides </a:t>
            </a:r>
            <a:r>
              <a:rPr lang="en-US" sz="1900" b="1" dirty="0" smtClean="0">
                <a:solidFill>
                  <a:srgbClr val="002060"/>
                </a:solidFill>
              </a:rPr>
              <a:t>214-227</a:t>
            </a:r>
            <a:endParaRPr lang="en-US" sz="1900" b="1" dirty="0">
              <a:solidFill>
                <a:srgbClr val="002060"/>
              </a:solidFill>
            </a:endParaRPr>
          </a:p>
          <a:p>
            <a:pPr lvl="2">
              <a:spcBef>
                <a:spcPts val="400"/>
              </a:spcBef>
              <a:buClr>
                <a:srgbClr val="0070C0"/>
              </a:buClr>
            </a:pPr>
            <a:endParaRPr lang="en-US" sz="1900" b="1" dirty="0" smtClean="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29892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517249059"/>
              </p:ext>
            </p:extLst>
          </p:nvPr>
        </p:nvGraphicFramePr>
        <p:xfrm>
          <a:off x="0" y="1371600"/>
          <a:ext cx="8839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0" y="479568"/>
            <a:ext cx="9144000" cy="709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400" kern="0" dirty="0" smtClean="0">
                <a:solidFill>
                  <a:srgbClr val="002060"/>
                </a:solidFill>
              </a:rPr>
              <a:t>Diagnosis Distribution by Location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45043" y="1047690"/>
            <a:ext cx="6553200" cy="400110"/>
          </a:xfrm>
          <a:prstGeom prst="rect">
            <a:avLst/>
          </a:prstGeom>
          <a:noFill/>
        </p:spPr>
        <p:txBody>
          <a:bodyPr wrap="square" rtlCol="0">
            <a:spAutoFit/>
          </a:bodyPr>
          <a:lstStyle/>
          <a:p>
            <a:r>
              <a:rPr lang="en-US" sz="2000" b="1" kern="0" dirty="0" smtClean="0">
                <a:solidFill>
                  <a:srgbClr val="002060"/>
                </a:solidFill>
              </a:rPr>
              <a:t>(Transplants: January 2005 – June 2018)</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30385796"/>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6158" y="1673014"/>
          <a:ext cx="8915400" cy="4539554"/>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0" name="Rectangle 19"/>
          <p:cNvSpPr/>
          <p:nvPr/>
        </p:nvSpPr>
        <p:spPr>
          <a:xfrm>
            <a:off x="2829561" y="1518354"/>
            <a:ext cx="3448380"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&lt;1 Year</a:t>
            </a:r>
            <a:endParaRPr lang="en-US" b="1" kern="0" dirty="0">
              <a:solidFill>
                <a:srgbClr val="0070C0"/>
              </a:solidFill>
            </a:endParaRPr>
          </a:p>
        </p:txBody>
      </p:sp>
      <p:sp>
        <p:nvSpPr>
          <p:cNvPr id="23" name="Title 1"/>
          <p:cNvSpPr txBox="1">
            <a:spLocks/>
          </p:cNvSpPr>
          <p:nvPr/>
        </p:nvSpPr>
        <p:spPr bwMode="auto">
          <a:xfrm>
            <a:off x="26158" y="85969"/>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24" name="title_cohort"/>
          <p:cNvSpPr txBox="1"/>
          <p:nvPr/>
        </p:nvSpPr>
        <p:spPr>
          <a:xfrm>
            <a:off x="2037838" y="1150149"/>
            <a:ext cx="512064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25" name="TextBox 24"/>
          <p:cNvSpPr txBox="1"/>
          <p:nvPr/>
        </p:nvSpPr>
        <p:spPr>
          <a:xfrm>
            <a:off x="917812" y="493373"/>
            <a:ext cx="7823198" cy="769441"/>
          </a:xfrm>
          <a:prstGeom prst="rect">
            <a:avLst/>
          </a:prstGeom>
          <a:noFill/>
        </p:spPr>
        <p:txBody>
          <a:bodyPr wrap="square" rtlCol="0">
            <a:spAutoFit/>
          </a:bodyPr>
          <a:lstStyle/>
          <a:p>
            <a:pPr algn="ctr"/>
            <a:r>
              <a:rPr lang="en-US" sz="2200" b="1" kern="0" dirty="0">
                <a:solidFill>
                  <a:srgbClr val="002060"/>
                </a:solidFill>
              </a:rPr>
              <a:t>Kaplan-Meier Survival Within 1 Year by Donor-Recipient </a:t>
            </a:r>
            <a:r>
              <a:rPr lang="en-US" sz="2200" b="1" kern="0" dirty="0" smtClean="0">
                <a:solidFill>
                  <a:srgbClr val="002060"/>
                </a:solidFill>
              </a:rPr>
              <a:t>Weight Match</a:t>
            </a:r>
            <a:endParaRPr lang="en-US" sz="2200" b="1" dirty="0"/>
          </a:p>
        </p:txBody>
      </p:sp>
      <p:sp>
        <p:nvSpPr>
          <p:cNvPr id="17"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p>
        </p:txBody>
      </p:sp>
    </p:spTree>
    <p:extLst>
      <p:ext uri="{BB962C8B-B14F-4D97-AF65-F5344CB8AC3E}">
        <p14:creationId xmlns:p14="http://schemas.microsoft.com/office/powerpoint/2010/main" val="20928980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675737"/>
          <a:ext cx="8915400" cy="4496463"/>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0" name="Rectangle 19"/>
          <p:cNvSpPr/>
          <p:nvPr/>
        </p:nvSpPr>
        <p:spPr>
          <a:xfrm>
            <a:off x="2710324" y="1544131"/>
            <a:ext cx="3647152"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1-5 Years</a:t>
            </a:r>
            <a:endParaRPr lang="en-US" b="1" kern="0" dirty="0">
              <a:solidFill>
                <a:srgbClr val="0070C0"/>
              </a:solidFill>
            </a:endParaRPr>
          </a:p>
        </p:txBody>
      </p:sp>
      <p:sp>
        <p:nvSpPr>
          <p:cNvPr id="23" name="Title 1"/>
          <p:cNvSpPr txBox="1">
            <a:spLocks/>
          </p:cNvSpPr>
          <p:nvPr/>
        </p:nvSpPr>
        <p:spPr bwMode="auto">
          <a:xfrm>
            <a:off x="76200" y="109991"/>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24" name="title_cohort"/>
          <p:cNvSpPr txBox="1"/>
          <p:nvPr/>
        </p:nvSpPr>
        <p:spPr>
          <a:xfrm>
            <a:off x="1905000" y="1191415"/>
            <a:ext cx="512064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25" name="TextBox 24"/>
          <p:cNvSpPr txBox="1"/>
          <p:nvPr/>
        </p:nvSpPr>
        <p:spPr>
          <a:xfrm>
            <a:off x="804335" y="549544"/>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a:t>
            </a:r>
            <a:r>
              <a:rPr lang="en-US" sz="2200" b="1" kern="0" dirty="0" smtClean="0">
                <a:solidFill>
                  <a:srgbClr val="002060"/>
                </a:solidFill>
              </a:rPr>
              <a:t>Weight Match</a:t>
            </a:r>
            <a:r>
              <a:rPr lang="en-US" sz="2200" b="1" kern="0" dirty="0">
                <a:solidFill>
                  <a:srgbClr val="002060"/>
                </a:solidFill>
              </a:rPr>
              <a:t/>
            </a:r>
            <a:br>
              <a:rPr lang="en-US" sz="2200" b="1" kern="0" dirty="0">
                <a:solidFill>
                  <a:srgbClr val="002060"/>
                </a:solidFill>
              </a:rPr>
            </a:br>
            <a:endParaRPr lang="en-US" sz="2200" b="1" dirty="0"/>
          </a:p>
        </p:txBody>
      </p:sp>
      <p:sp>
        <p:nvSpPr>
          <p:cNvPr id="17" name="pvalues"/>
          <p:cNvSpPr txBox="1"/>
          <p:nvPr/>
        </p:nvSpPr>
        <p:spPr>
          <a:xfrm>
            <a:off x="838094" y="4114800"/>
            <a:ext cx="6934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p>
        </p:txBody>
      </p:sp>
    </p:spTree>
    <p:extLst>
      <p:ext uri="{BB962C8B-B14F-4D97-AF65-F5344CB8AC3E}">
        <p14:creationId xmlns:p14="http://schemas.microsoft.com/office/powerpoint/2010/main" val="3985727828"/>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675737"/>
          <a:ext cx="8915400" cy="4496463"/>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0" name="Rectangle 19"/>
          <p:cNvSpPr/>
          <p:nvPr/>
        </p:nvSpPr>
        <p:spPr>
          <a:xfrm>
            <a:off x="2646203" y="1491071"/>
            <a:ext cx="3775393"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6-10 Years</a:t>
            </a:r>
            <a:endParaRPr lang="en-US" b="1" kern="0" dirty="0">
              <a:solidFill>
                <a:srgbClr val="0070C0"/>
              </a:solidFill>
            </a:endParaRPr>
          </a:p>
        </p:txBody>
      </p:sp>
      <p:sp>
        <p:nvSpPr>
          <p:cNvPr id="23" name="Title 1"/>
          <p:cNvSpPr txBox="1">
            <a:spLocks/>
          </p:cNvSpPr>
          <p:nvPr/>
        </p:nvSpPr>
        <p:spPr bwMode="auto">
          <a:xfrm>
            <a:off x="53113" y="102931"/>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24" name="title_cohort"/>
          <p:cNvSpPr txBox="1"/>
          <p:nvPr/>
        </p:nvSpPr>
        <p:spPr>
          <a:xfrm>
            <a:off x="1828800" y="1171749"/>
            <a:ext cx="512064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25" name="TextBox 24"/>
          <p:cNvSpPr txBox="1"/>
          <p:nvPr/>
        </p:nvSpPr>
        <p:spPr>
          <a:xfrm>
            <a:off x="804335" y="500525"/>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a:t>
            </a:r>
            <a:r>
              <a:rPr lang="en-US" sz="2200" b="1" kern="0" dirty="0" smtClean="0">
                <a:solidFill>
                  <a:srgbClr val="002060"/>
                </a:solidFill>
              </a:rPr>
              <a:t>Weight Match</a:t>
            </a:r>
            <a:r>
              <a:rPr lang="en-US" sz="2200" b="1" kern="0" dirty="0">
                <a:solidFill>
                  <a:srgbClr val="002060"/>
                </a:solidFill>
              </a:rPr>
              <a:t/>
            </a:r>
            <a:br>
              <a:rPr lang="en-US" sz="2200" b="1" kern="0" dirty="0">
                <a:solidFill>
                  <a:srgbClr val="002060"/>
                </a:solidFill>
              </a:rPr>
            </a:br>
            <a:endParaRPr lang="en-US" sz="2200" b="1" dirty="0"/>
          </a:p>
        </p:txBody>
      </p:sp>
      <p:sp>
        <p:nvSpPr>
          <p:cNvPr id="17"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 except -20% - 20%  </a:t>
            </a:r>
            <a:r>
              <a:rPr lang="en-US" sz="1400" b="1" dirty="0" smtClean="0">
                <a:solidFill>
                  <a:schemeClr val="bg2"/>
                </a:solidFill>
              </a:rPr>
              <a:t>vs</a:t>
            </a:r>
            <a:r>
              <a:rPr lang="en-US" sz="1400" b="1" dirty="0">
                <a:solidFill>
                  <a:schemeClr val="bg2"/>
                </a:solidFill>
              </a:rPr>
              <a:t>. </a:t>
            </a:r>
            <a:r>
              <a:rPr lang="en-US" sz="1400" b="1" dirty="0" smtClean="0">
                <a:solidFill>
                  <a:schemeClr val="bg2"/>
                </a:solidFill>
              </a:rPr>
              <a:t>&gt;</a:t>
            </a:r>
            <a:r>
              <a:rPr lang="en-US" sz="1400" b="1" dirty="0">
                <a:solidFill>
                  <a:schemeClr val="bg2"/>
                </a:solidFill>
              </a:rPr>
              <a:t>30% </a:t>
            </a:r>
          </a:p>
          <a:p>
            <a:endParaRPr lang="en-US" sz="1400" b="1" dirty="0">
              <a:solidFill>
                <a:schemeClr val="bg2"/>
              </a:solidFill>
            </a:endParaRPr>
          </a:p>
        </p:txBody>
      </p:sp>
    </p:spTree>
    <p:extLst>
      <p:ext uri="{BB962C8B-B14F-4D97-AF65-F5344CB8AC3E}">
        <p14:creationId xmlns:p14="http://schemas.microsoft.com/office/powerpoint/2010/main" val="3798398402"/>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675737"/>
          <a:ext cx="8915400" cy="4496463"/>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0" name="Rectangle 19"/>
          <p:cNvSpPr/>
          <p:nvPr/>
        </p:nvSpPr>
        <p:spPr>
          <a:xfrm>
            <a:off x="2687173" y="1428526"/>
            <a:ext cx="4057521"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11-17 Years</a:t>
            </a:r>
            <a:endParaRPr lang="en-US" b="1" kern="0" dirty="0">
              <a:solidFill>
                <a:srgbClr val="0070C0"/>
              </a:solidFill>
            </a:endParaRPr>
          </a:p>
        </p:txBody>
      </p:sp>
      <p:sp>
        <p:nvSpPr>
          <p:cNvPr id="23" name="Title 1"/>
          <p:cNvSpPr txBox="1">
            <a:spLocks/>
          </p:cNvSpPr>
          <p:nvPr/>
        </p:nvSpPr>
        <p:spPr bwMode="auto">
          <a:xfrm>
            <a:off x="76200" y="45268"/>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endParaRPr lang="en-US" sz="2200" kern="0" dirty="0">
              <a:solidFill>
                <a:srgbClr val="002060"/>
              </a:solidFill>
            </a:endParaRPr>
          </a:p>
        </p:txBody>
      </p:sp>
      <p:sp>
        <p:nvSpPr>
          <p:cNvPr id="24" name="TextBox 23"/>
          <p:cNvSpPr txBox="1"/>
          <p:nvPr/>
        </p:nvSpPr>
        <p:spPr>
          <a:xfrm>
            <a:off x="925286" y="442650"/>
            <a:ext cx="7823198" cy="1107996"/>
          </a:xfrm>
          <a:prstGeom prst="rect">
            <a:avLst/>
          </a:prstGeom>
          <a:noFill/>
        </p:spPr>
        <p:txBody>
          <a:bodyPr wrap="square" rtlCol="0">
            <a:spAutoFit/>
          </a:bodyPr>
          <a:lstStyle/>
          <a:p>
            <a:pPr algn="ctr"/>
            <a:r>
              <a:rPr lang="en-US" sz="2200" b="1" kern="0" dirty="0">
                <a:solidFill>
                  <a:srgbClr val="002060"/>
                </a:solidFill>
              </a:rPr>
              <a:t>Kaplan-Meier Survival Within 1 Year by Donor-Recipient </a:t>
            </a:r>
            <a:r>
              <a:rPr lang="en-US" sz="2200" b="1" kern="0" dirty="0" smtClean="0">
                <a:solidFill>
                  <a:srgbClr val="002060"/>
                </a:solidFill>
              </a:rPr>
              <a:t>Weight Match</a:t>
            </a:r>
            <a:r>
              <a:rPr lang="en-US" sz="2200" b="1" kern="0" dirty="0">
                <a:solidFill>
                  <a:srgbClr val="002060"/>
                </a:solidFill>
              </a:rPr>
              <a:t/>
            </a:r>
            <a:br>
              <a:rPr lang="en-US" sz="2200" b="1" kern="0" dirty="0">
                <a:solidFill>
                  <a:srgbClr val="002060"/>
                </a:solidFill>
              </a:rPr>
            </a:br>
            <a:endParaRPr lang="en-US" sz="2200" b="1" dirty="0"/>
          </a:p>
        </p:txBody>
      </p:sp>
      <p:sp>
        <p:nvSpPr>
          <p:cNvPr id="25" name="title_cohort"/>
          <p:cNvSpPr txBox="1"/>
          <p:nvPr/>
        </p:nvSpPr>
        <p:spPr>
          <a:xfrm>
            <a:off x="1973580" y="1092810"/>
            <a:ext cx="5120640" cy="400110"/>
          </a:xfrm>
          <a:prstGeom prst="rect">
            <a:avLst/>
          </a:prstGeom>
          <a:noFill/>
        </p:spPr>
        <p:txBody>
          <a:bodyPr wrap="square" rtlCol="0">
            <a:spAutoFit/>
          </a:bodyPr>
          <a:lstStyle/>
          <a:p>
            <a:pPr algn="ctr"/>
            <a:r>
              <a:rPr lang="en-US" sz="2000" b="1" kern="0" dirty="0" smtClean="0">
                <a:solidFill>
                  <a:srgbClr val="002060"/>
                </a:solidFill>
              </a:rPr>
              <a:t>(Transplants: January 2006 – June 2017)</a:t>
            </a:r>
            <a:endParaRPr lang="en-US" sz="2000" b="1" dirty="0">
              <a:solidFill>
                <a:srgbClr val="002060"/>
              </a:solidFill>
            </a:endParaRPr>
          </a:p>
        </p:txBody>
      </p:sp>
      <p:sp>
        <p:nvSpPr>
          <p:cNvPr id="17"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p>
        </p:txBody>
      </p:sp>
    </p:spTree>
    <p:extLst>
      <p:ext uri="{BB962C8B-B14F-4D97-AF65-F5344CB8AC3E}">
        <p14:creationId xmlns:p14="http://schemas.microsoft.com/office/powerpoint/2010/main" val="3242516634"/>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4300" y="1287774"/>
          <a:ext cx="89154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0" name="Title 1"/>
          <p:cNvSpPr txBox="1">
            <a:spLocks/>
          </p:cNvSpPr>
          <p:nvPr/>
        </p:nvSpPr>
        <p:spPr bwMode="auto">
          <a:xfrm>
            <a:off x="342902" y="67098"/>
            <a:ext cx="8686798"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Within 5 Years by Donor-Recipient Height Match</a:t>
            </a:r>
            <a:br>
              <a:rPr lang="en-US" sz="2200" kern="0" dirty="0" smtClean="0">
                <a:solidFill>
                  <a:srgbClr val="002060"/>
                </a:solidFill>
              </a:rPr>
            </a:br>
            <a:endParaRPr lang="en-US" sz="2200" kern="0" dirty="0">
              <a:solidFill>
                <a:srgbClr val="002060"/>
              </a:solidFill>
            </a:endParaRPr>
          </a:p>
        </p:txBody>
      </p:sp>
      <p:sp>
        <p:nvSpPr>
          <p:cNvPr id="21" name="title_cohort"/>
          <p:cNvSpPr txBox="1"/>
          <p:nvPr/>
        </p:nvSpPr>
        <p:spPr>
          <a:xfrm>
            <a:off x="1485900" y="1197093"/>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2002 – June 2013)</a:t>
            </a:r>
            <a:endParaRPr lang="en-US" sz="2000" b="1" dirty="0">
              <a:solidFill>
                <a:srgbClr val="002060"/>
              </a:solidFill>
            </a:endParaRPr>
          </a:p>
        </p:txBody>
      </p:sp>
      <p:sp>
        <p:nvSpPr>
          <p:cNvPr id="11"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r>
              <a:rPr lang="en-US" sz="1400" b="1" dirty="0" smtClean="0">
                <a:solidFill>
                  <a:schemeClr val="bg2"/>
                </a:solidFill>
              </a:rPr>
              <a:t>.</a:t>
            </a:r>
            <a:endParaRPr lang="en-US" sz="1400" b="1" dirty="0">
              <a:solidFill>
                <a:schemeClr val="bg2"/>
              </a:solidFill>
            </a:endParaRPr>
          </a:p>
        </p:txBody>
      </p:sp>
    </p:spTree>
    <p:extLst>
      <p:ext uri="{BB962C8B-B14F-4D97-AF65-F5344CB8AC3E}">
        <p14:creationId xmlns:p14="http://schemas.microsoft.com/office/powerpoint/2010/main" val="106924541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4300" y="1839814"/>
          <a:ext cx="8915400" cy="449236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0" name="Rectangle 19"/>
          <p:cNvSpPr/>
          <p:nvPr/>
        </p:nvSpPr>
        <p:spPr>
          <a:xfrm>
            <a:off x="2829561" y="1619621"/>
            <a:ext cx="3448380"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&lt;1 Year</a:t>
            </a:r>
            <a:endParaRPr lang="en-US" b="1" kern="0" dirty="0">
              <a:solidFill>
                <a:srgbClr val="0070C0"/>
              </a:solidFill>
            </a:endParaRPr>
          </a:p>
        </p:txBody>
      </p:sp>
      <p:sp>
        <p:nvSpPr>
          <p:cNvPr id="21" name="Title 1"/>
          <p:cNvSpPr txBox="1">
            <a:spLocks/>
          </p:cNvSpPr>
          <p:nvPr/>
        </p:nvSpPr>
        <p:spPr bwMode="auto">
          <a:xfrm>
            <a:off x="384469" y="71751"/>
            <a:ext cx="8481287"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a:t>
            </a:r>
            <a:r>
              <a:rPr lang="en-US" sz="2200" kern="0" dirty="0">
                <a:solidFill>
                  <a:srgbClr val="002060"/>
                </a:solidFill>
              </a:rPr>
              <a:t>Within 5 Years by </a:t>
            </a:r>
            <a:r>
              <a:rPr lang="en-US" sz="2200" kern="0" dirty="0" smtClean="0">
                <a:solidFill>
                  <a:srgbClr val="002060"/>
                </a:solidFill>
              </a:rPr>
              <a:t>Donor-Recipient Height Match</a:t>
            </a:r>
            <a:br>
              <a:rPr lang="en-US" sz="2200" kern="0" dirty="0" smtClean="0">
                <a:solidFill>
                  <a:srgbClr val="002060"/>
                </a:solidFill>
              </a:rPr>
            </a:br>
            <a:endParaRPr lang="en-US" sz="2200" kern="0" dirty="0">
              <a:solidFill>
                <a:srgbClr val="002060"/>
              </a:solidFill>
            </a:endParaRPr>
          </a:p>
        </p:txBody>
      </p:sp>
      <p:sp>
        <p:nvSpPr>
          <p:cNvPr id="22" name="title_cohort"/>
          <p:cNvSpPr txBox="1"/>
          <p:nvPr/>
        </p:nvSpPr>
        <p:spPr>
          <a:xfrm>
            <a:off x="1467651" y="1201020"/>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2002 – June 2013)</a:t>
            </a:r>
            <a:endParaRPr lang="en-US" sz="2000" b="1" dirty="0">
              <a:solidFill>
                <a:srgbClr val="002060"/>
              </a:solidFill>
            </a:endParaRPr>
          </a:p>
        </p:txBody>
      </p:sp>
      <p:sp>
        <p:nvSpPr>
          <p:cNvPr id="13"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p>
        </p:txBody>
      </p:sp>
    </p:spTree>
    <p:extLst>
      <p:ext uri="{BB962C8B-B14F-4D97-AF65-F5344CB8AC3E}">
        <p14:creationId xmlns:p14="http://schemas.microsoft.com/office/powerpoint/2010/main" val="1184424458"/>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67413" y="1641477"/>
          <a:ext cx="8915400" cy="459929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2766436" y="1456811"/>
            <a:ext cx="3647152"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1-5 Years</a:t>
            </a:r>
            <a:endParaRPr lang="en-US" b="1" kern="0" dirty="0">
              <a:solidFill>
                <a:srgbClr val="0070C0"/>
              </a:solidFill>
            </a:endParaRPr>
          </a:p>
        </p:txBody>
      </p:sp>
      <p:sp>
        <p:nvSpPr>
          <p:cNvPr id="19" name="Title 1"/>
          <p:cNvSpPr txBox="1">
            <a:spLocks/>
          </p:cNvSpPr>
          <p:nvPr/>
        </p:nvSpPr>
        <p:spPr bwMode="auto">
          <a:xfrm>
            <a:off x="466146" y="23204"/>
            <a:ext cx="8477636"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a:t>
            </a:r>
            <a:r>
              <a:rPr lang="en-US" sz="2200" kern="0" dirty="0">
                <a:solidFill>
                  <a:srgbClr val="002060"/>
                </a:solidFill>
              </a:rPr>
              <a:t>Survival Within 5 Years </a:t>
            </a:r>
            <a:r>
              <a:rPr lang="en-US" sz="2200" kern="0" dirty="0" smtClean="0">
                <a:solidFill>
                  <a:srgbClr val="002060"/>
                </a:solidFill>
              </a:rPr>
              <a:t>by Donor-Recipient Height Match</a:t>
            </a:r>
            <a:br>
              <a:rPr lang="en-US" sz="2200" kern="0" dirty="0" smtClean="0">
                <a:solidFill>
                  <a:srgbClr val="002060"/>
                </a:solidFill>
              </a:rPr>
            </a:br>
            <a:endParaRPr lang="en-US" sz="2200" kern="0" dirty="0">
              <a:solidFill>
                <a:srgbClr val="002060"/>
              </a:solidFill>
            </a:endParaRPr>
          </a:p>
        </p:txBody>
      </p:sp>
      <p:sp>
        <p:nvSpPr>
          <p:cNvPr id="20" name="title_cohort"/>
          <p:cNvSpPr txBox="1"/>
          <p:nvPr/>
        </p:nvSpPr>
        <p:spPr>
          <a:xfrm>
            <a:off x="1503912" y="1117353"/>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2002 – June 2013)</a:t>
            </a:r>
            <a:endParaRPr lang="en-US" sz="2000" b="1" dirty="0">
              <a:solidFill>
                <a:srgbClr val="002060"/>
              </a:solidFill>
            </a:endParaRPr>
          </a:p>
        </p:txBody>
      </p:sp>
      <p:sp>
        <p:nvSpPr>
          <p:cNvPr id="21"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p>
          <a:p>
            <a:endParaRPr lang="en-US" sz="1400" b="1" dirty="0">
              <a:solidFill>
                <a:schemeClr val="bg2"/>
              </a:solidFill>
            </a:endParaRPr>
          </a:p>
        </p:txBody>
      </p:sp>
    </p:spTree>
    <p:extLst>
      <p:ext uri="{BB962C8B-B14F-4D97-AF65-F5344CB8AC3E}">
        <p14:creationId xmlns:p14="http://schemas.microsoft.com/office/powerpoint/2010/main" val="134872279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4300" y="1668212"/>
          <a:ext cx="8915400" cy="459929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2737416" y="1500102"/>
            <a:ext cx="3775393"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6-10 Years</a:t>
            </a:r>
            <a:endParaRPr lang="en-US" b="1" kern="0" dirty="0">
              <a:solidFill>
                <a:srgbClr val="0070C0"/>
              </a:solidFill>
            </a:endParaRPr>
          </a:p>
        </p:txBody>
      </p:sp>
      <p:sp>
        <p:nvSpPr>
          <p:cNvPr id="19" name="Title 1"/>
          <p:cNvSpPr txBox="1">
            <a:spLocks/>
          </p:cNvSpPr>
          <p:nvPr/>
        </p:nvSpPr>
        <p:spPr bwMode="auto">
          <a:xfrm>
            <a:off x="427482" y="49188"/>
            <a:ext cx="8289036"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a:t>
            </a:r>
            <a:r>
              <a:rPr lang="en-US" sz="2200" kern="0" dirty="0">
                <a:solidFill>
                  <a:srgbClr val="002060"/>
                </a:solidFill>
              </a:rPr>
              <a:t>Within 5 Years by </a:t>
            </a:r>
            <a:r>
              <a:rPr lang="en-US" sz="2200" kern="0" dirty="0" smtClean="0">
                <a:solidFill>
                  <a:srgbClr val="002060"/>
                </a:solidFill>
              </a:rPr>
              <a:t>Donor-Recipient Height Match</a:t>
            </a:r>
            <a:br>
              <a:rPr lang="en-US" sz="2200" kern="0" dirty="0" smtClean="0">
                <a:solidFill>
                  <a:srgbClr val="002060"/>
                </a:solidFill>
              </a:rPr>
            </a:br>
            <a:endParaRPr lang="en-US" sz="2200" kern="0" dirty="0">
              <a:solidFill>
                <a:srgbClr val="002060"/>
              </a:solidFill>
            </a:endParaRPr>
          </a:p>
        </p:txBody>
      </p:sp>
      <p:sp>
        <p:nvSpPr>
          <p:cNvPr id="20" name="title_cohort"/>
          <p:cNvSpPr txBox="1"/>
          <p:nvPr/>
        </p:nvSpPr>
        <p:spPr>
          <a:xfrm>
            <a:off x="1539012" y="1142426"/>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2002 – June 2013)</a:t>
            </a:r>
            <a:endParaRPr lang="en-US" sz="2000" b="1" dirty="0">
              <a:solidFill>
                <a:srgbClr val="002060"/>
              </a:solidFill>
            </a:endParaRPr>
          </a:p>
        </p:txBody>
      </p:sp>
      <p:sp>
        <p:nvSpPr>
          <p:cNvPr id="21"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r>
              <a:rPr lang="en-US" sz="1400" b="1" dirty="0" smtClean="0">
                <a:solidFill>
                  <a:schemeClr val="bg2"/>
                </a:solidFill>
              </a:rPr>
              <a:t>.</a:t>
            </a:r>
            <a:endParaRPr lang="en-US" sz="1400" b="1" dirty="0">
              <a:solidFill>
                <a:schemeClr val="bg2"/>
              </a:solidFill>
            </a:endParaRPr>
          </a:p>
        </p:txBody>
      </p:sp>
    </p:spTree>
    <p:extLst>
      <p:ext uri="{BB962C8B-B14F-4D97-AF65-F5344CB8AC3E}">
        <p14:creationId xmlns:p14="http://schemas.microsoft.com/office/powerpoint/2010/main" val="4251480930"/>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67413" y="1735664"/>
          <a:ext cx="8915400" cy="459929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6" name="Rectangle 15"/>
          <p:cNvSpPr/>
          <p:nvPr/>
        </p:nvSpPr>
        <p:spPr>
          <a:xfrm>
            <a:off x="2766436" y="1548951"/>
            <a:ext cx="4057521"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11-17 Years</a:t>
            </a:r>
            <a:endParaRPr lang="en-US" b="1" kern="0" dirty="0">
              <a:solidFill>
                <a:srgbClr val="0070C0"/>
              </a:solidFill>
            </a:endParaRPr>
          </a:p>
        </p:txBody>
      </p:sp>
      <p:sp>
        <p:nvSpPr>
          <p:cNvPr id="19" name="Title 1"/>
          <p:cNvSpPr txBox="1">
            <a:spLocks/>
          </p:cNvSpPr>
          <p:nvPr/>
        </p:nvSpPr>
        <p:spPr bwMode="auto">
          <a:xfrm>
            <a:off x="536869" y="75381"/>
            <a:ext cx="8176487"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a:t>
            </a:r>
            <a:r>
              <a:rPr lang="en-US" sz="2200" kern="0" dirty="0">
                <a:solidFill>
                  <a:srgbClr val="002060"/>
                </a:solidFill>
              </a:rPr>
              <a:t>Within 5 Years by </a:t>
            </a:r>
            <a:r>
              <a:rPr lang="en-US" sz="2200" kern="0" dirty="0" smtClean="0">
                <a:solidFill>
                  <a:srgbClr val="002060"/>
                </a:solidFill>
              </a:rPr>
              <a:t>Donor-Recipient Height Match</a:t>
            </a:r>
            <a:br>
              <a:rPr lang="en-US" sz="2200" kern="0" dirty="0" smtClean="0">
                <a:solidFill>
                  <a:srgbClr val="002060"/>
                </a:solidFill>
              </a:rPr>
            </a:br>
            <a:endParaRPr lang="en-US" sz="2200" kern="0" dirty="0">
              <a:solidFill>
                <a:srgbClr val="002060"/>
              </a:solidFill>
            </a:endParaRPr>
          </a:p>
        </p:txBody>
      </p:sp>
      <p:sp>
        <p:nvSpPr>
          <p:cNvPr id="20" name="title_cohort"/>
          <p:cNvSpPr txBox="1"/>
          <p:nvPr/>
        </p:nvSpPr>
        <p:spPr>
          <a:xfrm>
            <a:off x="1539013" y="1198669"/>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2002 – June 2013)</a:t>
            </a:r>
            <a:endParaRPr lang="en-US" sz="2000" b="1" dirty="0">
              <a:solidFill>
                <a:srgbClr val="002060"/>
              </a:solidFill>
            </a:endParaRPr>
          </a:p>
        </p:txBody>
      </p:sp>
      <p:sp>
        <p:nvSpPr>
          <p:cNvPr id="21"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p>
        </p:txBody>
      </p:sp>
    </p:spTree>
    <p:extLst>
      <p:ext uri="{BB962C8B-B14F-4D97-AF65-F5344CB8AC3E}">
        <p14:creationId xmlns:p14="http://schemas.microsoft.com/office/powerpoint/2010/main" val="1319386966"/>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991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Rectangle 1"/>
          <p:cNvSpPr/>
          <p:nvPr/>
        </p:nvSpPr>
        <p:spPr>
          <a:xfrm>
            <a:off x="3283827" y="3244334"/>
            <a:ext cx="2576346" cy="369332"/>
          </a:xfrm>
          <a:prstGeom prst="rect">
            <a:avLst/>
          </a:prstGeom>
        </p:spPr>
        <p:txBody>
          <a:bodyPr wrap="none">
            <a:spAutoFit/>
          </a:bodyPr>
          <a:lstStyle/>
          <a:p>
            <a:r>
              <a:rPr lang="en-US" dirty="0"/>
              <a:t>Overall p-value=0.1767</a:t>
            </a:r>
          </a:p>
        </p:txBody>
      </p:sp>
      <p:sp>
        <p:nvSpPr>
          <p:cNvPr id="19" name="Title 1"/>
          <p:cNvSpPr txBox="1">
            <a:spLocks/>
          </p:cNvSpPr>
          <p:nvPr/>
        </p:nvSpPr>
        <p:spPr bwMode="auto">
          <a:xfrm>
            <a:off x="266700" y="115430"/>
            <a:ext cx="8610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a:t>
            </a:r>
            <a:r>
              <a:rPr lang="en-US" sz="2200" kern="0" dirty="0">
                <a:solidFill>
                  <a:srgbClr val="002060"/>
                </a:solidFill>
              </a:rPr>
              <a:t>Within 5 Years by </a:t>
            </a:r>
            <a:r>
              <a:rPr lang="en-US" sz="2200" kern="0" dirty="0" smtClean="0">
                <a:solidFill>
                  <a:srgbClr val="002060"/>
                </a:solidFill>
              </a:rPr>
              <a:t>Donor-Recipient Weight Match</a:t>
            </a:r>
            <a:br>
              <a:rPr lang="en-US" sz="2200" kern="0" dirty="0" smtClean="0">
                <a:solidFill>
                  <a:srgbClr val="002060"/>
                </a:solidFill>
              </a:rPr>
            </a:br>
            <a:endParaRPr lang="en-US" sz="2200" kern="0" dirty="0">
              <a:solidFill>
                <a:srgbClr val="002060"/>
              </a:solidFill>
            </a:endParaRPr>
          </a:p>
        </p:txBody>
      </p:sp>
      <p:sp>
        <p:nvSpPr>
          <p:cNvPr id="20" name="title_cohort"/>
          <p:cNvSpPr txBox="1"/>
          <p:nvPr/>
        </p:nvSpPr>
        <p:spPr>
          <a:xfrm>
            <a:off x="1485900" y="1323732"/>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2002 – June 2013)</a:t>
            </a:r>
            <a:endParaRPr lang="en-US" sz="2000" b="1" dirty="0">
              <a:solidFill>
                <a:srgbClr val="002060"/>
              </a:solidFill>
            </a:endParaRPr>
          </a:p>
        </p:txBody>
      </p:sp>
      <p:sp>
        <p:nvSpPr>
          <p:cNvPr id="16"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p>
        </p:txBody>
      </p:sp>
    </p:spTree>
    <p:extLst>
      <p:ext uri="{BB962C8B-B14F-4D97-AF65-F5344CB8AC3E}">
        <p14:creationId xmlns:p14="http://schemas.microsoft.com/office/powerpoint/2010/main" val="4185502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504995726"/>
              </p:ext>
            </p:extLst>
          </p:nvPr>
        </p:nvGraphicFramePr>
        <p:xfrm>
          <a:off x="152400" y="1524000"/>
          <a:ext cx="8839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chemeClr val="bg2"/>
                </a:solidFill>
              </a:rPr>
              <a:t>* LVAD, RVAD, TAH, ECMO</a:t>
            </a:r>
            <a:endParaRPr lang="en-US" sz="1200" dirty="0">
              <a:solidFill>
                <a:schemeClr val="bg2"/>
              </a:solidFill>
            </a:endParaRPr>
          </a:p>
        </p:txBody>
      </p:sp>
      <p:sp>
        <p:nvSpPr>
          <p:cNvPr id="14" name="Title 1"/>
          <p:cNvSpPr txBox="1">
            <a:spLocks/>
          </p:cNvSpPr>
          <p:nvPr/>
        </p:nvSpPr>
        <p:spPr bwMode="auto">
          <a:xfrm>
            <a:off x="0" y="536622"/>
            <a:ext cx="9144000" cy="633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of Patients Bridged with Mechanical Circulatory Support* </a:t>
            </a:r>
            <a:br>
              <a:rPr lang="en-US" sz="2400" kern="0" dirty="0" smtClean="0">
                <a:solidFill>
                  <a:srgbClr val="002060"/>
                </a:solidFill>
              </a:rPr>
            </a:br>
            <a:endParaRPr lang="en-US" sz="2000" kern="0" dirty="0">
              <a:solidFill>
                <a:srgbClr val="002060"/>
              </a:solidFill>
            </a:endParaRPr>
          </a:p>
        </p:txBody>
      </p:sp>
      <p:sp>
        <p:nvSpPr>
          <p:cNvPr id="3" name="TextBox 2"/>
          <p:cNvSpPr txBox="1"/>
          <p:nvPr/>
        </p:nvSpPr>
        <p:spPr>
          <a:xfrm>
            <a:off x="1132094" y="1011878"/>
            <a:ext cx="1600200" cy="461665"/>
          </a:xfrm>
          <a:prstGeom prst="rect">
            <a:avLst/>
          </a:prstGeom>
          <a:noFill/>
        </p:spPr>
        <p:txBody>
          <a:bodyPr wrap="square" rtlCol="0">
            <a:spAutoFit/>
          </a:bodyPr>
          <a:lstStyle/>
          <a:p>
            <a:r>
              <a:rPr lang="en-US" sz="2400" b="1" kern="0" dirty="0">
                <a:solidFill>
                  <a:srgbClr val="002060"/>
                </a:solidFill>
              </a:rPr>
              <a:t>by </a:t>
            </a:r>
            <a:r>
              <a:rPr lang="en-US" sz="2400" b="1" kern="0" dirty="0" smtClean="0">
                <a:solidFill>
                  <a:srgbClr val="002060"/>
                </a:solidFill>
              </a:rPr>
              <a:t>Year</a:t>
            </a:r>
            <a:endParaRPr lang="en-US" sz="2400" b="1" dirty="0">
              <a:solidFill>
                <a:srgbClr val="002060"/>
              </a:solidFill>
            </a:endParaRPr>
          </a:p>
        </p:txBody>
      </p:sp>
      <p:sp>
        <p:nvSpPr>
          <p:cNvPr id="15" name="title_cohort"/>
          <p:cNvSpPr txBox="1"/>
          <p:nvPr/>
        </p:nvSpPr>
        <p:spPr>
          <a:xfrm>
            <a:off x="2322957" y="1074462"/>
            <a:ext cx="5715000" cy="400110"/>
          </a:xfrm>
          <a:prstGeom prst="rect">
            <a:avLst/>
          </a:prstGeom>
          <a:noFill/>
        </p:spPr>
        <p:txBody>
          <a:bodyPr wrap="square" rtlCol="0">
            <a:spAutoFit/>
          </a:bodyPr>
          <a:lstStyle/>
          <a:p>
            <a:r>
              <a:rPr lang="en-US" sz="2000" b="1" dirty="0" smtClean="0">
                <a:solidFill>
                  <a:srgbClr val="002060"/>
                </a:solidFill>
              </a:rPr>
              <a:t>(Transplants: January 2005 – December 2017)</a:t>
            </a:r>
            <a:endParaRPr lang="en-US" sz="20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84282857"/>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539245"/>
          <a:ext cx="8991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Rectangle 1"/>
          <p:cNvSpPr/>
          <p:nvPr/>
        </p:nvSpPr>
        <p:spPr>
          <a:xfrm>
            <a:off x="3283827" y="3244334"/>
            <a:ext cx="2576346" cy="369332"/>
          </a:xfrm>
          <a:prstGeom prst="rect">
            <a:avLst/>
          </a:prstGeom>
        </p:spPr>
        <p:txBody>
          <a:bodyPr wrap="none">
            <a:spAutoFit/>
          </a:bodyPr>
          <a:lstStyle/>
          <a:p>
            <a:r>
              <a:rPr lang="en-US" dirty="0"/>
              <a:t>Overall p-value=0.1767</a:t>
            </a:r>
          </a:p>
        </p:txBody>
      </p:sp>
      <p:sp>
        <p:nvSpPr>
          <p:cNvPr id="19" name="Rectangle 18"/>
          <p:cNvSpPr/>
          <p:nvPr/>
        </p:nvSpPr>
        <p:spPr>
          <a:xfrm>
            <a:off x="2829561" y="1449196"/>
            <a:ext cx="3448380"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&lt;1 Year</a:t>
            </a:r>
            <a:endParaRPr lang="en-US" b="1" kern="0" dirty="0">
              <a:solidFill>
                <a:srgbClr val="0070C0"/>
              </a:solidFill>
            </a:endParaRPr>
          </a:p>
        </p:txBody>
      </p:sp>
      <p:sp>
        <p:nvSpPr>
          <p:cNvPr id="20" name="Title 1"/>
          <p:cNvSpPr txBox="1">
            <a:spLocks/>
          </p:cNvSpPr>
          <p:nvPr/>
        </p:nvSpPr>
        <p:spPr bwMode="auto">
          <a:xfrm>
            <a:off x="376767" y="55955"/>
            <a:ext cx="8542866"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a:t>
            </a:r>
            <a:r>
              <a:rPr lang="en-US" sz="2200" kern="0" dirty="0">
                <a:solidFill>
                  <a:srgbClr val="002060"/>
                </a:solidFill>
              </a:rPr>
              <a:t>Within 5 Years by </a:t>
            </a:r>
            <a:r>
              <a:rPr lang="en-US" sz="2200" kern="0" dirty="0" smtClean="0">
                <a:solidFill>
                  <a:srgbClr val="002060"/>
                </a:solidFill>
              </a:rPr>
              <a:t>Donor-Recipient Weight Match</a:t>
            </a:r>
            <a:br>
              <a:rPr lang="en-US" sz="2200" kern="0" dirty="0" smtClean="0">
                <a:solidFill>
                  <a:srgbClr val="002060"/>
                </a:solidFill>
              </a:rPr>
            </a:br>
            <a:endParaRPr lang="en-US" sz="2200" kern="0" dirty="0">
              <a:solidFill>
                <a:srgbClr val="002060"/>
              </a:solidFill>
            </a:endParaRPr>
          </a:p>
        </p:txBody>
      </p:sp>
      <p:sp>
        <p:nvSpPr>
          <p:cNvPr id="21" name="title_cohort"/>
          <p:cNvSpPr txBox="1"/>
          <p:nvPr/>
        </p:nvSpPr>
        <p:spPr>
          <a:xfrm>
            <a:off x="1485900" y="1147972"/>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2002 – June 2013)</a:t>
            </a:r>
            <a:endParaRPr lang="en-US" sz="2000" b="1" dirty="0">
              <a:solidFill>
                <a:srgbClr val="002060"/>
              </a:solidFill>
            </a:endParaRPr>
          </a:p>
        </p:txBody>
      </p:sp>
      <p:sp>
        <p:nvSpPr>
          <p:cNvPr id="16"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p>
        </p:txBody>
      </p:sp>
    </p:spTree>
    <p:extLst>
      <p:ext uri="{BB962C8B-B14F-4D97-AF65-F5344CB8AC3E}">
        <p14:creationId xmlns:p14="http://schemas.microsoft.com/office/powerpoint/2010/main" val="2700074344"/>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991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Rectangle 1"/>
          <p:cNvSpPr/>
          <p:nvPr/>
        </p:nvSpPr>
        <p:spPr>
          <a:xfrm>
            <a:off x="3283827" y="3244334"/>
            <a:ext cx="2576346" cy="369332"/>
          </a:xfrm>
          <a:prstGeom prst="rect">
            <a:avLst/>
          </a:prstGeom>
        </p:spPr>
        <p:txBody>
          <a:bodyPr wrap="none">
            <a:spAutoFit/>
          </a:bodyPr>
          <a:lstStyle/>
          <a:p>
            <a:r>
              <a:rPr lang="en-US" dirty="0"/>
              <a:t>Overall p-value=0.1767</a:t>
            </a:r>
          </a:p>
        </p:txBody>
      </p:sp>
      <p:sp>
        <p:nvSpPr>
          <p:cNvPr id="19" name="Rectangle 18"/>
          <p:cNvSpPr/>
          <p:nvPr/>
        </p:nvSpPr>
        <p:spPr>
          <a:xfrm>
            <a:off x="2766436" y="1447800"/>
            <a:ext cx="3647152"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1-5 Years</a:t>
            </a:r>
            <a:endParaRPr lang="en-US" b="1" kern="0" dirty="0">
              <a:solidFill>
                <a:srgbClr val="0070C0"/>
              </a:solidFill>
            </a:endParaRPr>
          </a:p>
        </p:txBody>
      </p:sp>
      <p:sp>
        <p:nvSpPr>
          <p:cNvPr id="20" name="Title 1"/>
          <p:cNvSpPr txBox="1">
            <a:spLocks/>
          </p:cNvSpPr>
          <p:nvPr/>
        </p:nvSpPr>
        <p:spPr bwMode="auto">
          <a:xfrm>
            <a:off x="457200" y="41913"/>
            <a:ext cx="8229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a:t>
            </a:r>
            <a:r>
              <a:rPr lang="en-US" sz="2200" kern="0" dirty="0">
                <a:solidFill>
                  <a:srgbClr val="002060"/>
                </a:solidFill>
              </a:rPr>
              <a:t>Within 5 Years by </a:t>
            </a:r>
            <a:r>
              <a:rPr lang="en-US" sz="2200" kern="0" dirty="0" smtClean="0">
                <a:solidFill>
                  <a:srgbClr val="002060"/>
                </a:solidFill>
              </a:rPr>
              <a:t>Donor-Recipient Weight Match</a:t>
            </a:r>
            <a:br>
              <a:rPr lang="en-US" sz="2200" kern="0" dirty="0" smtClean="0">
                <a:solidFill>
                  <a:srgbClr val="002060"/>
                </a:solidFill>
              </a:rPr>
            </a:br>
            <a:endParaRPr lang="en-US" sz="2200" kern="0" dirty="0">
              <a:solidFill>
                <a:srgbClr val="002060"/>
              </a:solidFill>
            </a:endParaRPr>
          </a:p>
        </p:txBody>
      </p:sp>
      <p:sp>
        <p:nvSpPr>
          <p:cNvPr id="21" name="title_cohort"/>
          <p:cNvSpPr txBox="1"/>
          <p:nvPr/>
        </p:nvSpPr>
        <p:spPr>
          <a:xfrm>
            <a:off x="1485900" y="1144826"/>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2002 – June 2013)</a:t>
            </a:r>
            <a:endParaRPr lang="en-US" sz="2000" b="1" dirty="0">
              <a:solidFill>
                <a:srgbClr val="002060"/>
              </a:solidFill>
            </a:endParaRPr>
          </a:p>
        </p:txBody>
      </p:sp>
      <p:sp>
        <p:nvSpPr>
          <p:cNvPr id="16"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p>
        </p:txBody>
      </p:sp>
    </p:spTree>
    <p:extLst>
      <p:ext uri="{BB962C8B-B14F-4D97-AF65-F5344CB8AC3E}">
        <p14:creationId xmlns:p14="http://schemas.microsoft.com/office/powerpoint/2010/main" val="900912234"/>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32964" y="1532272"/>
          <a:ext cx="88392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Rectangle 1"/>
          <p:cNvSpPr/>
          <p:nvPr/>
        </p:nvSpPr>
        <p:spPr>
          <a:xfrm>
            <a:off x="3283827" y="3244334"/>
            <a:ext cx="2576346" cy="369332"/>
          </a:xfrm>
          <a:prstGeom prst="rect">
            <a:avLst/>
          </a:prstGeom>
        </p:spPr>
        <p:txBody>
          <a:bodyPr wrap="none">
            <a:spAutoFit/>
          </a:bodyPr>
          <a:lstStyle/>
          <a:p>
            <a:r>
              <a:rPr lang="en-US" dirty="0"/>
              <a:t>Overall p-value=0.1767</a:t>
            </a:r>
          </a:p>
        </p:txBody>
      </p:sp>
      <p:sp>
        <p:nvSpPr>
          <p:cNvPr id="19" name="Rectangle 18"/>
          <p:cNvSpPr/>
          <p:nvPr/>
        </p:nvSpPr>
        <p:spPr>
          <a:xfrm>
            <a:off x="2766436" y="1444292"/>
            <a:ext cx="3775393"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6-10 Years</a:t>
            </a:r>
            <a:endParaRPr lang="en-US" b="1" kern="0" dirty="0">
              <a:solidFill>
                <a:srgbClr val="0070C0"/>
              </a:solidFill>
            </a:endParaRPr>
          </a:p>
        </p:txBody>
      </p:sp>
      <p:sp>
        <p:nvSpPr>
          <p:cNvPr id="20" name="Title 1"/>
          <p:cNvSpPr txBox="1">
            <a:spLocks/>
          </p:cNvSpPr>
          <p:nvPr/>
        </p:nvSpPr>
        <p:spPr bwMode="auto">
          <a:xfrm>
            <a:off x="428046" y="13582"/>
            <a:ext cx="8249036"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a:t>
            </a:r>
            <a:r>
              <a:rPr lang="en-US" sz="2200" kern="0" dirty="0">
                <a:solidFill>
                  <a:srgbClr val="002060"/>
                </a:solidFill>
              </a:rPr>
              <a:t>Within 5 Years by </a:t>
            </a:r>
            <a:r>
              <a:rPr lang="en-US" sz="2200" kern="0" dirty="0" smtClean="0">
                <a:solidFill>
                  <a:srgbClr val="002060"/>
                </a:solidFill>
              </a:rPr>
              <a:t>Donor-Recipient Weight Match</a:t>
            </a:r>
            <a:br>
              <a:rPr lang="en-US" sz="2200" kern="0" dirty="0" smtClean="0">
                <a:solidFill>
                  <a:srgbClr val="002060"/>
                </a:solidFill>
              </a:rPr>
            </a:br>
            <a:endParaRPr lang="en-US" sz="2200" kern="0" dirty="0">
              <a:solidFill>
                <a:srgbClr val="002060"/>
              </a:solidFill>
            </a:endParaRPr>
          </a:p>
        </p:txBody>
      </p:sp>
      <p:sp>
        <p:nvSpPr>
          <p:cNvPr id="21" name="title_cohort"/>
          <p:cNvSpPr txBox="1"/>
          <p:nvPr/>
        </p:nvSpPr>
        <p:spPr>
          <a:xfrm>
            <a:off x="1485900" y="1092988"/>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2002 – June 2013)</a:t>
            </a:r>
            <a:endParaRPr lang="en-US" sz="2000" b="1" dirty="0">
              <a:solidFill>
                <a:srgbClr val="002060"/>
              </a:solidFill>
            </a:endParaRPr>
          </a:p>
        </p:txBody>
      </p:sp>
      <p:sp>
        <p:nvSpPr>
          <p:cNvPr id="16" name="pvalues"/>
          <p:cNvSpPr txBox="1"/>
          <p:nvPr/>
        </p:nvSpPr>
        <p:spPr>
          <a:xfrm>
            <a:off x="1131629" y="3921376"/>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p>
        </p:txBody>
      </p:sp>
    </p:spTree>
    <p:extLst>
      <p:ext uri="{BB962C8B-B14F-4D97-AF65-F5344CB8AC3E}">
        <p14:creationId xmlns:p14="http://schemas.microsoft.com/office/powerpoint/2010/main" val="1833965370"/>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53113" y="1731103"/>
          <a:ext cx="8991600" cy="442636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2" name="Rectangle 1"/>
          <p:cNvSpPr/>
          <p:nvPr/>
        </p:nvSpPr>
        <p:spPr>
          <a:xfrm>
            <a:off x="3283827" y="3244334"/>
            <a:ext cx="2576346" cy="369332"/>
          </a:xfrm>
          <a:prstGeom prst="rect">
            <a:avLst/>
          </a:prstGeom>
        </p:spPr>
        <p:txBody>
          <a:bodyPr wrap="none">
            <a:spAutoFit/>
          </a:bodyPr>
          <a:lstStyle/>
          <a:p>
            <a:r>
              <a:rPr lang="en-US" dirty="0"/>
              <a:t>Overall p-value=0.1767</a:t>
            </a:r>
          </a:p>
        </p:txBody>
      </p:sp>
      <p:sp>
        <p:nvSpPr>
          <p:cNvPr id="19" name="Rectangle 18"/>
          <p:cNvSpPr/>
          <p:nvPr/>
        </p:nvSpPr>
        <p:spPr>
          <a:xfrm>
            <a:off x="2763388" y="1538965"/>
            <a:ext cx="4057521" cy="369332"/>
          </a:xfrm>
          <a:prstGeom prst="rect">
            <a:avLst/>
          </a:prstGeom>
        </p:spPr>
        <p:txBody>
          <a:bodyPr wrap="none">
            <a:spAutoFit/>
          </a:bodyPr>
          <a:lstStyle/>
          <a:p>
            <a:r>
              <a:rPr lang="en-US" b="1" kern="0" dirty="0" smtClean="0">
                <a:solidFill>
                  <a:srgbClr val="0070C0"/>
                </a:solidFill>
              </a:rPr>
              <a:t>Recipient </a:t>
            </a:r>
            <a:r>
              <a:rPr lang="en-US" b="1" kern="0" dirty="0">
                <a:solidFill>
                  <a:srgbClr val="0070C0"/>
                </a:solidFill>
              </a:rPr>
              <a:t>Age </a:t>
            </a:r>
            <a:r>
              <a:rPr lang="en-US" b="1" kern="0" dirty="0" smtClean="0">
                <a:solidFill>
                  <a:srgbClr val="0070C0"/>
                </a:solidFill>
              </a:rPr>
              <a:t>Group: 11-17 Years</a:t>
            </a:r>
            <a:endParaRPr lang="en-US" b="1" kern="0" dirty="0">
              <a:solidFill>
                <a:srgbClr val="0070C0"/>
              </a:solidFill>
            </a:endParaRPr>
          </a:p>
        </p:txBody>
      </p:sp>
      <p:sp>
        <p:nvSpPr>
          <p:cNvPr id="20" name="Title 1"/>
          <p:cNvSpPr txBox="1">
            <a:spLocks/>
          </p:cNvSpPr>
          <p:nvPr/>
        </p:nvSpPr>
        <p:spPr bwMode="auto">
          <a:xfrm>
            <a:off x="346369" y="107839"/>
            <a:ext cx="8405087"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200" kern="0" dirty="0" smtClean="0">
                <a:solidFill>
                  <a:srgbClr val="002060"/>
                </a:solidFill>
              </a:rPr>
              <a:t>Kaplan-Meier Survival </a:t>
            </a:r>
            <a:r>
              <a:rPr lang="en-US" sz="2200" kern="0" dirty="0">
                <a:solidFill>
                  <a:srgbClr val="002060"/>
                </a:solidFill>
              </a:rPr>
              <a:t>Within 5 Years by </a:t>
            </a:r>
            <a:r>
              <a:rPr lang="en-US" sz="2200" kern="0" dirty="0" smtClean="0">
                <a:solidFill>
                  <a:srgbClr val="002060"/>
                </a:solidFill>
              </a:rPr>
              <a:t>Donor-Recipient Weight Match</a:t>
            </a:r>
            <a:br>
              <a:rPr lang="en-US" sz="2200" kern="0" dirty="0" smtClean="0">
                <a:solidFill>
                  <a:srgbClr val="002060"/>
                </a:solidFill>
              </a:rPr>
            </a:br>
            <a:endParaRPr lang="en-US" sz="2200" kern="0" dirty="0">
              <a:solidFill>
                <a:srgbClr val="002060"/>
              </a:solidFill>
            </a:endParaRPr>
          </a:p>
        </p:txBody>
      </p:sp>
      <p:sp>
        <p:nvSpPr>
          <p:cNvPr id="21" name="title_cohort"/>
          <p:cNvSpPr txBox="1"/>
          <p:nvPr/>
        </p:nvSpPr>
        <p:spPr>
          <a:xfrm>
            <a:off x="1485900" y="1194481"/>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2002 – June 2013)</a:t>
            </a:r>
            <a:endParaRPr lang="en-US" sz="2000" b="1" dirty="0">
              <a:solidFill>
                <a:srgbClr val="002060"/>
              </a:solidFill>
            </a:endParaRPr>
          </a:p>
        </p:txBody>
      </p:sp>
      <p:sp>
        <p:nvSpPr>
          <p:cNvPr id="16" name="pvalues"/>
          <p:cNvSpPr txBox="1"/>
          <p:nvPr/>
        </p:nvSpPr>
        <p:spPr>
          <a:xfrm>
            <a:off x="1022237" y="3929219"/>
            <a:ext cx="54102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No pairwise comparisons were significant at p&lt;0.05.</a:t>
            </a:r>
          </a:p>
        </p:txBody>
      </p:sp>
    </p:spTree>
    <p:extLst>
      <p:ext uri="{BB962C8B-B14F-4D97-AF65-F5344CB8AC3E}">
        <p14:creationId xmlns:p14="http://schemas.microsoft.com/office/powerpoint/2010/main" val="3051864709"/>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0" name="Title 1"/>
          <p:cNvSpPr txBox="1">
            <a:spLocks/>
          </p:cNvSpPr>
          <p:nvPr/>
        </p:nvSpPr>
        <p:spPr bwMode="auto">
          <a:xfrm>
            <a:off x="2" y="1905000"/>
            <a:ext cx="8839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baseline="0">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3400" kern="0" dirty="0" smtClean="0">
                <a:solidFill>
                  <a:srgbClr val="002060"/>
                </a:solidFill>
              </a:rPr>
              <a:t>Focus Theme -</a:t>
            </a:r>
            <a:br>
              <a:rPr lang="en-US" sz="3400" kern="0" dirty="0" smtClean="0">
                <a:solidFill>
                  <a:srgbClr val="002060"/>
                </a:solidFill>
              </a:rPr>
            </a:br>
            <a:r>
              <a:rPr lang="en-US" sz="3400" kern="0" dirty="0" smtClean="0">
                <a:solidFill>
                  <a:srgbClr val="002060"/>
                </a:solidFill>
              </a:rPr>
              <a:t>Multivariable Analyses</a:t>
            </a:r>
            <a:endParaRPr lang="en-US" sz="3400" kern="0" dirty="0">
              <a:solidFill>
                <a:srgbClr val="002060"/>
              </a:solidFill>
            </a:endParaRPr>
          </a:p>
        </p:txBody>
      </p:sp>
    </p:spTree>
    <p:extLst>
      <p:ext uri="{BB962C8B-B14F-4D97-AF65-F5344CB8AC3E}">
        <p14:creationId xmlns:p14="http://schemas.microsoft.com/office/powerpoint/2010/main" val="3171868438"/>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5400" y="1331576"/>
            <a:ext cx="6400800" cy="4764424"/>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6,691)</a:t>
            </a:r>
            <a:endParaRPr lang="en-US" sz="2400" b="1" dirty="0">
              <a:solidFill>
                <a:srgbClr val="00206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(1/2006-6/2017)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767974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82423046"/>
                    </a:ext>
                  </a:extLst>
                </a:gridCol>
                <a:gridCol w="4152900">
                  <a:extLst>
                    <a:ext uri="{9D8B030D-6E8A-4147-A177-3AD203B41FA5}">
                      <a16:colId xmlns:a16="http://schemas.microsoft.com/office/drawing/2014/main" val="4214309727"/>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2456902759"/>
                  </a:ext>
                </a:extLst>
              </a:tr>
              <a:tr h="635000">
                <a:tc>
                  <a:txBody>
                    <a:bodyPr/>
                    <a:lstStyle/>
                    <a:p>
                      <a:r>
                        <a:rPr lang="en-US" dirty="0" smtClean="0">
                          <a:solidFill>
                            <a:srgbClr val="000000"/>
                          </a:solidFill>
                        </a:rPr>
                        <a:t>Ischemic time (hours)</a:t>
                      </a:r>
                      <a:endParaRPr lang="en-US" dirty="0">
                        <a:solidFill>
                          <a:srgbClr val="000000"/>
                        </a:solidFill>
                      </a:endParaRPr>
                    </a:p>
                  </a:txBody>
                  <a:tcPr>
                    <a:solidFill>
                      <a:srgbClr val="FFFFFF"/>
                    </a:solidFill>
                  </a:tcPr>
                </a:tc>
                <a:tc>
                  <a:txBody>
                    <a:bodyPr/>
                    <a:lstStyle/>
                    <a:p>
                      <a:r>
                        <a:rPr lang="en-US" dirty="0" smtClean="0">
                          <a:solidFill>
                            <a:srgbClr val="000000"/>
                          </a:solidFill>
                        </a:rPr>
                        <a:t>Recipient eGFR (mL/min/1.73 m2)</a:t>
                      </a:r>
                      <a:endParaRPr lang="en-US" dirty="0">
                        <a:solidFill>
                          <a:srgbClr val="000000"/>
                        </a:solidFill>
                      </a:endParaRPr>
                    </a:p>
                  </a:txBody>
                  <a:tcPr>
                    <a:solidFill>
                      <a:srgbClr val="FFFFFF"/>
                    </a:solidFill>
                  </a:tcPr>
                </a:tc>
                <a:extLst>
                  <a:ext uri="{0D108BD9-81ED-4DB2-BD59-A6C34878D82A}">
                    <a16:rowId xmlns:a16="http://schemas.microsoft.com/office/drawing/2014/main" val="1555031392"/>
                  </a:ext>
                </a:extLst>
              </a:tr>
              <a:tr h="635000">
                <a:tc>
                  <a:txBody>
                    <a:bodyPr/>
                    <a:lstStyle/>
                    <a:p>
                      <a:r>
                        <a:rPr lang="en-US" dirty="0" smtClean="0">
                          <a:solidFill>
                            <a:srgbClr val="000000"/>
                          </a:solidFill>
                        </a:rPr>
                        <a:t>Recipient bilirubin (mg/dl)</a:t>
                      </a:r>
                      <a:endParaRPr lang="en-US" dirty="0">
                        <a:solidFill>
                          <a:srgbClr val="000000"/>
                        </a:solidFill>
                      </a:endParaRPr>
                    </a:p>
                  </a:txBody>
                  <a:tcPr>
                    <a:solidFill>
                      <a:srgbClr val="FFFFFF"/>
                    </a:solidFill>
                  </a:tcPr>
                </a:tc>
                <a:tc>
                  <a:txBody>
                    <a:bodyPr/>
                    <a:lstStyle/>
                    <a:p>
                      <a:endParaRPr lang="en-US" dirty="0">
                        <a:solidFill>
                          <a:srgbClr val="000000"/>
                        </a:solidFill>
                      </a:endParaRPr>
                    </a:p>
                  </a:txBody>
                  <a:tcPr>
                    <a:solidFill>
                      <a:srgbClr val="FFFFFF"/>
                    </a:solidFill>
                  </a:tcPr>
                </a:tc>
                <a:extLst>
                  <a:ext uri="{0D108BD9-81ED-4DB2-BD59-A6C34878D82A}">
                    <a16:rowId xmlns:a16="http://schemas.microsoft.com/office/drawing/2014/main" val="2251633790"/>
                  </a:ext>
                </a:extLst>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(1/2006-6/2017)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TextBox 11"/>
          <p:cNvSpPr txBox="1"/>
          <p:nvPr/>
        </p:nvSpPr>
        <p:spPr>
          <a:xfrm>
            <a:off x="1600200" y="4232330"/>
            <a:ext cx="6248400" cy="584775"/>
          </a:xfrm>
          <a:prstGeom prst="rect">
            <a:avLst/>
          </a:prstGeom>
          <a:noFill/>
        </p:spPr>
        <p:txBody>
          <a:bodyPr wrap="square" rtlCol="0">
            <a:spAutoFit/>
          </a:bodyPr>
          <a:lstStyle/>
          <a:p>
            <a:r>
              <a:rPr lang="en-US" sz="1600" u="sng" dirty="0" smtClean="0">
                <a:solidFill>
                  <a:schemeClr val="bg2"/>
                </a:solidFill>
              </a:rPr>
              <a:t>Note</a:t>
            </a:r>
            <a:r>
              <a:rPr lang="en-US" sz="1600" dirty="0" smtClean="0">
                <a:solidFill>
                  <a:schemeClr val="bg2"/>
                </a:solidFill>
              </a:rPr>
              <a:t>: Donor-recipient weight match was not statistically significant (p = 0.0955).</a:t>
            </a:r>
            <a:endParaRPr lang="en-US" sz="1600" dirty="0">
              <a:solidFill>
                <a:schemeClr val="bg2"/>
              </a:solidFill>
            </a:endParaRPr>
          </a:p>
        </p:txBody>
      </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603575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0.0098</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6,691)</a:t>
            </a:r>
            <a:endParaRPr lang="en-US" sz="2400" b="1" dirty="0">
              <a:solidFill>
                <a:srgbClr val="002060"/>
              </a:solidFill>
            </a:endParaRPr>
          </a:p>
        </p:txBody>
      </p:sp>
      <p:sp>
        <p:nvSpPr>
          <p:cNvPr id="18" name="Title 4"/>
          <p:cNvSpPr txBox="1">
            <a:spLocks/>
          </p:cNvSpPr>
          <p:nvPr/>
        </p:nvSpPr>
        <p:spPr bwMode="auto">
          <a:xfrm>
            <a:off x="-13008" y="46401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 (hours)</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(1/2006-6/2017)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09016182"/>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6,691)</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eGFR (mL/min/1.73 m2)</a:t>
            </a:r>
            <a:endParaRPr lang="en-US" sz="2000" kern="0" dirty="0">
              <a:solidFill>
                <a:srgbClr val="0070C0"/>
              </a:solidFill>
            </a:endParaRPr>
          </a:p>
        </p:txBody>
      </p:sp>
      <p:sp>
        <p:nvSpPr>
          <p:cNvPr id="17" name="Title 3"/>
          <p:cNvSpPr txBox="1">
            <a:spLocks/>
          </p:cNvSpPr>
          <p:nvPr/>
        </p:nvSpPr>
        <p:spPr bwMode="auto">
          <a:xfrm>
            <a:off x="0" y="51787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(1/2006-6/2017)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64248590"/>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0.0138</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6,691)</a:t>
            </a:r>
            <a:endParaRPr lang="en-US" sz="2400" b="1" dirty="0">
              <a:solidFill>
                <a:srgbClr val="002060"/>
              </a:solidFill>
            </a:endParaRPr>
          </a:p>
        </p:txBody>
      </p:sp>
      <p:sp>
        <p:nvSpPr>
          <p:cNvPr id="18" name="Title 4"/>
          <p:cNvSpPr txBox="1">
            <a:spLocks/>
          </p:cNvSpPr>
          <p:nvPr/>
        </p:nvSpPr>
        <p:spPr bwMode="auto">
          <a:xfrm>
            <a:off x="0" y="49324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(mg/dl)</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(1/2006-6/2017)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20293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70524003"/>
              </p:ext>
            </p:extLst>
          </p:nvPr>
        </p:nvGraphicFramePr>
        <p:xfrm>
          <a:off x="152400" y="12954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chemeClr val="bg2"/>
                </a:solidFill>
              </a:rPr>
              <a:t>* LVAD, RVAD, TAH, ECMO</a:t>
            </a:r>
            <a:endParaRPr lang="en-US" sz="1200" dirty="0">
              <a:solidFill>
                <a:schemeClr val="bg2"/>
              </a:solidFill>
            </a:endParaRPr>
          </a:p>
        </p:txBody>
      </p:sp>
      <p:sp>
        <p:nvSpPr>
          <p:cNvPr id="14" name="Title 1"/>
          <p:cNvSpPr txBox="1">
            <a:spLocks/>
          </p:cNvSpPr>
          <p:nvPr/>
        </p:nvSpPr>
        <p:spPr bwMode="auto">
          <a:xfrm>
            <a:off x="0" y="438660"/>
            <a:ext cx="9144000" cy="5539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of Patients Bridged with Mechanical Circulatory Support*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42985" y="891386"/>
            <a:ext cx="5486400"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92607845"/>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6,691)</a:t>
            </a:r>
            <a:endParaRPr lang="en-US" sz="2400" b="1" dirty="0">
              <a:solidFill>
                <a:srgbClr val="002060"/>
              </a:solidFill>
            </a:endParaRPr>
          </a:p>
        </p:txBody>
      </p:sp>
      <p:sp>
        <p:nvSpPr>
          <p:cNvPr id="18" name="Title 4"/>
          <p:cNvSpPr txBox="1">
            <a:spLocks/>
          </p:cNvSpPr>
          <p:nvPr/>
        </p:nvSpPr>
        <p:spPr bwMode="auto">
          <a:xfrm>
            <a:off x="15922" y="46401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Donor-recipient weight match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4549"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(1/2006-6/2017)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aphicFrame>
        <p:nvGraphicFramePr>
          <p:cNvPr id="15" name="chart"/>
          <p:cNvGraphicFramePr>
            <a:graphicFrameLocks noGrp="1"/>
          </p:cNvGraphicFramePr>
          <p:nvPr>
            <p:extLst/>
          </p:nvPr>
        </p:nvGraphicFramePr>
        <p:xfrm>
          <a:off x="266700" y="1602641"/>
          <a:ext cx="8610600" cy="472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4465427"/>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1143000"/>
            <a:ext cx="6781800" cy="4953000"/>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5,986)</a:t>
            </a:r>
            <a:endParaRPr lang="en-US" sz="2400" b="1" dirty="0">
              <a:solidFill>
                <a:srgbClr val="00206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372400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981534539"/>
                    </a:ext>
                  </a:extLst>
                </a:gridCol>
                <a:gridCol w="4152900">
                  <a:extLst>
                    <a:ext uri="{9D8B030D-6E8A-4147-A177-3AD203B41FA5}">
                      <a16:colId xmlns:a16="http://schemas.microsoft.com/office/drawing/2014/main" val="3969826103"/>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solidFill>
                      <a:srgbClr val="FFFFFF"/>
                    </a:solidFill>
                  </a:tcPr>
                </a:tc>
                <a:tc hMerge="1">
                  <a:txBody>
                    <a:bodyPr/>
                    <a:lstStyle/>
                    <a:p>
                      <a:endParaRPr lang="en-US">
                        <a:solidFill>
                          <a:srgbClr val="000000"/>
                        </a:solidFill>
                      </a:endParaRPr>
                    </a:p>
                  </a:txBody>
                  <a:tcPr>
                    <a:solidFill>
                      <a:srgbClr val="FFFFFF"/>
                    </a:solidFill>
                  </a:tcPr>
                </a:tc>
                <a:extLst>
                  <a:ext uri="{0D108BD9-81ED-4DB2-BD59-A6C34878D82A}">
                    <a16:rowId xmlns:a16="http://schemas.microsoft.com/office/drawing/2014/main" val="1372211985"/>
                  </a:ext>
                </a:extLst>
              </a:tr>
              <a:tr h="635000">
                <a:tc>
                  <a:txBody>
                    <a:bodyPr/>
                    <a:lstStyle/>
                    <a:p>
                      <a:r>
                        <a:rPr lang="en-US" dirty="0" smtClean="0">
                          <a:solidFill>
                            <a:srgbClr val="000000"/>
                          </a:solidFill>
                        </a:rPr>
                        <a:t>Recipient age (years)</a:t>
                      </a:r>
                      <a:endParaRPr lang="en-US" dirty="0">
                        <a:solidFill>
                          <a:srgbClr val="000000"/>
                        </a:solidFill>
                      </a:endParaRPr>
                    </a:p>
                  </a:txBody>
                  <a:tcPr>
                    <a:solidFill>
                      <a:srgbClr val="FFFFFF"/>
                    </a:solidFill>
                  </a:tcPr>
                </a:tc>
                <a:tc>
                  <a:txBody>
                    <a:bodyPr/>
                    <a:lstStyle/>
                    <a:p>
                      <a:r>
                        <a:rPr lang="en-US" dirty="0" smtClean="0">
                          <a:solidFill>
                            <a:srgbClr val="000000"/>
                          </a:solidFill>
                        </a:rPr>
                        <a:t>Donor age (years)</a:t>
                      </a:r>
                      <a:endParaRPr lang="en-US" dirty="0">
                        <a:solidFill>
                          <a:srgbClr val="000000"/>
                        </a:solidFill>
                      </a:endParaRPr>
                    </a:p>
                  </a:txBody>
                  <a:tcPr>
                    <a:solidFill>
                      <a:srgbClr val="FFFFFF"/>
                    </a:solidFill>
                  </a:tcPr>
                </a:tc>
                <a:extLst>
                  <a:ext uri="{0D108BD9-81ED-4DB2-BD59-A6C34878D82A}">
                    <a16:rowId xmlns:a16="http://schemas.microsoft.com/office/drawing/2014/main" val="3339329836"/>
                  </a:ext>
                </a:extLst>
              </a:tr>
              <a:tr h="635000">
                <a:tc>
                  <a:txBody>
                    <a:bodyPr/>
                    <a:lstStyle/>
                    <a:p>
                      <a:r>
                        <a:rPr lang="en-US" dirty="0" smtClean="0">
                          <a:solidFill>
                            <a:srgbClr val="000000"/>
                          </a:solidFill>
                        </a:rPr>
                        <a:t>Ischemic time (hours)</a:t>
                      </a:r>
                      <a:endParaRPr lang="en-US" dirty="0">
                        <a:solidFill>
                          <a:srgbClr val="000000"/>
                        </a:solidFill>
                      </a:endParaRPr>
                    </a:p>
                  </a:txBody>
                  <a:tcPr>
                    <a:solidFill>
                      <a:srgbClr val="FFFFFF"/>
                    </a:solidFill>
                  </a:tcPr>
                </a:tc>
                <a:tc>
                  <a:txBody>
                    <a:bodyPr/>
                    <a:lstStyle/>
                    <a:p>
                      <a:r>
                        <a:rPr lang="en-US" dirty="0" smtClean="0">
                          <a:solidFill>
                            <a:srgbClr val="000000"/>
                          </a:solidFill>
                        </a:rPr>
                        <a:t>Recipient eGFR (mL/min/1.73 m2)</a:t>
                      </a:r>
                      <a:endParaRPr lang="en-US" dirty="0">
                        <a:solidFill>
                          <a:srgbClr val="000000"/>
                        </a:solidFill>
                      </a:endParaRPr>
                    </a:p>
                  </a:txBody>
                  <a:tcPr>
                    <a:solidFill>
                      <a:srgbClr val="FFFFFF"/>
                    </a:solidFill>
                  </a:tcPr>
                </a:tc>
                <a:extLst>
                  <a:ext uri="{0D108BD9-81ED-4DB2-BD59-A6C34878D82A}">
                    <a16:rowId xmlns:a16="http://schemas.microsoft.com/office/drawing/2014/main" val="414956572"/>
                  </a:ext>
                </a:extLst>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TextBox 11"/>
          <p:cNvSpPr txBox="1"/>
          <p:nvPr/>
        </p:nvSpPr>
        <p:spPr>
          <a:xfrm>
            <a:off x="1600200" y="4232330"/>
            <a:ext cx="6248400" cy="584775"/>
          </a:xfrm>
          <a:prstGeom prst="rect">
            <a:avLst/>
          </a:prstGeom>
          <a:noFill/>
        </p:spPr>
        <p:txBody>
          <a:bodyPr wrap="square" rtlCol="0">
            <a:spAutoFit/>
          </a:bodyPr>
          <a:lstStyle/>
          <a:p>
            <a:r>
              <a:rPr lang="en-US" sz="1600" u="sng" dirty="0" smtClean="0">
                <a:solidFill>
                  <a:schemeClr val="bg2"/>
                </a:solidFill>
              </a:rPr>
              <a:t>Note</a:t>
            </a:r>
            <a:r>
              <a:rPr lang="en-US" sz="1600" dirty="0" smtClean="0">
                <a:solidFill>
                  <a:schemeClr val="bg2"/>
                </a:solidFill>
              </a:rPr>
              <a:t>: Donor-recipient height match was not statistically significant (p-value = 0.2672).</a:t>
            </a:r>
            <a:endParaRPr lang="en-US" sz="1600" dirty="0">
              <a:solidFill>
                <a:schemeClr val="bg2"/>
              </a:solidFill>
            </a:endParaRPr>
          </a:p>
        </p:txBody>
      </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229198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5,986)</a:t>
            </a:r>
            <a:endParaRPr lang="en-US" sz="2400" b="1" dirty="0">
              <a:solidFill>
                <a:srgbClr val="002060"/>
              </a:solidFill>
            </a:endParaRPr>
          </a:p>
        </p:txBody>
      </p:sp>
      <p:sp>
        <p:nvSpPr>
          <p:cNvPr id="18" name="Title 4"/>
          <p:cNvSpPr txBox="1">
            <a:spLocks/>
          </p:cNvSpPr>
          <p:nvPr/>
        </p:nvSpPr>
        <p:spPr bwMode="auto">
          <a:xfrm>
            <a:off x="0" y="49145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(years)</a:t>
            </a:r>
            <a:endParaRPr lang="en-US" sz="2000" kern="0" dirty="0">
              <a:solidFill>
                <a:srgbClr val="0070C0"/>
              </a:solidFill>
            </a:endParaRPr>
          </a:p>
        </p:txBody>
      </p:sp>
      <p:sp>
        <p:nvSpPr>
          <p:cNvPr id="17" name="Title 3" hidden="1"/>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44517263"/>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0.0057</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5,986)</a:t>
            </a:r>
            <a:endParaRPr lang="en-US" sz="2400" b="1" dirty="0">
              <a:solidFill>
                <a:srgbClr val="002060"/>
              </a:solidFill>
            </a:endParaRPr>
          </a:p>
        </p:txBody>
      </p:sp>
      <p:sp>
        <p:nvSpPr>
          <p:cNvPr id="18" name="Title 4"/>
          <p:cNvSpPr txBox="1">
            <a:spLocks/>
          </p:cNvSpPr>
          <p:nvPr/>
        </p:nvSpPr>
        <p:spPr bwMode="auto">
          <a:xfrm>
            <a:off x="0" y="51787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(years)</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2427563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0.0033</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5,986)</a:t>
            </a:r>
            <a:endParaRPr lang="en-US" sz="2400" b="1" dirty="0">
              <a:solidFill>
                <a:srgbClr val="002060"/>
              </a:solidFill>
            </a:endParaRPr>
          </a:p>
        </p:txBody>
      </p:sp>
      <p:sp>
        <p:nvSpPr>
          <p:cNvPr id="18" name="Title 4"/>
          <p:cNvSpPr txBox="1">
            <a:spLocks/>
          </p:cNvSpPr>
          <p:nvPr/>
        </p:nvSpPr>
        <p:spPr bwMode="auto">
          <a:xfrm>
            <a:off x="0" y="49981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 (hours)</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61482467"/>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5,986)</a:t>
            </a:r>
            <a:endParaRPr lang="en-US" sz="2400" b="1" dirty="0">
              <a:solidFill>
                <a:srgbClr val="002060"/>
              </a:solidFill>
            </a:endParaRPr>
          </a:p>
        </p:txBody>
      </p:sp>
      <p:sp>
        <p:nvSpPr>
          <p:cNvPr id="18" name="Title 4"/>
          <p:cNvSpPr txBox="1">
            <a:spLocks/>
          </p:cNvSpPr>
          <p:nvPr/>
        </p:nvSpPr>
        <p:spPr bwMode="auto">
          <a:xfrm>
            <a:off x="-9293" y="49018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eGFR (mL/min/1.73 m2)</a:t>
            </a:r>
            <a:endParaRPr lang="en-US" sz="2000" kern="0" dirty="0">
              <a:solidFill>
                <a:srgbClr val="0070C0"/>
              </a:solidFill>
            </a:endParaRPr>
          </a:p>
        </p:txBody>
      </p:sp>
      <p:sp>
        <p:nvSpPr>
          <p:cNvPr id="17" name="Title 3"/>
          <p:cNvSpPr txBox="1">
            <a:spLocks/>
          </p:cNvSpPr>
          <p:nvPr/>
        </p:nvSpPr>
        <p:spPr bwMode="auto">
          <a:xfrm>
            <a:off x="0" y="62175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(1/2002-6/2013)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04202487"/>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5,986)</a:t>
            </a:r>
            <a:endParaRPr lang="en-US" sz="2400" b="1" dirty="0">
              <a:solidFill>
                <a:srgbClr val="002060"/>
              </a:solidFill>
            </a:endParaRPr>
          </a:p>
        </p:txBody>
      </p:sp>
      <p:sp>
        <p:nvSpPr>
          <p:cNvPr id="18" name="Title 4"/>
          <p:cNvSpPr txBox="1">
            <a:spLocks/>
          </p:cNvSpPr>
          <p:nvPr/>
        </p:nvSpPr>
        <p:spPr bwMode="auto">
          <a:xfrm>
            <a:off x="15922" y="46401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Donor-recipient height match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endParaRPr lang="en-US" sz="2000" kern="0" dirty="0">
              <a:solidFill>
                <a:srgbClr val="002060"/>
              </a:solidFill>
            </a:endParaRPr>
          </a:p>
        </p:txBody>
      </p:sp>
      <p:sp>
        <p:nvSpPr>
          <p:cNvPr id="16" name="Title 2"/>
          <p:cNvSpPr txBox="1">
            <a:spLocks/>
          </p:cNvSpPr>
          <p:nvPr/>
        </p:nvSpPr>
        <p:spPr bwMode="auto">
          <a:xfrm>
            <a:off x="4549" y="51403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Pediatric Heart Transplants (1/2002-6/2018)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aphicFrame>
        <p:nvGraphicFramePr>
          <p:cNvPr id="15" name="chart"/>
          <p:cNvGraphicFramePr>
            <a:graphicFrameLocks noGrp="1"/>
          </p:cNvGraphicFramePr>
          <p:nvPr>
            <p:extLst/>
          </p:nvPr>
        </p:nvGraphicFramePr>
        <p:xfrm>
          <a:off x="266700" y="1602641"/>
          <a:ext cx="8610600" cy="4724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5277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094675026"/>
              </p:ext>
            </p:extLst>
          </p:nvPr>
        </p:nvGraphicFramePr>
        <p:xfrm>
          <a:off x="152400" y="12954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chemeClr val="bg2"/>
                </a:solidFill>
              </a:rPr>
              <a:t>* LVAD, RVAD, TAH, ECMO</a:t>
            </a:r>
            <a:endParaRPr lang="en-US" sz="1200" dirty="0">
              <a:solidFill>
                <a:schemeClr val="bg2"/>
              </a:solidFill>
            </a:endParaRPr>
          </a:p>
        </p:txBody>
      </p:sp>
      <p:sp>
        <p:nvSpPr>
          <p:cNvPr id="14" name="Title 1"/>
          <p:cNvSpPr txBox="1">
            <a:spLocks/>
          </p:cNvSpPr>
          <p:nvPr/>
        </p:nvSpPr>
        <p:spPr bwMode="auto">
          <a:xfrm>
            <a:off x="0" y="438660"/>
            <a:ext cx="9144000" cy="5539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of Patients Bridged with Mechanical Circulatory Support*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3276600" y="916674"/>
            <a:ext cx="5486400"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dirty="0">
              <a:solidFill>
                <a:srgbClr val="002060"/>
              </a:solidFill>
            </a:endParaRPr>
          </a:p>
        </p:txBody>
      </p:sp>
      <p:sp>
        <p:nvSpPr>
          <p:cNvPr id="2" name="TextBox 1"/>
          <p:cNvSpPr txBox="1"/>
          <p:nvPr/>
        </p:nvSpPr>
        <p:spPr>
          <a:xfrm>
            <a:off x="1288937" y="865392"/>
            <a:ext cx="2438400" cy="461665"/>
          </a:xfrm>
          <a:prstGeom prst="rect">
            <a:avLst/>
          </a:prstGeom>
          <a:noFill/>
        </p:spPr>
        <p:txBody>
          <a:bodyPr wrap="square" rtlCol="0">
            <a:spAutoFit/>
          </a:bodyPr>
          <a:lstStyle/>
          <a:p>
            <a:r>
              <a:rPr lang="en-US" sz="2400" b="1" dirty="0">
                <a:solidFill>
                  <a:srgbClr val="002060"/>
                </a:solidFill>
              </a:rPr>
              <a:t>b</a:t>
            </a:r>
            <a:r>
              <a:rPr lang="en-US" sz="2400" b="1" dirty="0" smtClean="0">
                <a:solidFill>
                  <a:srgbClr val="002060"/>
                </a:solidFill>
              </a:rPr>
              <a:t>y Diagnosis</a:t>
            </a:r>
            <a:endParaRPr lang="en-US" sz="2400" b="1"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71601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073319686"/>
              </p:ext>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chemeClr val="bg2"/>
                </a:solidFill>
              </a:rPr>
              <a:t>* LVAD, RVAD, TAH, ECMO</a:t>
            </a:r>
            <a:endParaRPr lang="en-US" sz="1200" dirty="0">
              <a:solidFill>
                <a:schemeClr val="bg2"/>
              </a:solidFill>
            </a:endParaRPr>
          </a:p>
        </p:txBody>
      </p:sp>
      <p:sp>
        <p:nvSpPr>
          <p:cNvPr id="14" name="Title 1"/>
          <p:cNvSpPr txBox="1">
            <a:spLocks/>
          </p:cNvSpPr>
          <p:nvPr/>
        </p:nvSpPr>
        <p:spPr bwMode="auto">
          <a:xfrm>
            <a:off x="0" y="334656"/>
            <a:ext cx="9144000" cy="749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of Patients Bridged with Mechanical Circulatory Support* </a:t>
            </a:r>
            <a:br>
              <a:rPr lang="en-US" sz="2400" kern="0" dirty="0" smtClean="0">
                <a:solidFill>
                  <a:srgbClr val="002060"/>
                </a:solidFill>
              </a:rPr>
            </a:br>
            <a:endParaRPr lang="en-US" sz="2000" kern="0" dirty="0">
              <a:solidFill>
                <a:srgbClr val="002060"/>
              </a:solidFill>
            </a:endParaRPr>
          </a:p>
        </p:txBody>
      </p:sp>
      <p:sp>
        <p:nvSpPr>
          <p:cNvPr id="3" name="Title2"/>
          <p:cNvSpPr txBox="1"/>
          <p:nvPr/>
        </p:nvSpPr>
        <p:spPr>
          <a:xfrm>
            <a:off x="990600" y="843136"/>
            <a:ext cx="3253513" cy="461665"/>
          </a:xfrm>
          <a:prstGeom prst="rect">
            <a:avLst/>
          </a:prstGeom>
          <a:noFill/>
        </p:spPr>
        <p:txBody>
          <a:bodyPr wrap="square" rtlCol="0">
            <a:spAutoFit/>
          </a:bodyPr>
          <a:lstStyle/>
          <a:p>
            <a:r>
              <a:rPr lang="en-US" sz="2400" b="1" kern="0" dirty="0">
                <a:solidFill>
                  <a:srgbClr val="002060"/>
                </a:solidFill>
              </a:rPr>
              <a:t>by Age </a:t>
            </a:r>
            <a:r>
              <a:rPr lang="en-US" sz="2400" b="1" kern="0" dirty="0" smtClean="0">
                <a:solidFill>
                  <a:srgbClr val="002060"/>
                </a:solidFill>
              </a:rPr>
              <a:t>Group</a:t>
            </a:r>
            <a:endParaRPr lang="en-US" sz="2400" b="1" kern="0" dirty="0">
              <a:solidFill>
                <a:srgbClr val="002060"/>
              </a:solidFill>
            </a:endParaRPr>
          </a:p>
        </p:txBody>
      </p:sp>
      <p:sp>
        <p:nvSpPr>
          <p:cNvPr id="4" name="title_cohort"/>
          <p:cNvSpPr txBox="1"/>
          <p:nvPr/>
        </p:nvSpPr>
        <p:spPr>
          <a:xfrm>
            <a:off x="3099486" y="907054"/>
            <a:ext cx="5410200"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40465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080727625"/>
              </p:ext>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97961" y="6216041"/>
            <a:ext cx="2362200" cy="276999"/>
          </a:xfrm>
          <a:prstGeom prst="rect">
            <a:avLst/>
          </a:prstGeom>
          <a:noFill/>
        </p:spPr>
        <p:txBody>
          <a:bodyPr wrap="square" rtlCol="0">
            <a:spAutoFit/>
          </a:bodyPr>
          <a:lstStyle/>
          <a:p>
            <a:pPr algn="r"/>
            <a:r>
              <a:rPr lang="en-US" sz="1200" b="1" dirty="0" smtClean="0">
                <a:solidFill>
                  <a:schemeClr val="bg2"/>
                </a:solidFill>
              </a:rPr>
              <a:t>* LVAD, RVAD, TAH, ECMO</a:t>
            </a:r>
            <a:endParaRPr lang="en-US" sz="1200" dirty="0">
              <a:solidFill>
                <a:schemeClr val="bg2"/>
              </a:solidFill>
            </a:endParaRPr>
          </a:p>
        </p:txBody>
      </p:sp>
      <p:sp>
        <p:nvSpPr>
          <p:cNvPr id="14" name="Title 1"/>
          <p:cNvSpPr txBox="1">
            <a:spLocks/>
          </p:cNvSpPr>
          <p:nvPr/>
        </p:nvSpPr>
        <p:spPr bwMode="auto">
          <a:xfrm>
            <a:off x="0" y="334656"/>
            <a:ext cx="9144000" cy="749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of Patients Bridged with Mechanical Circulatory Support* </a:t>
            </a:r>
            <a:br>
              <a:rPr lang="en-US" sz="2400" kern="0" dirty="0" smtClean="0">
                <a:solidFill>
                  <a:srgbClr val="002060"/>
                </a:solidFill>
              </a:rPr>
            </a:br>
            <a:endParaRPr lang="en-US" sz="2000" kern="0" dirty="0">
              <a:solidFill>
                <a:srgbClr val="002060"/>
              </a:solidFill>
            </a:endParaRPr>
          </a:p>
        </p:txBody>
      </p:sp>
      <p:sp>
        <p:nvSpPr>
          <p:cNvPr id="3" name="Title2"/>
          <p:cNvSpPr txBox="1"/>
          <p:nvPr/>
        </p:nvSpPr>
        <p:spPr>
          <a:xfrm>
            <a:off x="59780" y="887548"/>
            <a:ext cx="4460358" cy="430887"/>
          </a:xfrm>
          <a:prstGeom prst="rect">
            <a:avLst/>
          </a:prstGeom>
          <a:noFill/>
        </p:spPr>
        <p:txBody>
          <a:bodyPr wrap="square" rtlCol="0">
            <a:spAutoFit/>
          </a:bodyPr>
          <a:lstStyle/>
          <a:p>
            <a:r>
              <a:rPr lang="en-US" sz="2200" b="1" kern="0" dirty="0">
                <a:solidFill>
                  <a:srgbClr val="002060"/>
                </a:solidFill>
              </a:rPr>
              <a:t>by Age </a:t>
            </a:r>
            <a:r>
              <a:rPr lang="en-US" sz="2200" b="1" kern="0" dirty="0" smtClean="0">
                <a:solidFill>
                  <a:srgbClr val="002060"/>
                </a:solidFill>
              </a:rPr>
              <a:t>Group and Diagnosis</a:t>
            </a:r>
            <a:endParaRPr lang="en-US" sz="2200" b="1" kern="0" dirty="0">
              <a:solidFill>
                <a:srgbClr val="002060"/>
              </a:solidFill>
            </a:endParaRPr>
          </a:p>
        </p:txBody>
      </p:sp>
      <p:sp>
        <p:nvSpPr>
          <p:cNvPr id="4" name="title_cohort"/>
          <p:cNvSpPr txBox="1"/>
          <p:nvPr/>
        </p:nvSpPr>
        <p:spPr>
          <a:xfrm>
            <a:off x="3962400" y="907054"/>
            <a:ext cx="5105400"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kern="0" dirty="0">
              <a:solidFill>
                <a:srgbClr val="002060"/>
              </a:solidFill>
            </a:endParaRPr>
          </a:p>
        </p:txBody>
      </p:sp>
      <p:sp>
        <p:nvSpPr>
          <p:cNvPr id="2" name="TextBox 1"/>
          <p:cNvSpPr txBox="1"/>
          <p:nvPr/>
        </p:nvSpPr>
        <p:spPr>
          <a:xfrm>
            <a:off x="1166421" y="5842827"/>
            <a:ext cx="1066800" cy="353943"/>
          </a:xfrm>
          <a:prstGeom prst="rect">
            <a:avLst/>
          </a:prstGeom>
          <a:noFill/>
        </p:spPr>
        <p:txBody>
          <a:bodyPr wrap="square" rtlCol="0">
            <a:spAutoFit/>
          </a:bodyPr>
          <a:lstStyle/>
          <a:p>
            <a:pPr algn="ctr"/>
            <a:r>
              <a:rPr lang="en-US" sz="1700" b="1" dirty="0" smtClean="0">
                <a:solidFill>
                  <a:srgbClr val="0070C0"/>
                </a:solidFill>
              </a:rPr>
              <a:t>&lt;1 year</a:t>
            </a:r>
            <a:endParaRPr lang="en-US" sz="1700" b="1" dirty="0">
              <a:solidFill>
                <a:srgbClr val="0070C0"/>
              </a:solidFill>
            </a:endParaRPr>
          </a:p>
        </p:txBody>
      </p:sp>
      <p:sp>
        <p:nvSpPr>
          <p:cNvPr id="15" name="TextBox 14"/>
          <p:cNvSpPr txBox="1"/>
          <p:nvPr/>
        </p:nvSpPr>
        <p:spPr>
          <a:xfrm>
            <a:off x="3090310" y="5818257"/>
            <a:ext cx="1405489" cy="353943"/>
          </a:xfrm>
          <a:prstGeom prst="rect">
            <a:avLst/>
          </a:prstGeom>
          <a:noFill/>
        </p:spPr>
        <p:txBody>
          <a:bodyPr wrap="square" rtlCol="0">
            <a:spAutoFit/>
          </a:bodyPr>
          <a:lstStyle/>
          <a:p>
            <a:pPr algn="ctr"/>
            <a:r>
              <a:rPr lang="en-US" sz="1700" b="1" dirty="0" smtClean="0">
                <a:solidFill>
                  <a:srgbClr val="0070C0"/>
                </a:solidFill>
              </a:rPr>
              <a:t>1-5 years</a:t>
            </a:r>
            <a:endParaRPr lang="en-US" sz="1700" b="1" dirty="0">
              <a:solidFill>
                <a:srgbClr val="0070C0"/>
              </a:solidFill>
            </a:endParaRPr>
          </a:p>
        </p:txBody>
      </p:sp>
      <p:sp>
        <p:nvSpPr>
          <p:cNvPr id="16" name="TextBox 15"/>
          <p:cNvSpPr txBox="1"/>
          <p:nvPr/>
        </p:nvSpPr>
        <p:spPr>
          <a:xfrm>
            <a:off x="5272491" y="5842827"/>
            <a:ext cx="1405489" cy="353943"/>
          </a:xfrm>
          <a:prstGeom prst="rect">
            <a:avLst/>
          </a:prstGeom>
          <a:noFill/>
        </p:spPr>
        <p:txBody>
          <a:bodyPr wrap="square" rtlCol="0">
            <a:spAutoFit/>
          </a:bodyPr>
          <a:lstStyle/>
          <a:p>
            <a:pPr algn="ctr"/>
            <a:r>
              <a:rPr lang="en-US" sz="1700" b="1" dirty="0" smtClean="0">
                <a:solidFill>
                  <a:srgbClr val="0070C0"/>
                </a:solidFill>
              </a:rPr>
              <a:t>6-10 years</a:t>
            </a:r>
            <a:endParaRPr lang="en-US" sz="1700" b="1" dirty="0">
              <a:solidFill>
                <a:srgbClr val="0070C0"/>
              </a:solidFill>
            </a:endParaRPr>
          </a:p>
        </p:txBody>
      </p:sp>
      <p:sp>
        <p:nvSpPr>
          <p:cNvPr id="20" name="TextBox 19"/>
          <p:cNvSpPr txBox="1"/>
          <p:nvPr/>
        </p:nvSpPr>
        <p:spPr>
          <a:xfrm>
            <a:off x="7454672" y="5842828"/>
            <a:ext cx="1405489" cy="353943"/>
          </a:xfrm>
          <a:prstGeom prst="rect">
            <a:avLst/>
          </a:prstGeom>
          <a:noFill/>
        </p:spPr>
        <p:txBody>
          <a:bodyPr wrap="square" rtlCol="0">
            <a:spAutoFit/>
          </a:bodyPr>
          <a:lstStyle/>
          <a:p>
            <a:pPr algn="ctr"/>
            <a:r>
              <a:rPr lang="en-US" sz="1700" b="1" dirty="0" smtClean="0">
                <a:solidFill>
                  <a:srgbClr val="0070C0"/>
                </a:solidFill>
              </a:rPr>
              <a:t>11-17 years</a:t>
            </a:r>
            <a:endParaRPr lang="en-US" sz="1700" b="1" dirty="0">
              <a:solidFill>
                <a:srgbClr val="0070C0"/>
              </a:solidFill>
            </a:endParaRPr>
          </a:p>
        </p:txBody>
      </p:sp>
      <p:grpSp>
        <p:nvGrpSpPr>
          <p:cNvPr id="21" name="Group 20"/>
          <p:cNvGrpSpPr/>
          <p:nvPr/>
        </p:nvGrpSpPr>
        <p:grpSpPr>
          <a:xfrm>
            <a:off x="2" y="6146792"/>
            <a:ext cx="4715932" cy="711201"/>
            <a:chOff x="2" y="6146792"/>
            <a:chExt cx="4715932" cy="711201"/>
          </a:xfrm>
        </p:grpSpPr>
        <p:grpSp>
          <p:nvGrpSpPr>
            <p:cNvPr id="22" name="Group 21"/>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18335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338034312"/>
              </p:ext>
            </p:extLst>
          </p:nvPr>
        </p:nvGraphicFramePr>
        <p:xfrm>
          <a:off x="152400" y="1447800"/>
          <a:ext cx="8686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911460" y="6120330"/>
            <a:ext cx="4038600" cy="646331"/>
          </a:xfrm>
          <a:prstGeom prst="rect">
            <a:avLst/>
          </a:prstGeom>
          <a:noFill/>
        </p:spPr>
        <p:txBody>
          <a:bodyPr wrap="square" rtlCol="0">
            <a:spAutoFit/>
          </a:bodyPr>
          <a:lstStyle/>
          <a:p>
            <a:r>
              <a:rPr lang="en-US" sz="1200" b="1" dirty="0" smtClean="0">
                <a:solidFill>
                  <a:schemeClr val="bg2"/>
                </a:solidFill>
              </a:rPr>
              <a:t>CPRA and PRA values were combined. If Class I and Class II PRA values were reported separately, the higher of the two values was used.</a:t>
            </a:r>
            <a:endParaRPr lang="en-US" dirty="0">
              <a:solidFill>
                <a:schemeClr val="bg2"/>
              </a:solidFill>
            </a:endParaRPr>
          </a:p>
        </p:txBody>
      </p:sp>
      <p:sp>
        <p:nvSpPr>
          <p:cNvPr id="14"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PRA Distribution by Year</a:t>
            </a:r>
            <a:endParaRPr lang="en-US" sz="2000" kern="0" dirty="0">
              <a:solidFill>
                <a:srgbClr val="002060"/>
              </a:solidFill>
            </a:endParaRPr>
          </a:p>
        </p:txBody>
      </p:sp>
      <p:sp>
        <p:nvSpPr>
          <p:cNvPr id="3" name="title_cohort"/>
          <p:cNvSpPr txBox="1"/>
          <p:nvPr/>
        </p:nvSpPr>
        <p:spPr>
          <a:xfrm>
            <a:off x="1295400" y="922278"/>
            <a:ext cx="6477000" cy="400110"/>
          </a:xfrm>
          <a:prstGeom prst="rect">
            <a:avLst/>
          </a:prstGeom>
          <a:noFill/>
        </p:spPr>
        <p:txBody>
          <a:bodyPr wrap="square" rtlCol="0">
            <a:spAutoFit/>
          </a:bodyPr>
          <a:lstStyle/>
          <a:p>
            <a:pPr algn="ctr"/>
            <a:r>
              <a:rPr lang="en-US" sz="2000" b="1" kern="0" dirty="0" smtClean="0">
                <a:solidFill>
                  <a:srgbClr val="002060"/>
                </a:solidFill>
              </a:rPr>
              <a:t>(Transplants: January 2005 – December 2017)</a:t>
            </a:r>
            <a:endParaRPr lang="en-US" sz="20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52400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427640407"/>
              </p:ext>
            </p:extLst>
          </p:nvPr>
        </p:nvGraphicFramePr>
        <p:xfrm>
          <a:off x="152400" y="12954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txBox="1">
            <a:spLocks/>
          </p:cNvSpPr>
          <p:nvPr/>
        </p:nvSpPr>
        <p:spPr bwMode="auto">
          <a:xfrm>
            <a:off x="0" y="8364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300" kern="0" dirty="0" smtClean="0">
                <a:solidFill>
                  <a:srgbClr val="002060"/>
                </a:solidFill>
              </a:rPr>
              <a:t> PRA Distribution by Age Group </a:t>
            </a:r>
            <a:endParaRPr lang="en-US" sz="2000" kern="0" dirty="0">
              <a:solidFill>
                <a:srgbClr val="002060"/>
              </a:solidFill>
            </a:endParaRPr>
          </a:p>
        </p:txBody>
      </p:sp>
      <p:sp>
        <p:nvSpPr>
          <p:cNvPr id="9" name="pvalues"/>
          <p:cNvSpPr txBox="1"/>
          <p:nvPr/>
        </p:nvSpPr>
        <p:spPr>
          <a:xfrm>
            <a:off x="6324600" y="5791200"/>
            <a:ext cx="2438400" cy="307777"/>
          </a:xfrm>
          <a:prstGeom prst="rect">
            <a:avLst/>
          </a:prstGeom>
          <a:noFill/>
        </p:spPr>
        <p:txBody>
          <a:bodyPr wrap="square" rtlCol="0">
            <a:spAutoFit/>
          </a:bodyPr>
          <a:lstStyle/>
          <a:p>
            <a:pPr algn="ctr"/>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2035548" y="897511"/>
            <a:ext cx="5410200"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kern="0" dirty="0">
              <a:solidFill>
                <a:srgbClr val="002060"/>
              </a:solidFill>
            </a:endParaRPr>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chemeClr val="bg2"/>
                </a:solidFill>
              </a:rPr>
              <a:t>CPRA and PRA values were combined. If Class I and Class II PRA values were reported separately, the higher of the two values was used.</a:t>
            </a:r>
            <a:endParaRPr lang="en-US" dirty="0">
              <a:solidFill>
                <a:schemeClr val="bg2"/>
              </a:solidFill>
            </a:endParaRPr>
          </a:p>
        </p:txBody>
      </p:sp>
      <p:grpSp>
        <p:nvGrpSpPr>
          <p:cNvPr id="15" name="Group 14"/>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01392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4132860187"/>
              </p:ext>
            </p:extLst>
          </p:nvPr>
        </p:nvGraphicFramePr>
        <p:xfrm>
          <a:off x="152400" y="12954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txBox="1">
            <a:spLocks/>
          </p:cNvSpPr>
          <p:nvPr/>
        </p:nvSpPr>
        <p:spPr bwMode="auto">
          <a:xfrm>
            <a:off x="0" y="8364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300" kern="0" dirty="0" smtClean="0">
                <a:solidFill>
                  <a:srgbClr val="002060"/>
                </a:solidFill>
              </a:rPr>
              <a:t> PRA Distribution by Diagnosis</a:t>
            </a:r>
            <a:endParaRPr lang="en-US" sz="2000" kern="0" dirty="0">
              <a:solidFill>
                <a:srgbClr val="002060"/>
              </a:solidFill>
            </a:endParaRPr>
          </a:p>
        </p:txBody>
      </p:sp>
      <p:sp>
        <p:nvSpPr>
          <p:cNvPr id="9" name="pvalues"/>
          <p:cNvSpPr txBox="1"/>
          <p:nvPr/>
        </p:nvSpPr>
        <p:spPr>
          <a:xfrm>
            <a:off x="6324600" y="5791200"/>
            <a:ext cx="2438400" cy="307777"/>
          </a:xfrm>
          <a:prstGeom prst="rect">
            <a:avLst/>
          </a:prstGeom>
          <a:noFill/>
        </p:spPr>
        <p:txBody>
          <a:bodyPr wrap="square" rtlCol="0">
            <a:spAutoFit/>
          </a:bodyPr>
          <a:lstStyle/>
          <a:p>
            <a:pPr algn="ctr"/>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2035548" y="897511"/>
            <a:ext cx="5410200"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kern="0" dirty="0">
              <a:solidFill>
                <a:srgbClr val="002060"/>
              </a:solidFill>
            </a:endParaRPr>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chemeClr val="bg2"/>
                </a:solidFill>
              </a:rPr>
              <a:t>CPRA and PRA values were combined. If Class I and Class II PRA values were reported separately, the higher of the two values was used.</a:t>
            </a:r>
            <a:endParaRPr lang="en-US" dirty="0">
              <a:solidFill>
                <a:schemeClr val="bg2"/>
              </a:solidFill>
            </a:endParaRPr>
          </a:p>
        </p:txBody>
      </p:sp>
      <p:grpSp>
        <p:nvGrpSpPr>
          <p:cNvPr id="15" name="Group 14"/>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28544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003419604"/>
              </p:ext>
            </p:extLst>
          </p:nvPr>
        </p:nvGraphicFramePr>
        <p:xfrm>
          <a:off x="152400" y="12954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txBox="1">
            <a:spLocks/>
          </p:cNvSpPr>
          <p:nvPr/>
        </p:nvSpPr>
        <p:spPr bwMode="auto">
          <a:xfrm>
            <a:off x="0" y="8364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300" kern="0" dirty="0" smtClean="0">
                <a:solidFill>
                  <a:srgbClr val="002060"/>
                </a:solidFill>
              </a:rPr>
              <a:t> PRA Distribution by Age Group and Diagnosis</a:t>
            </a:r>
            <a:endParaRPr lang="en-US" sz="2000" kern="0" dirty="0">
              <a:solidFill>
                <a:srgbClr val="002060"/>
              </a:solidFill>
            </a:endParaRPr>
          </a:p>
        </p:txBody>
      </p:sp>
      <p:sp>
        <p:nvSpPr>
          <p:cNvPr id="3" name="title_cohort"/>
          <p:cNvSpPr txBox="1"/>
          <p:nvPr/>
        </p:nvSpPr>
        <p:spPr>
          <a:xfrm>
            <a:off x="2035548" y="897511"/>
            <a:ext cx="5410200" cy="400110"/>
          </a:xfrm>
          <a:prstGeom prst="rect">
            <a:avLst/>
          </a:prstGeom>
          <a:noFill/>
        </p:spPr>
        <p:txBody>
          <a:bodyPr wrap="square" rtlCol="0">
            <a:spAutoFit/>
          </a:bodyPr>
          <a:lstStyle/>
          <a:p>
            <a:r>
              <a:rPr lang="en-US" sz="2000" b="1" kern="0" dirty="0" smtClean="0">
                <a:solidFill>
                  <a:srgbClr val="002060"/>
                </a:solidFill>
              </a:rPr>
              <a:t>(Transplants: January 2010 – June 2018)</a:t>
            </a:r>
            <a:endParaRPr lang="en-US" sz="2000" b="1" kern="0" dirty="0">
              <a:solidFill>
                <a:srgbClr val="002060"/>
              </a:solidFill>
            </a:endParaRPr>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chemeClr val="bg2"/>
                </a:solidFill>
              </a:rPr>
              <a:t>CPRA and PRA values were combined. If Class I and Class II PRA values were reported separately, the higher of the two values was used.</a:t>
            </a:r>
            <a:endParaRPr lang="en-US" dirty="0">
              <a:solidFill>
                <a:schemeClr val="bg2"/>
              </a:solidFill>
            </a:endParaRPr>
          </a:p>
        </p:txBody>
      </p:sp>
      <p:sp>
        <p:nvSpPr>
          <p:cNvPr id="15" name="TextBox 1"/>
          <p:cNvSpPr txBox="1"/>
          <p:nvPr/>
        </p:nvSpPr>
        <p:spPr>
          <a:xfrm>
            <a:off x="1213431" y="5667956"/>
            <a:ext cx="1083743"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0070C0"/>
                </a:solidFill>
              </a:rPr>
              <a:t>&lt;1 Year</a:t>
            </a:r>
            <a:endParaRPr lang="en-US" sz="1700" b="1" dirty="0">
              <a:solidFill>
                <a:srgbClr val="0070C0"/>
              </a:solidFill>
            </a:endParaRPr>
          </a:p>
        </p:txBody>
      </p:sp>
      <p:sp>
        <p:nvSpPr>
          <p:cNvPr id="17" name="TextBox 1"/>
          <p:cNvSpPr txBox="1"/>
          <p:nvPr/>
        </p:nvSpPr>
        <p:spPr>
          <a:xfrm>
            <a:off x="3214057" y="5643092"/>
            <a:ext cx="1501877" cy="3048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0070C0"/>
                </a:solidFill>
              </a:rPr>
              <a:t>1-5 Years</a:t>
            </a:r>
            <a:endParaRPr lang="en-US" sz="1700" b="1" dirty="0">
              <a:solidFill>
                <a:srgbClr val="0070C0"/>
              </a:solidFill>
            </a:endParaRPr>
          </a:p>
        </p:txBody>
      </p:sp>
      <p:sp>
        <p:nvSpPr>
          <p:cNvPr id="18" name="TextBox 1"/>
          <p:cNvSpPr txBox="1"/>
          <p:nvPr/>
        </p:nvSpPr>
        <p:spPr>
          <a:xfrm>
            <a:off x="5358831" y="5662416"/>
            <a:ext cx="1360651"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0070C0"/>
                </a:solidFill>
              </a:rPr>
              <a:t>6-10 Years</a:t>
            </a:r>
            <a:endParaRPr lang="en-US" sz="1700" b="1" dirty="0">
              <a:solidFill>
                <a:srgbClr val="0070C0"/>
              </a:solidFill>
            </a:endParaRPr>
          </a:p>
        </p:txBody>
      </p:sp>
      <p:sp>
        <p:nvSpPr>
          <p:cNvPr id="22" name="TextBox 1"/>
          <p:cNvSpPr txBox="1"/>
          <p:nvPr/>
        </p:nvSpPr>
        <p:spPr>
          <a:xfrm>
            <a:off x="7556562" y="5667956"/>
            <a:ext cx="1393498"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0070C0"/>
                </a:solidFill>
              </a:rPr>
              <a:t>11-17 Years</a:t>
            </a:r>
            <a:endParaRPr lang="en-US" sz="1700" b="1" dirty="0">
              <a:solidFill>
                <a:srgbClr val="0070C0"/>
              </a:solidFill>
            </a:endParaRPr>
          </a:p>
        </p:txBody>
      </p:sp>
      <p:grpSp>
        <p:nvGrpSpPr>
          <p:cNvPr id="23" name="Group 22"/>
          <p:cNvGrpSpPr/>
          <p:nvPr/>
        </p:nvGrpSpPr>
        <p:grpSpPr>
          <a:xfrm>
            <a:off x="2" y="6146792"/>
            <a:ext cx="4715932" cy="711201"/>
            <a:chOff x="2" y="6146792"/>
            <a:chExt cx="4715932" cy="711201"/>
          </a:xfrm>
        </p:grpSpPr>
        <p:grpSp>
          <p:nvGrpSpPr>
            <p:cNvPr id="24" name="Group 23"/>
            <p:cNvGrpSpPr/>
            <p:nvPr/>
          </p:nvGrpSpPr>
          <p:grpSpPr>
            <a:xfrm>
              <a:off x="2" y="6146792"/>
              <a:ext cx="4715932" cy="711201"/>
              <a:chOff x="1" y="6067776"/>
              <a:chExt cx="4952999" cy="790224"/>
            </a:xfrm>
          </p:grpSpPr>
          <p:pic>
            <p:nvPicPr>
              <p:cNvPr id="26" name="Picture 2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50324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Donor, Recipient and Center Characteristics</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308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Post-Transplant:</a:t>
            </a:r>
            <a:br>
              <a:rPr lang="en-US" dirty="0" smtClean="0">
                <a:solidFill>
                  <a:srgbClr val="002060"/>
                </a:solidFill>
              </a:rPr>
            </a:br>
            <a:r>
              <a:rPr lang="en-US" dirty="0" smtClean="0">
                <a:solidFill>
                  <a:srgbClr val="002060"/>
                </a:solidFill>
              </a:rPr>
              <a:t>Survival and Other Outcomes</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85866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52663850"/>
              </p:ext>
            </p:extLst>
          </p:nvPr>
        </p:nvGraphicFramePr>
        <p:xfrm>
          <a:off x="228600" y="10668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404145" y="703204"/>
            <a:ext cx="3400290" cy="461665"/>
          </a:xfrm>
          <a:prstGeom prst="rect">
            <a:avLst/>
          </a:prstGeom>
          <a:noFill/>
        </p:spPr>
        <p:txBody>
          <a:bodyPr wrap="none" rtlCol="0">
            <a:spAutoFit/>
          </a:bodyPr>
          <a:lstStyle/>
          <a:p>
            <a:r>
              <a:rPr lang="en-US" sz="2400" b="1" kern="0" dirty="0">
                <a:solidFill>
                  <a:srgbClr val="002060"/>
                </a:solidFill>
              </a:rPr>
              <a:t>Kaplan-Meier </a:t>
            </a:r>
            <a:r>
              <a:rPr lang="en-US" sz="2400" b="1" kern="0" dirty="0" smtClean="0">
                <a:solidFill>
                  <a:srgbClr val="002060"/>
                </a:solidFill>
              </a:rPr>
              <a:t>Survival</a:t>
            </a:r>
            <a:endParaRPr lang="en-US" sz="2400" b="1" kern="0" dirty="0">
              <a:solidFill>
                <a:srgbClr val="002060"/>
              </a:solidFill>
            </a:endParaRPr>
          </a:p>
        </p:txBody>
      </p:sp>
      <p:sp>
        <p:nvSpPr>
          <p:cNvPr id="13" name="Title 1"/>
          <p:cNvSpPr txBox="1">
            <a:spLocks/>
          </p:cNvSpPr>
          <p:nvPr/>
        </p:nvSpPr>
        <p:spPr bwMode="auto">
          <a:xfrm>
            <a:off x="0" y="246391"/>
            <a:ext cx="9144000" cy="5994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endParaRPr lang="en-US" sz="2000" kern="0" dirty="0">
              <a:solidFill>
                <a:srgbClr val="002060"/>
              </a:solidFill>
            </a:endParaRPr>
          </a:p>
        </p:txBody>
      </p:sp>
      <p:sp>
        <p:nvSpPr>
          <p:cNvPr id="19" name="median_survival"/>
          <p:cNvSpPr txBox="1"/>
          <p:nvPr/>
        </p:nvSpPr>
        <p:spPr>
          <a:xfrm>
            <a:off x="4617397" y="1439351"/>
            <a:ext cx="3886200" cy="613249"/>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a:t>
            </a:r>
          </a:p>
          <a:p>
            <a:r>
              <a:rPr lang="en-US" sz="1400" b="1" dirty="0" smtClean="0">
                <a:solidFill>
                  <a:schemeClr val="bg2"/>
                </a:solidFill>
              </a:rPr>
              <a:t>&lt;</a:t>
            </a:r>
            <a:r>
              <a:rPr lang="en-US" sz="1400" b="1" dirty="0">
                <a:solidFill>
                  <a:schemeClr val="bg2"/>
                </a:solidFill>
              </a:rPr>
              <a:t>1=24.5; 1-5=20.2; 6-10=15.9; 11-17=14.3</a:t>
            </a:r>
          </a:p>
        </p:txBody>
      </p:sp>
      <p:sp>
        <p:nvSpPr>
          <p:cNvPr id="9" name="pvalues"/>
          <p:cNvSpPr txBox="1"/>
          <p:nvPr/>
        </p:nvSpPr>
        <p:spPr>
          <a:xfrm>
            <a:off x="1171133" y="3571473"/>
            <a:ext cx="5029200" cy="553998"/>
          </a:xfrm>
          <a:prstGeom prst="rect">
            <a:avLst/>
          </a:prstGeom>
          <a:noFill/>
        </p:spPr>
        <p:txBody>
          <a:bodyPr wrap="square" rtlCol="0">
            <a:spAutoFit/>
          </a:bodyPr>
          <a:lstStyle/>
          <a:p>
            <a:r>
              <a:rPr lang="en-US" sz="1500" b="1" dirty="0">
                <a:solidFill>
                  <a:schemeClr val="bg2"/>
                </a:solidFill>
              </a:rPr>
              <a:t>No </a:t>
            </a:r>
            <a:r>
              <a:rPr lang="en-US" sz="1500" b="1" dirty="0" smtClean="0">
                <a:solidFill>
                  <a:schemeClr val="bg2"/>
                </a:solidFill>
              </a:rPr>
              <a:t>pairwise </a:t>
            </a:r>
            <a:r>
              <a:rPr lang="en-US" sz="1500" b="1" dirty="0">
                <a:solidFill>
                  <a:schemeClr val="bg2"/>
                </a:solidFill>
              </a:rPr>
              <a:t>comparisons were significant at p &lt; 0.05 except 1-5 vs. </a:t>
            </a:r>
            <a:r>
              <a:rPr lang="en-US" sz="1500" b="1" dirty="0" smtClean="0">
                <a:solidFill>
                  <a:schemeClr val="bg2"/>
                </a:solidFill>
              </a:rPr>
              <a:t>11-17.</a:t>
            </a:r>
            <a:endParaRPr lang="en-US" sz="1500" b="1" dirty="0">
              <a:solidFill>
                <a:schemeClr val="bg2"/>
              </a:solidFill>
            </a:endParaRPr>
          </a:p>
        </p:txBody>
      </p:sp>
      <p:sp>
        <p:nvSpPr>
          <p:cNvPr id="14" name="title_cohort"/>
          <p:cNvSpPr txBox="1"/>
          <p:nvPr/>
        </p:nvSpPr>
        <p:spPr>
          <a:xfrm>
            <a:off x="3685733" y="746866"/>
            <a:ext cx="5113900" cy="400110"/>
          </a:xfrm>
          <a:prstGeom prst="rect">
            <a:avLst/>
          </a:prstGeom>
          <a:noFill/>
        </p:spPr>
        <p:txBody>
          <a:bodyPr wrap="none" rtlCol="0">
            <a:spAutoFit/>
          </a:bodyPr>
          <a:lstStyle/>
          <a:p>
            <a:r>
              <a:rPr lang="en-US" sz="2000" b="1" kern="0" dirty="0" smtClean="0">
                <a:solidFill>
                  <a:srgbClr val="002060"/>
                </a:solidFill>
              </a:rPr>
              <a:t>(Transplants: January 1992 – June 2017)</a:t>
            </a:r>
            <a:endParaRPr lang="en-US" sz="20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7510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75898593"/>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6178" y="239413"/>
            <a:ext cx="9144000" cy="827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Conditional on Survival to 1 Year</a:t>
            </a:r>
            <a:endParaRPr lang="en-US" sz="2000" kern="0" dirty="0">
              <a:solidFill>
                <a:srgbClr val="002060"/>
              </a:solidFill>
            </a:endParaRPr>
          </a:p>
        </p:txBody>
      </p:sp>
      <p:sp>
        <p:nvSpPr>
          <p:cNvPr id="19" name="median_survival"/>
          <p:cNvSpPr txBox="1"/>
          <p:nvPr/>
        </p:nvSpPr>
        <p:spPr>
          <a:xfrm>
            <a:off x="4572000" y="1609491"/>
            <a:ext cx="3962400" cy="580122"/>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&lt;</a:t>
            </a:r>
            <a:r>
              <a:rPr lang="en-US" sz="1400" b="1" dirty="0">
                <a:solidFill>
                  <a:schemeClr val="bg2"/>
                </a:solidFill>
              </a:rPr>
              <a:t>1=NA; 1-5=21.9; 6-10=17.4; 11-17=16.7</a:t>
            </a:r>
          </a:p>
        </p:txBody>
      </p:sp>
      <p:sp>
        <p:nvSpPr>
          <p:cNvPr id="9" name="pvalues"/>
          <p:cNvSpPr txBox="1"/>
          <p:nvPr/>
        </p:nvSpPr>
        <p:spPr>
          <a:xfrm>
            <a:off x="1295400" y="3733800"/>
            <a:ext cx="5181600" cy="323165"/>
          </a:xfrm>
          <a:prstGeom prst="rect">
            <a:avLst/>
          </a:prstGeom>
          <a:noFill/>
        </p:spPr>
        <p:txBody>
          <a:bodyPr wrap="square" rtlCol="0">
            <a:spAutoFit/>
          </a:bodyPr>
          <a:lstStyle/>
          <a:p>
            <a:r>
              <a:rPr lang="en-US" sz="1500" b="1" dirty="0">
                <a:solidFill>
                  <a:schemeClr val="bg2"/>
                </a:solidFill>
              </a:rPr>
              <a:t>All </a:t>
            </a:r>
            <a:r>
              <a:rPr lang="en-US" sz="1500" b="1" dirty="0" smtClean="0">
                <a:solidFill>
                  <a:schemeClr val="bg2"/>
                </a:solidFill>
              </a:rPr>
              <a:t>pairwise </a:t>
            </a:r>
            <a:r>
              <a:rPr lang="en-US" sz="1500" b="1" dirty="0">
                <a:solidFill>
                  <a:schemeClr val="bg2"/>
                </a:solidFill>
              </a:rPr>
              <a:t>comparisons were significant at p &lt; </a:t>
            </a:r>
            <a:r>
              <a:rPr lang="en-US" sz="1500" b="1" dirty="0" smtClean="0">
                <a:solidFill>
                  <a:schemeClr val="bg2"/>
                </a:solidFill>
              </a:rPr>
              <a:t>0.05.</a:t>
            </a:r>
            <a:endParaRPr lang="en-US" sz="1500" b="1" dirty="0">
              <a:solidFill>
                <a:schemeClr val="bg2"/>
              </a:solidFill>
            </a:endParaRPr>
          </a:p>
        </p:txBody>
      </p:sp>
      <p:sp>
        <p:nvSpPr>
          <p:cNvPr id="3" name="title_cohort"/>
          <p:cNvSpPr txBox="1"/>
          <p:nvPr/>
        </p:nvSpPr>
        <p:spPr>
          <a:xfrm>
            <a:off x="1981200" y="1005777"/>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1992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13632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4855074"/>
              </p:ext>
            </p:extLst>
          </p:nvPr>
        </p:nvGraphicFramePr>
        <p:xfrm>
          <a:off x="228600" y="1295400"/>
          <a:ext cx="8610600" cy="4851392"/>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245606"/>
            <a:ext cx="9144000" cy="8204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Conditional on Survival to 5 Years</a:t>
            </a:r>
            <a:endParaRPr lang="en-US" sz="2000" kern="0" dirty="0">
              <a:solidFill>
                <a:srgbClr val="002060"/>
              </a:solidFill>
            </a:endParaRPr>
          </a:p>
        </p:txBody>
      </p:sp>
      <p:sp>
        <p:nvSpPr>
          <p:cNvPr id="9" name="pvalues"/>
          <p:cNvSpPr txBox="1"/>
          <p:nvPr/>
        </p:nvSpPr>
        <p:spPr>
          <a:xfrm>
            <a:off x="1143000" y="3721096"/>
            <a:ext cx="4191000" cy="553998"/>
          </a:xfrm>
          <a:prstGeom prst="rect">
            <a:avLst/>
          </a:prstGeom>
          <a:noFill/>
        </p:spPr>
        <p:txBody>
          <a:bodyPr wrap="square" rtlCol="0">
            <a:spAutoFit/>
          </a:bodyPr>
          <a:lstStyle/>
          <a:p>
            <a:r>
              <a:rPr lang="en-US" sz="1500" b="1" dirty="0">
                <a:solidFill>
                  <a:schemeClr val="bg2"/>
                </a:solidFill>
              </a:rPr>
              <a:t>All </a:t>
            </a:r>
            <a:r>
              <a:rPr lang="en-US" sz="1500" b="1" dirty="0" smtClean="0">
                <a:solidFill>
                  <a:schemeClr val="bg2"/>
                </a:solidFill>
              </a:rPr>
              <a:t>pairwise </a:t>
            </a:r>
            <a:r>
              <a:rPr lang="en-US" sz="1500" b="1" dirty="0">
                <a:solidFill>
                  <a:schemeClr val="bg2"/>
                </a:solidFill>
              </a:rPr>
              <a:t>comparisons were significant at p &lt; 0.05 except 6-10 vs. 11-17.</a:t>
            </a:r>
          </a:p>
        </p:txBody>
      </p:sp>
      <p:sp>
        <p:nvSpPr>
          <p:cNvPr id="3" name="title_cohort"/>
          <p:cNvSpPr/>
          <p:nvPr/>
        </p:nvSpPr>
        <p:spPr>
          <a:xfrm>
            <a:off x="2057400" y="996773"/>
            <a:ext cx="5113900" cy="400110"/>
          </a:xfrm>
          <a:prstGeom prst="rect">
            <a:avLst/>
          </a:prstGeom>
        </p:spPr>
        <p:txBody>
          <a:bodyPr wrap="none">
            <a:spAutoFit/>
          </a:bodyPr>
          <a:lstStyle/>
          <a:p>
            <a:r>
              <a:rPr lang="en-US" sz="2000" b="1" kern="0" dirty="0" smtClean="0">
                <a:solidFill>
                  <a:srgbClr val="002060"/>
                </a:solidFill>
              </a:rPr>
              <a:t>(Transplants: January 1992 – June 2013)</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3937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83820588"/>
              </p:ext>
            </p:extLst>
          </p:nvPr>
        </p:nvGraphicFramePr>
        <p:xfrm>
          <a:off x="228600" y="12954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228600"/>
            <a:ext cx="9144000" cy="92202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Conditional on Survival to 10 Years</a:t>
            </a:r>
            <a:endParaRPr lang="en-US" sz="2000" kern="0" dirty="0">
              <a:solidFill>
                <a:srgbClr val="002060"/>
              </a:solidFill>
            </a:endParaRPr>
          </a:p>
        </p:txBody>
      </p:sp>
      <p:sp>
        <p:nvSpPr>
          <p:cNvPr id="9" name="pvalues"/>
          <p:cNvSpPr txBox="1"/>
          <p:nvPr/>
        </p:nvSpPr>
        <p:spPr>
          <a:xfrm>
            <a:off x="1295400" y="3501329"/>
            <a:ext cx="4114800" cy="553998"/>
          </a:xfrm>
          <a:prstGeom prst="rect">
            <a:avLst/>
          </a:prstGeom>
          <a:noFill/>
        </p:spPr>
        <p:txBody>
          <a:bodyPr wrap="square" rtlCol="0">
            <a:spAutoFit/>
          </a:bodyPr>
          <a:lstStyle/>
          <a:p>
            <a:r>
              <a:rPr lang="en-US" sz="1500" b="1" dirty="0">
                <a:solidFill>
                  <a:schemeClr val="bg2"/>
                </a:solidFill>
              </a:rPr>
              <a:t>All </a:t>
            </a:r>
            <a:r>
              <a:rPr lang="en-US" sz="1500" b="1" dirty="0" smtClean="0">
                <a:solidFill>
                  <a:schemeClr val="bg2"/>
                </a:solidFill>
              </a:rPr>
              <a:t>pairwise </a:t>
            </a:r>
            <a:r>
              <a:rPr lang="en-US" sz="1500" b="1" dirty="0">
                <a:solidFill>
                  <a:schemeClr val="bg2"/>
                </a:solidFill>
              </a:rPr>
              <a:t>comparisons were significant at p &lt; 0.05 except 1-5 vs. 11-17.</a:t>
            </a:r>
          </a:p>
        </p:txBody>
      </p:sp>
      <p:sp>
        <p:nvSpPr>
          <p:cNvPr id="3" name="title_cohort"/>
          <p:cNvSpPr txBox="1"/>
          <p:nvPr/>
        </p:nvSpPr>
        <p:spPr>
          <a:xfrm>
            <a:off x="1790700" y="996886"/>
            <a:ext cx="5562600" cy="400110"/>
          </a:xfrm>
          <a:prstGeom prst="rect">
            <a:avLst/>
          </a:prstGeom>
          <a:noFill/>
        </p:spPr>
        <p:txBody>
          <a:bodyPr wrap="square" rtlCol="0">
            <a:spAutoFit/>
          </a:bodyPr>
          <a:lstStyle/>
          <a:p>
            <a:pPr algn="ctr"/>
            <a:r>
              <a:rPr lang="en-US" sz="2000" b="1" kern="0" dirty="0" smtClean="0">
                <a:solidFill>
                  <a:srgbClr val="002060"/>
                </a:solidFill>
              </a:rPr>
              <a:t>(Transplants: January 1992 – June 2008)</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0122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8106956"/>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0" y="235551"/>
            <a:ext cx="9144000" cy="6788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Era</a:t>
            </a:r>
            <a:endParaRPr lang="en-US" sz="2000" kern="0" dirty="0">
              <a:solidFill>
                <a:srgbClr val="002060"/>
              </a:solidFill>
            </a:endParaRPr>
          </a:p>
        </p:txBody>
      </p:sp>
      <p:sp>
        <p:nvSpPr>
          <p:cNvPr id="14" name="median_survival"/>
          <p:cNvSpPr txBox="1"/>
          <p:nvPr/>
        </p:nvSpPr>
        <p:spPr>
          <a:xfrm>
            <a:off x="952018" y="4653273"/>
            <a:ext cx="5715000" cy="533385"/>
          </a:xfrm>
          <a:prstGeom prst="rect">
            <a:avLst/>
          </a:prstGeom>
          <a:noFill/>
          <a:ln>
            <a:solidFill>
              <a:schemeClr val="bg2"/>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1982-1991</a:t>
            </a:r>
            <a:r>
              <a:rPr lang="en-US" sz="1400" b="1" dirty="0">
                <a:solidFill>
                  <a:schemeClr val="bg2"/>
                </a:solidFill>
              </a:rPr>
              <a:t>= 9.9; 1992-2001=14.6; 2002-2009=NA; 2010-6/2017=NA</a:t>
            </a:r>
          </a:p>
        </p:txBody>
      </p:sp>
      <p:sp>
        <p:nvSpPr>
          <p:cNvPr id="9" name="pvalues"/>
          <p:cNvSpPr txBox="1"/>
          <p:nvPr/>
        </p:nvSpPr>
        <p:spPr>
          <a:xfrm>
            <a:off x="914400" y="4095630"/>
            <a:ext cx="5181600" cy="323165"/>
          </a:xfrm>
          <a:prstGeom prst="rect">
            <a:avLst/>
          </a:prstGeom>
          <a:noFill/>
        </p:spPr>
        <p:txBody>
          <a:bodyPr wrap="square" rtlCol="0">
            <a:spAutoFit/>
          </a:bodyPr>
          <a:lstStyle/>
          <a:p>
            <a:r>
              <a:rPr lang="en-US" sz="1500" b="1" dirty="0">
                <a:solidFill>
                  <a:schemeClr val="bg2"/>
                </a:solidFill>
              </a:rPr>
              <a:t>All </a:t>
            </a:r>
            <a:r>
              <a:rPr lang="en-US" sz="1500" b="1" dirty="0" smtClean="0">
                <a:solidFill>
                  <a:schemeClr val="bg2"/>
                </a:solidFill>
              </a:rPr>
              <a:t>pairwise </a:t>
            </a:r>
            <a:r>
              <a:rPr lang="en-US" sz="1500" b="1" dirty="0">
                <a:solidFill>
                  <a:schemeClr val="bg2"/>
                </a:solidFill>
              </a:rPr>
              <a:t>comparisons</a:t>
            </a:r>
            <a:r>
              <a:rPr lang="en-US" sz="1500" b="1" dirty="0" smtClean="0">
                <a:solidFill>
                  <a:schemeClr val="bg2"/>
                </a:solidFill>
              </a:rPr>
              <a:t> </a:t>
            </a:r>
            <a:r>
              <a:rPr lang="en-US" sz="1500" b="1" dirty="0">
                <a:solidFill>
                  <a:schemeClr val="bg2"/>
                </a:solidFill>
              </a:rPr>
              <a:t>were significant at p &lt; 0.05.</a:t>
            </a:r>
          </a:p>
        </p:txBody>
      </p:sp>
      <p:sp>
        <p:nvSpPr>
          <p:cNvPr id="3" name="title_cohort"/>
          <p:cNvSpPr txBox="1"/>
          <p:nvPr/>
        </p:nvSpPr>
        <p:spPr>
          <a:xfrm>
            <a:off x="1676400" y="895290"/>
            <a:ext cx="5791200" cy="400110"/>
          </a:xfrm>
          <a:prstGeom prst="rect">
            <a:avLst/>
          </a:prstGeom>
          <a:noFill/>
        </p:spPr>
        <p:txBody>
          <a:bodyPr wrap="square" rtlCol="0">
            <a:spAutoFit/>
          </a:bodyPr>
          <a:lstStyle/>
          <a:p>
            <a:pPr algn="ctr"/>
            <a:r>
              <a:rPr lang="en-US" sz="2000" b="1" kern="0" dirty="0" smtClean="0">
                <a:solidFill>
                  <a:srgbClr val="002060"/>
                </a:solidFill>
              </a:rPr>
              <a:t>(Transplants: January 1982 – June 2017)</a:t>
            </a:r>
            <a:endParaRPr lang="en-US" sz="20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82898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72601667"/>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14699"/>
            <a:ext cx="9144000" cy="7759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Conditional Kaplan-Meier Survival for Recent Era</a:t>
            </a:r>
            <a:endParaRPr lang="en-US" sz="2000" kern="0" dirty="0">
              <a:solidFill>
                <a:srgbClr val="002060"/>
              </a:solidFill>
            </a:endParaRPr>
          </a:p>
        </p:txBody>
      </p:sp>
      <p:sp>
        <p:nvSpPr>
          <p:cNvPr id="9" name="pvalues"/>
          <p:cNvSpPr txBox="1"/>
          <p:nvPr/>
        </p:nvSpPr>
        <p:spPr>
          <a:xfrm>
            <a:off x="1066800" y="3161313"/>
            <a:ext cx="4191000" cy="784830"/>
          </a:xfrm>
          <a:prstGeom prst="rect">
            <a:avLst/>
          </a:prstGeom>
          <a:noFill/>
        </p:spPr>
        <p:txBody>
          <a:bodyPr wrap="square" rtlCol="0">
            <a:spAutoFit/>
          </a:bodyPr>
          <a:lstStyle/>
          <a:p>
            <a:r>
              <a:rPr lang="en-US" sz="1500" b="1" dirty="0">
                <a:solidFill>
                  <a:schemeClr val="bg2"/>
                </a:solidFill>
              </a:rPr>
              <a:t>All </a:t>
            </a:r>
            <a:r>
              <a:rPr lang="en-US" sz="1500" b="1" dirty="0" smtClean="0">
                <a:solidFill>
                  <a:schemeClr val="bg2"/>
                </a:solidFill>
              </a:rPr>
              <a:t>pairwise </a:t>
            </a:r>
            <a:r>
              <a:rPr lang="en-US" sz="1500" b="1" dirty="0">
                <a:solidFill>
                  <a:schemeClr val="bg2"/>
                </a:solidFill>
              </a:rPr>
              <a:t>comparisons with 11-17 were significant at p&lt;0.05. No other </a:t>
            </a:r>
            <a:r>
              <a:rPr lang="en-US" sz="1500" b="1" dirty="0" smtClean="0">
                <a:solidFill>
                  <a:schemeClr val="bg2"/>
                </a:solidFill>
              </a:rPr>
              <a:t>pairwise </a:t>
            </a:r>
            <a:r>
              <a:rPr lang="en-US" sz="1500" b="1" dirty="0">
                <a:solidFill>
                  <a:schemeClr val="bg2"/>
                </a:solidFill>
              </a:rPr>
              <a:t>comparisons were significant at p&lt;0.05.</a:t>
            </a:r>
          </a:p>
        </p:txBody>
      </p:sp>
      <p:sp>
        <p:nvSpPr>
          <p:cNvPr id="3" name="title_cohort"/>
          <p:cNvSpPr txBox="1"/>
          <p:nvPr/>
        </p:nvSpPr>
        <p:spPr>
          <a:xfrm>
            <a:off x="1752600" y="899544"/>
            <a:ext cx="56388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65102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35981267"/>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1073832" y="924263"/>
            <a:ext cx="2494129" cy="461665"/>
          </a:xfrm>
          <a:prstGeom prst="rect">
            <a:avLst/>
          </a:prstGeom>
          <a:noFill/>
        </p:spPr>
        <p:txBody>
          <a:bodyPr wrap="square" rtlCol="0">
            <a:spAutoFit/>
          </a:bodyPr>
          <a:lstStyle/>
          <a:p>
            <a:r>
              <a:rPr lang="en-US" sz="2400" b="1" kern="0" dirty="0">
                <a:solidFill>
                  <a:srgbClr val="0070C0"/>
                </a:solidFill>
              </a:rPr>
              <a:t>Age: &lt; 1 </a:t>
            </a:r>
            <a:r>
              <a:rPr lang="en-US" sz="2400" b="1" kern="0" dirty="0" smtClean="0">
                <a:solidFill>
                  <a:srgbClr val="0070C0"/>
                </a:solidFill>
              </a:rPr>
              <a:t>Year</a:t>
            </a:r>
            <a:endParaRPr lang="en-US" sz="2400" b="1" kern="0" dirty="0">
              <a:solidFill>
                <a:srgbClr val="0070C0"/>
              </a:solidFill>
            </a:endParaRPr>
          </a:p>
        </p:txBody>
      </p:sp>
      <p:sp>
        <p:nvSpPr>
          <p:cNvPr id="15" name="Title 1"/>
          <p:cNvSpPr txBox="1">
            <a:spLocks/>
          </p:cNvSpPr>
          <p:nvPr/>
        </p:nvSpPr>
        <p:spPr bwMode="auto">
          <a:xfrm>
            <a:off x="0" y="392475"/>
            <a:ext cx="9144000" cy="6819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Era</a:t>
            </a:r>
            <a:br>
              <a:rPr lang="en-US" sz="2400" kern="0" dirty="0" smtClean="0">
                <a:solidFill>
                  <a:srgbClr val="002060"/>
                </a:solidFill>
              </a:rPr>
            </a:br>
            <a:r>
              <a:rPr lang="en-US" sz="2000" kern="0" dirty="0" smtClean="0">
                <a:solidFill>
                  <a:srgbClr val="002060"/>
                </a:solidFill>
              </a:rPr>
              <a:t> </a:t>
            </a:r>
            <a:endParaRPr lang="en-US" sz="2000" kern="0" dirty="0">
              <a:solidFill>
                <a:srgbClr val="002060"/>
              </a:solidFill>
            </a:endParaRPr>
          </a:p>
        </p:txBody>
      </p:sp>
      <p:sp>
        <p:nvSpPr>
          <p:cNvPr id="10" name="median_survival"/>
          <p:cNvSpPr txBox="1"/>
          <p:nvPr/>
        </p:nvSpPr>
        <p:spPr>
          <a:xfrm>
            <a:off x="1143000" y="4630990"/>
            <a:ext cx="6297966" cy="553998"/>
          </a:xfrm>
          <a:prstGeom prst="rect">
            <a:avLst/>
          </a:prstGeom>
          <a:noFill/>
          <a:ln>
            <a:solidFill>
              <a:schemeClr val="bg2"/>
            </a:solidFill>
          </a:ln>
        </p:spPr>
        <p:txBody>
          <a:bodyPr wrap="square" rtlCol="0">
            <a:spAutoFit/>
          </a:bodyPr>
          <a:lstStyle/>
          <a:p>
            <a:r>
              <a:rPr lang="en-US" sz="1500" b="1" dirty="0">
                <a:solidFill>
                  <a:schemeClr val="bg2"/>
                </a:solidFill>
              </a:rPr>
              <a:t>Median survival (years): </a:t>
            </a:r>
            <a:endParaRPr lang="en-US" sz="1500" b="1" dirty="0" smtClean="0">
              <a:solidFill>
                <a:schemeClr val="bg2"/>
              </a:solidFill>
            </a:endParaRPr>
          </a:p>
          <a:p>
            <a:r>
              <a:rPr lang="en-US" sz="1500" b="1" dirty="0" smtClean="0">
                <a:solidFill>
                  <a:schemeClr val="bg2"/>
                </a:solidFill>
              </a:rPr>
              <a:t>1982-1991</a:t>
            </a:r>
            <a:r>
              <a:rPr lang="en-US" sz="1500" b="1" dirty="0">
                <a:solidFill>
                  <a:schemeClr val="bg2"/>
                </a:solidFill>
              </a:rPr>
              <a:t>= 8.3.; 1992-2001=21.0; 2002-2009=NA; 2010-6/2017=NA</a:t>
            </a:r>
          </a:p>
        </p:txBody>
      </p:sp>
      <p:sp>
        <p:nvSpPr>
          <p:cNvPr id="9" name="pvalues"/>
          <p:cNvSpPr txBox="1"/>
          <p:nvPr/>
        </p:nvSpPr>
        <p:spPr>
          <a:xfrm>
            <a:off x="1143000" y="3943037"/>
            <a:ext cx="5334000" cy="323165"/>
          </a:xfrm>
          <a:prstGeom prst="rect">
            <a:avLst/>
          </a:prstGeom>
          <a:noFill/>
        </p:spPr>
        <p:txBody>
          <a:bodyPr wrap="square" rtlCol="0">
            <a:spAutoFit/>
          </a:bodyPr>
          <a:lstStyle/>
          <a:p>
            <a:r>
              <a:rPr lang="en-US" sz="1500" b="1" dirty="0">
                <a:solidFill>
                  <a:schemeClr val="bg2"/>
                </a:solidFill>
              </a:rPr>
              <a:t>All </a:t>
            </a:r>
            <a:r>
              <a:rPr lang="en-US" sz="1500" b="1" dirty="0" smtClean="0">
                <a:solidFill>
                  <a:schemeClr val="bg2"/>
                </a:solidFill>
              </a:rPr>
              <a:t>pairwise </a:t>
            </a:r>
            <a:r>
              <a:rPr lang="en-US" sz="1500" b="1" dirty="0">
                <a:solidFill>
                  <a:schemeClr val="bg2"/>
                </a:solidFill>
              </a:rPr>
              <a:t>comparisons were significant at p&lt;0.05.</a:t>
            </a:r>
          </a:p>
        </p:txBody>
      </p:sp>
      <p:sp>
        <p:nvSpPr>
          <p:cNvPr id="16" name="title_cohort"/>
          <p:cNvSpPr txBox="1"/>
          <p:nvPr/>
        </p:nvSpPr>
        <p:spPr>
          <a:xfrm>
            <a:off x="3091248" y="969018"/>
            <a:ext cx="5257800" cy="400110"/>
          </a:xfrm>
          <a:prstGeom prst="rect">
            <a:avLst/>
          </a:prstGeom>
          <a:noFill/>
        </p:spPr>
        <p:txBody>
          <a:bodyPr wrap="square" rtlCol="0">
            <a:spAutoFit/>
          </a:bodyPr>
          <a:lstStyle/>
          <a:p>
            <a:r>
              <a:rPr lang="en-US" sz="2000" b="1" kern="0" dirty="0" smtClean="0">
                <a:solidFill>
                  <a:srgbClr val="002060"/>
                </a:solidFill>
              </a:rPr>
              <a:t>(Transplants: January 1982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49551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1718710"/>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942225" y="917754"/>
            <a:ext cx="2600961" cy="461665"/>
          </a:xfrm>
          <a:prstGeom prst="rect">
            <a:avLst/>
          </a:prstGeom>
          <a:noFill/>
        </p:spPr>
        <p:txBody>
          <a:bodyPr wrap="square" rtlCol="0">
            <a:spAutoFit/>
          </a:bodyPr>
          <a:lstStyle/>
          <a:p>
            <a:r>
              <a:rPr lang="en-US" sz="2400" b="1" kern="0" dirty="0">
                <a:solidFill>
                  <a:srgbClr val="0070C0"/>
                </a:solidFill>
              </a:rPr>
              <a:t>Age: 1-5 </a:t>
            </a:r>
            <a:r>
              <a:rPr lang="en-US" sz="2400" b="1" kern="0" dirty="0" smtClean="0">
                <a:solidFill>
                  <a:srgbClr val="0070C0"/>
                </a:solidFill>
              </a:rPr>
              <a:t>Years</a:t>
            </a:r>
            <a:endParaRPr lang="en-US" sz="2400" b="1" kern="0" dirty="0">
              <a:solidFill>
                <a:srgbClr val="0070C0"/>
              </a:solidFill>
            </a:endParaRPr>
          </a:p>
        </p:txBody>
      </p:sp>
      <p:sp>
        <p:nvSpPr>
          <p:cNvPr id="15"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Era</a:t>
            </a:r>
            <a:endParaRPr lang="en-US" sz="2000" kern="0" dirty="0">
              <a:solidFill>
                <a:srgbClr val="002060"/>
              </a:solidFill>
            </a:endParaRPr>
          </a:p>
        </p:txBody>
      </p:sp>
      <p:sp>
        <p:nvSpPr>
          <p:cNvPr id="10" name="median_survival"/>
          <p:cNvSpPr txBox="1"/>
          <p:nvPr/>
        </p:nvSpPr>
        <p:spPr>
          <a:xfrm>
            <a:off x="1143000" y="4800600"/>
            <a:ext cx="6400800" cy="523220"/>
          </a:xfrm>
          <a:prstGeom prst="rect">
            <a:avLst/>
          </a:prstGeom>
          <a:noFill/>
          <a:ln>
            <a:solidFill>
              <a:schemeClr val="bg2"/>
            </a:solidFill>
          </a:ln>
        </p:spPr>
        <p:txBody>
          <a:bodyPr wrap="square" rtlCol="0">
            <a:spAutoFit/>
          </a:body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1982-1991=12.2</a:t>
            </a:r>
            <a:r>
              <a:rPr lang="en-US" sz="1400" b="1" dirty="0">
                <a:solidFill>
                  <a:schemeClr val="bg2"/>
                </a:solidFill>
              </a:rPr>
              <a:t>.; 1992-2001=17.1; 2002-2009=NA; 2010-6/2017=NA</a:t>
            </a:r>
          </a:p>
        </p:txBody>
      </p:sp>
      <p:sp>
        <p:nvSpPr>
          <p:cNvPr id="9" name="pvalues"/>
          <p:cNvSpPr txBox="1"/>
          <p:nvPr/>
        </p:nvSpPr>
        <p:spPr>
          <a:xfrm>
            <a:off x="4191000" y="1600200"/>
            <a:ext cx="4343400" cy="784830"/>
          </a:xfrm>
          <a:prstGeom prst="rect">
            <a:avLst/>
          </a:prstGeom>
          <a:noFill/>
        </p:spPr>
        <p:txBody>
          <a:bodyPr wrap="square" rtlCol="0">
            <a:spAutoFit/>
          </a:bodyPr>
          <a:lstStyle/>
          <a:p>
            <a:r>
              <a:rPr lang="en-US" sz="1500" b="1" dirty="0">
                <a:solidFill>
                  <a:schemeClr val="bg2"/>
                </a:solidFill>
              </a:rPr>
              <a:t>All </a:t>
            </a:r>
            <a:r>
              <a:rPr lang="en-US" sz="1500" b="1" dirty="0" smtClean="0">
                <a:solidFill>
                  <a:schemeClr val="bg2"/>
                </a:solidFill>
              </a:rPr>
              <a:t>pairwise </a:t>
            </a:r>
            <a:r>
              <a:rPr lang="en-US" sz="1500" b="1" dirty="0">
                <a:solidFill>
                  <a:schemeClr val="bg2"/>
                </a:solidFill>
              </a:rPr>
              <a:t>comparisons</a:t>
            </a:r>
            <a:r>
              <a:rPr lang="en-US" sz="1500" b="1" dirty="0" smtClean="0">
                <a:solidFill>
                  <a:schemeClr val="bg2"/>
                </a:solidFill>
              </a:rPr>
              <a:t> were significant </a:t>
            </a:r>
            <a:r>
              <a:rPr lang="en-US" sz="1500" b="1" dirty="0">
                <a:solidFill>
                  <a:schemeClr val="bg2"/>
                </a:solidFill>
              </a:rPr>
              <a:t>at p&lt;0.05 except </a:t>
            </a:r>
            <a:r>
              <a:rPr lang="en-US" sz="1500" b="1" dirty="0" smtClean="0">
                <a:solidFill>
                  <a:schemeClr val="bg2"/>
                </a:solidFill>
              </a:rPr>
              <a:t>1982-1991 vs. 1992-2001 and 2002-2009 </a:t>
            </a:r>
            <a:r>
              <a:rPr lang="en-US" sz="1500" b="1" dirty="0">
                <a:solidFill>
                  <a:schemeClr val="bg2"/>
                </a:solidFill>
              </a:rPr>
              <a:t>vs. </a:t>
            </a:r>
            <a:r>
              <a:rPr lang="en-US" sz="1500" b="1" dirty="0" smtClean="0">
                <a:solidFill>
                  <a:schemeClr val="bg2"/>
                </a:solidFill>
              </a:rPr>
              <a:t>2010-6/2017.</a:t>
            </a:r>
            <a:endParaRPr lang="en-US" sz="1500" b="1" dirty="0">
              <a:solidFill>
                <a:schemeClr val="bg2"/>
              </a:solidFill>
            </a:endParaRPr>
          </a:p>
        </p:txBody>
      </p:sp>
      <p:sp>
        <p:nvSpPr>
          <p:cNvPr id="16" name="title_cohort"/>
          <p:cNvSpPr txBox="1"/>
          <p:nvPr/>
        </p:nvSpPr>
        <p:spPr>
          <a:xfrm>
            <a:off x="3159783" y="967078"/>
            <a:ext cx="5562600" cy="400110"/>
          </a:xfrm>
          <a:prstGeom prst="rect">
            <a:avLst/>
          </a:prstGeom>
          <a:noFill/>
        </p:spPr>
        <p:txBody>
          <a:bodyPr wrap="square" rtlCol="0">
            <a:spAutoFit/>
          </a:bodyPr>
          <a:lstStyle/>
          <a:p>
            <a:r>
              <a:rPr lang="en-US" sz="2000" b="1" kern="0" dirty="0" smtClean="0">
                <a:solidFill>
                  <a:srgbClr val="002060"/>
                </a:solidFill>
              </a:rPr>
              <a:t>(Transplants: January 1982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07318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4360251"/>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872068" y="915992"/>
            <a:ext cx="2971800" cy="461665"/>
          </a:xfrm>
          <a:prstGeom prst="rect">
            <a:avLst/>
          </a:prstGeom>
          <a:noFill/>
        </p:spPr>
        <p:txBody>
          <a:bodyPr wrap="square" rtlCol="0">
            <a:spAutoFit/>
          </a:bodyPr>
          <a:lstStyle/>
          <a:p>
            <a:r>
              <a:rPr lang="en-US" sz="2400" b="1" kern="0" dirty="0">
                <a:solidFill>
                  <a:srgbClr val="0070C0"/>
                </a:solidFill>
              </a:rPr>
              <a:t>Age: 6-10 </a:t>
            </a:r>
            <a:r>
              <a:rPr lang="en-US" sz="2400" b="1" kern="0" dirty="0" smtClean="0">
                <a:solidFill>
                  <a:srgbClr val="0070C0"/>
                </a:solidFill>
              </a:rPr>
              <a:t>Years</a:t>
            </a:r>
            <a:endParaRPr lang="en-US" sz="2400" b="1" kern="0" dirty="0">
              <a:solidFill>
                <a:srgbClr val="0070C0"/>
              </a:solidFill>
            </a:endParaRPr>
          </a:p>
        </p:txBody>
      </p:sp>
      <p:sp>
        <p:nvSpPr>
          <p:cNvPr id="15" name="Title 1"/>
          <p:cNvSpPr txBox="1">
            <a:spLocks/>
          </p:cNvSpPr>
          <p:nvPr/>
        </p:nvSpPr>
        <p:spPr bwMode="auto">
          <a:xfrm>
            <a:off x="16476" y="36753"/>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Era</a:t>
            </a:r>
            <a:endParaRPr lang="en-US" sz="2000" kern="0" dirty="0">
              <a:solidFill>
                <a:srgbClr val="002060"/>
              </a:solidFill>
            </a:endParaRPr>
          </a:p>
        </p:txBody>
      </p:sp>
      <p:sp>
        <p:nvSpPr>
          <p:cNvPr id="10" name="median_survival"/>
          <p:cNvSpPr txBox="1"/>
          <p:nvPr/>
        </p:nvSpPr>
        <p:spPr>
          <a:xfrm>
            <a:off x="1143000" y="4778571"/>
            <a:ext cx="5867400" cy="523220"/>
          </a:xfrm>
          <a:prstGeom prst="rect">
            <a:avLst/>
          </a:prstGeom>
          <a:noFill/>
          <a:ln>
            <a:solidFill>
              <a:schemeClr val="bg2"/>
            </a:solidFill>
          </a:ln>
        </p:spPr>
        <p:txBody>
          <a:bodyPr wrap="square" rtlCol="0">
            <a:spAutoFit/>
          </a:body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1982-1991</a:t>
            </a:r>
            <a:r>
              <a:rPr lang="en-US" sz="1400" b="1" dirty="0">
                <a:solidFill>
                  <a:schemeClr val="bg2"/>
                </a:solidFill>
              </a:rPr>
              <a:t>= 9.6.; 1992-2001=12.9; 2002-2009=NA; 2010-6/2017=NA</a:t>
            </a:r>
          </a:p>
        </p:txBody>
      </p:sp>
      <p:sp>
        <p:nvSpPr>
          <p:cNvPr id="9" name="pvalues"/>
          <p:cNvSpPr txBox="1"/>
          <p:nvPr/>
        </p:nvSpPr>
        <p:spPr>
          <a:xfrm>
            <a:off x="1128136" y="3883254"/>
            <a:ext cx="3276600" cy="784830"/>
          </a:xfrm>
          <a:prstGeom prst="rect">
            <a:avLst/>
          </a:prstGeom>
          <a:solidFill>
            <a:schemeClr val="tx1"/>
          </a:solidFill>
        </p:spPr>
        <p:txBody>
          <a:bodyPr wrap="square" rtlCol="0">
            <a:spAutoFit/>
          </a:bodyPr>
          <a:lstStyle/>
          <a:p>
            <a:r>
              <a:rPr lang="en-US" sz="1500" b="1" dirty="0" smtClean="0">
                <a:solidFill>
                  <a:schemeClr val="bg2"/>
                </a:solidFill>
              </a:rPr>
              <a:t>All pairwise </a:t>
            </a:r>
            <a:r>
              <a:rPr lang="en-US" sz="1500" b="1" dirty="0">
                <a:solidFill>
                  <a:schemeClr val="bg2"/>
                </a:solidFill>
              </a:rPr>
              <a:t>comparisons</a:t>
            </a:r>
            <a:r>
              <a:rPr lang="en-US" sz="1500" b="1" dirty="0" smtClean="0">
                <a:solidFill>
                  <a:schemeClr val="bg2"/>
                </a:solidFill>
              </a:rPr>
              <a:t> were significant at </a:t>
            </a:r>
            <a:r>
              <a:rPr lang="en-US" sz="1500" b="1" dirty="0">
                <a:solidFill>
                  <a:schemeClr val="bg2"/>
                </a:solidFill>
              </a:rPr>
              <a:t>p&lt;0.05 except </a:t>
            </a:r>
            <a:endParaRPr lang="en-US" sz="1500" b="1" dirty="0" smtClean="0">
              <a:solidFill>
                <a:schemeClr val="bg2"/>
              </a:solidFill>
            </a:endParaRPr>
          </a:p>
          <a:p>
            <a:r>
              <a:rPr lang="en-US" sz="1500" b="1" dirty="0" smtClean="0">
                <a:solidFill>
                  <a:schemeClr val="bg2"/>
                </a:solidFill>
              </a:rPr>
              <a:t>2002-2009 </a:t>
            </a:r>
            <a:r>
              <a:rPr lang="en-US" sz="1500" b="1" dirty="0">
                <a:solidFill>
                  <a:schemeClr val="bg2"/>
                </a:solidFill>
              </a:rPr>
              <a:t>vs. </a:t>
            </a:r>
            <a:r>
              <a:rPr lang="en-US" sz="1500" b="1" dirty="0" smtClean="0">
                <a:solidFill>
                  <a:schemeClr val="bg2"/>
                </a:solidFill>
              </a:rPr>
              <a:t>2010-6/2017.</a:t>
            </a:r>
            <a:endParaRPr lang="en-US" sz="1500" b="1" dirty="0">
              <a:solidFill>
                <a:schemeClr val="bg2"/>
              </a:solidFill>
            </a:endParaRPr>
          </a:p>
        </p:txBody>
      </p:sp>
      <p:sp>
        <p:nvSpPr>
          <p:cNvPr id="16" name="title_cohort"/>
          <p:cNvSpPr txBox="1"/>
          <p:nvPr/>
        </p:nvSpPr>
        <p:spPr>
          <a:xfrm>
            <a:off x="3276600" y="974033"/>
            <a:ext cx="5257800" cy="400110"/>
          </a:xfrm>
          <a:prstGeom prst="rect">
            <a:avLst/>
          </a:prstGeom>
          <a:noFill/>
        </p:spPr>
        <p:txBody>
          <a:bodyPr wrap="square" rtlCol="0">
            <a:spAutoFit/>
          </a:bodyPr>
          <a:lstStyle/>
          <a:p>
            <a:r>
              <a:rPr lang="en-US" sz="2000" b="1" kern="0" dirty="0" smtClean="0">
                <a:solidFill>
                  <a:srgbClr val="002060"/>
                </a:solidFill>
              </a:rPr>
              <a:t>(Transplants: January 1982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77079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600" dirty="0" smtClean="0">
                <a:solidFill>
                  <a:srgbClr val="002060"/>
                </a:solidFill>
              </a:rPr>
              <a:t>Pediatric Heart Transplants</a:t>
            </a:r>
            <a:br>
              <a:rPr lang="en-US" sz="2600" dirty="0" smtClean="0">
                <a:solidFill>
                  <a:srgbClr val="002060"/>
                </a:solidFill>
              </a:rPr>
            </a:br>
            <a:r>
              <a:rPr lang="en-US" sz="2600" dirty="0" smtClean="0">
                <a:solidFill>
                  <a:srgbClr val="002060"/>
                </a:solidFill>
              </a:rPr>
              <a:t>Number of Centers Reporting Transplants</a:t>
            </a:r>
            <a:endParaRPr lang="en-US" sz="26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8199832"/>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364096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19356655"/>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811428" y="905924"/>
            <a:ext cx="2667000" cy="461665"/>
          </a:xfrm>
          <a:prstGeom prst="rect">
            <a:avLst/>
          </a:prstGeom>
          <a:noFill/>
        </p:spPr>
        <p:txBody>
          <a:bodyPr wrap="square" rtlCol="0">
            <a:spAutoFit/>
          </a:bodyPr>
          <a:lstStyle/>
          <a:p>
            <a:r>
              <a:rPr lang="en-US" sz="2400" b="1" kern="0" dirty="0">
                <a:solidFill>
                  <a:srgbClr val="0070C0"/>
                </a:solidFill>
              </a:rPr>
              <a:t>Age: 11-17 </a:t>
            </a:r>
            <a:r>
              <a:rPr lang="en-US" sz="2400" b="1" kern="0" dirty="0" smtClean="0">
                <a:solidFill>
                  <a:srgbClr val="0070C0"/>
                </a:solidFill>
              </a:rPr>
              <a:t>Years</a:t>
            </a:r>
            <a:endParaRPr lang="en-US" sz="2400" b="1" kern="0" dirty="0">
              <a:solidFill>
                <a:srgbClr val="0070C0"/>
              </a:solidFill>
            </a:endParaRPr>
          </a:p>
        </p:txBody>
      </p:sp>
      <p:sp>
        <p:nvSpPr>
          <p:cNvPr id="15" name="Title 1"/>
          <p:cNvSpPr txBox="1">
            <a:spLocks/>
          </p:cNvSpPr>
          <p:nvPr/>
        </p:nvSpPr>
        <p:spPr bwMode="auto">
          <a:xfrm>
            <a:off x="0" y="3437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Era</a:t>
            </a:r>
            <a:endParaRPr lang="en-US" sz="2000" kern="0" dirty="0">
              <a:solidFill>
                <a:srgbClr val="002060"/>
              </a:solidFill>
            </a:endParaRPr>
          </a:p>
        </p:txBody>
      </p:sp>
      <p:sp>
        <p:nvSpPr>
          <p:cNvPr id="10" name="median_survival"/>
          <p:cNvSpPr txBox="1"/>
          <p:nvPr/>
        </p:nvSpPr>
        <p:spPr>
          <a:xfrm>
            <a:off x="1066801" y="3719323"/>
            <a:ext cx="3048000" cy="738664"/>
          </a:xfrm>
          <a:prstGeom prst="rect">
            <a:avLst/>
          </a:prstGeom>
          <a:noFill/>
          <a:ln>
            <a:solidFill>
              <a:schemeClr val="bg2"/>
            </a:solidFill>
          </a:ln>
        </p:spPr>
        <p:txBody>
          <a:bodyPr wrap="square" lIns="45720" rIns="45720" rtlCol="0">
            <a:spAutoFit/>
          </a:bodyPr>
          <a:lstStyle/>
          <a:p>
            <a:r>
              <a:rPr lang="en-US" sz="1400" b="1" dirty="0">
                <a:solidFill>
                  <a:schemeClr val="bg2"/>
                </a:solidFill>
              </a:rPr>
              <a:t>Median survival (years): </a:t>
            </a:r>
            <a:endParaRPr lang="en-US" sz="1400" b="1" dirty="0" smtClean="0">
              <a:solidFill>
                <a:schemeClr val="bg2"/>
              </a:solidFill>
            </a:endParaRPr>
          </a:p>
          <a:p>
            <a:r>
              <a:rPr lang="en-US" sz="1400" b="1" dirty="0" smtClean="0">
                <a:solidFill>
                  <a:schemeClr val="bg2"/>
                </a:solidFill>
              </a:rPr>
              <a:t>1982-1989=10.0</a:t>
            </a:r>
            <a:r>
              <a:rPr lang="en-US" sz="1400" b="1" dirty="0">
                <a:solidFill>
                  <a:schemeClr val="bg2"/>
                </a:solidFill>
              </a:rPr>
              <a:t>.; 1990-2004=12.2; 2005-2009=NA; 2010-6/2017=NA</a:t>
            </a:r>
          </a:p>
        </p:txBody>
      </p:sp>
      <p:sp>
        <p:nvSpPr>
          <p:cNvPr id="9" name="pvalues"/>
          <p:cNvSpPr txBox="1"/>
          <p:nvPr/>
        </p:nvSpPr>
        <p:spPr>
          <a:xfrm>
            <a:off x="1066801" y="4800600"/>
            <a:ext cx="5295899" cy="553998"/>
          </a:xfrm>
          <a:prstGeom prst="rect">
            <a:avLst/>
          </a:prstGeom>
          <a:noFill/>
        </p:spPr>
        <p:txBody>
          <a:bodyPr wrap="square" rtlCol="0">
            <a:spAutoFit/>
          </a:bodyPr>
          <a:lstStyle/>
          <a:p>
            <a:r>
              <a:rPr lang="en-US" sz="1500" b="1" dirty="0">
                <a:solidFill>
                  <a:schemeClr val="bg2"/>
                </a:solidFill>
              </a:rPr>
              <a:t>All </a:t>
            </a:r>
            <a:r>
              <a:rPr lang="en-US" sz="1500" b="1" dirty="0" smtClean="0">
                <a:solidFill>
                  <a:schemeClr val="bg2"/>
                </a:solidFill>
              </a:rPr>
              <a:t>pairwise </a:t>
            </a:r>
            <a:r>
              <a:rPr lang="en-US" sz="1500" b="1" dirty="0">
                <a:solidFill>
                  <a:schemeClr val="bg2"/>
                </a:solidFill>
              </a:rPr>
              <a:t>comparisons were significant at p&lt;0.05 except 2005-2009 vs. 2010-6/2017.</a:t>
            </a:r>
          </a:p>
        </p:txBody>
      </p:sp>
      <p:sp>
        <p:nvSpPr>
          <p:cNvPr id="16" name="title_cohort"/>
          <p:cNvSpPr txBox="1"/>
          <p:nvPr/>
        </p:nvSpPr>
        <p:spPr>
          <a:xfrm>
            <a:off x="3350512" y="964617"/>
            <a:ext cx="5334000" cy="400110"/>
          </a:xfrm>
          <a:prstGeom prst="rect">
            <a:avLst/>
          </a:prstGeom>
          <a:noFill/>
        </p:spPr>
        <p:txBody>
          <a:bodyPr wrap="square" rtlCol="0">
            <a:spAutoFit/>
          </a:bodyPr>
          <a:lstStyle/>
          <a:p>
            <a:r>
              <a:rPr lang="en-US" sz="2000" b="1" kern="0" dirty="0" smtClean="0">
                <a:solidFill>
                  <a:srgbClr val="002060"/>
                </a:solidFill>
              </a:rPr>
              <a:t>(Transplants: January 1982 – June 2017)</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528479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Recipient Sex</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6989959"/>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934200" y="1905000"/>
            <a:ext cx="1143000" cy="323165"/>
          </a:xfrm>
          <a:prstGeom prst="rect">
            <a:avLst/>
          </a:prstGeom>
          <a:noFill/>
        </p:spPr>
        <p:txBody>
          <a:bodyPr wrap="square" rtlCol="0">
            <a:spAutoFit/>
          </a:bodyPr>
          <a:lstStyle/>
          <a:p>
            <a:r>
              <a:rPr lang="en-US" sz="1500" b="1" dirty="0" smtClean="0">
                <a:solidFill>
                  <a:schemeClr val="bg2"/>
                </a:solidFill>
              </a:rPr>
              <a:t>p = 0.1424</a:t>
            </a:r>
            <a:endParaRPr lang="en-US" sz="1500" b="1" dirty="0">
              <a:solidFill>
                <a:schemeClr val="bg2"/>
              </a:solidFill>
            </a:endParaRPr>
          </a:p>
        </p:txBody>
      </p:sp>
      <p:sp>
        <p:nvSpPr>
          <p:cNvPr id="3" name="title_cohort"/>
          <p:cNvSpPr txBox="1"/>
          <p:nvPr/>
        </p:nvSpPr>
        <p:spPr>
          <a:xfrm>
            <a:off x="2045043" y="904583"/>
            <a:ext cx="6248400" cy="400110"/>
          </a:xfrm>
          <a:prstGeom prst="rect">
            <a:avLst/>
          </a:prstGeom>
          <a:noFill/>
        </p:spPr>
        <p:txBody>
          <a:bodyPr wrap="square" rtlCol="0">
            <a:spAutoFit/>
          </a:bodyPr>
          <a:lstStyle/>
          <a:p>
            <a:r>
              <a:rPr lang="en-US" sz="2000" b="1" kern="0" dirty="0" smtClean="0">
                <a:solidFill>
                  <a:srgbClr val="002060"/>
                </a:solidFill>
              </a:rPr>
              <a:t>(Transplants: January 2005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35767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18490236"/>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76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Donor/Recipient Sex</a:t>
            </a:r>
            <a:endParaRPr lang="en-US" sz="2000" kern="0" dirty="0">
              <a:solidFill>
                <a:srgbClr val="002060"/>
              </a:solidFill>
            </a:endParaRPr>
          </a:p>
        </p:txBody>
      </p:sp>
      <p:sp>
        <p:nvSpPr>
          <p:cNvPr id="9" name="pvalues"/>
          <p:cNvSpPr txBox="1"/>
          <p:nvPr/>
        </p:nvSpPr>
        <p:spPr>
          <a:xfrm>
            <a:off x="1257300" y="3005807"/>
            <a:ext cx="5243991" cy="553998"/>
          </a:xfrm>
          <a:prstGeom prst="rect">
            <a:avLst/>
          </a:prstGeom>
          <a:noFill/>
        </p:spPr>
        <p:txBody>
          <a:bodyPr wrap="square" rtlCol="0">
            <a:spAutoFit/>
          </a:bodyPr>
          <a:lstStyle/>
          <a:p>
            <a:r>
              <a:rPr lang="en-US" sz="1500" b="1" dirty="0">
                <a:solidFill>
                  <a:schemeClr val="bg2"/>
                </a:solidFill>
              </a:rPr>
              <a:t>No </a:t>
            </a:r>
            <a:r>
              <a:rPr lang="en-US" sz="1500" b="1" dirty="0" smtClean="0">
                <a:solidFill>
                  <a:schemeClr val="bg2"/>
                </a:solidFill>
              </a:rPr>
              <a:t>pairwise </a:t>
            </a:r>
            <a:r>
              <a:rPr lang="en-US" sz="1500" b="1" dirty="0">
                <a:solidFill>
                  <a:schemeClr val="bg2"/>
                </a:solidFill>
              </a:rPr>
              <a:t>comparisons were significant at p&lt;0.05.</a:t>
            </a:r>
          </a:p>
          <a:p>
            <a:endParaRPr lang="en-US" sz="1500" b="1" dirty="0">
              <a:solidFill>
                <a:schemeClr val="bg2"/>
              </a:solidFill>
            </a:endParaRPr>
          </a:p>
        </p:txBody>
      </p:sp>
      <p:sp>
        <p:nvSpPr>
          <p:cNvPr id="3" name="title_cohort"/>
          <p:cNvSpPr txBox="1"/>
          <p:nvPr/>
        </p:nvSpPr>
        <p:spPr>
          <a:xfrm>
            <a:off x="1257300" y="888381"/>
            <a:ext cx="66294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27204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02277781"/>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1027671" y="922627"/>
            <a:ext cx="2209800" cy="461665"/>
          </a:xfrm>
          <a:prstGeom prst="rect">
            <a:avLst/>
          </a:prstGeom>
          <a:noFill/>
        </p:spPr>
        <p:txBody>
          <a:bodyPr wrap="square" rtlCol="0">
            <a:spAutoFit/>
          </a:bodyPr>
          <a:lstStyle/>
          <a:p>
            <a:r>
              <a:rPr lang="en-US" sz="2400" b="1" kern="0" dirty="0">
                <a:solidFill>
                  <a:srgbClr val="0070C0"/>
                </a:solidFill>
              </a:rPr>
              <a:t>Age: &lt; 1 </a:t>
            </a:r>
            <a:r>
              <a:rPr lang="en-US" sz="2400" b="1" kern="0" dirty="0" smtClean="0">
                <a:solidFill>
                  <a:srgbClr val="0070C0"/>
                </a:solidFill>
              </a:rPr>
              <a:t>Year</a:t>
            </a:r>
            <a:endParaRPr lang="en-US" sz="2400" b="1" kern="0" dirty="0">
              <a:solidFill>
                <a:srgbClr val="0070C0"/>
              </a:solidFill>
            </a:endParaRPr>
          </a:p>
        </p:txBody>
      </p:sp>
      <p:sp>
        <p:nvSpPr>
          <p:cNvPr id="12" name="Title 1"/>
          <p:cNvSpPr txBox="1">
            <a:spLocks/>
          </p:cNvSpPr>
          <p:nvPr/>
        </p:nvSpPr>
        <p:spPr bwMode="auto">
          <a:xfrm>
            <a:off x="0" y="38309"/>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Diagnosis</a:t>
            </a:r>
            <a:endParaRPr lang="en-US" sz="2000" kern="0" dirty="0">
              <a:solidFill>
                <a:srgbClr val="002060"/>
              </a:solidFill>
            </a:endParaRPr>
          </a:p>
        </p:txBody>
      </p:sp>
      <p:sp>
        <p:nvSpPr>
          <p:cNvPr id="9" name="pvalues"/>
          <p:cNvSpPr txBox="1"/>
          <p:nvPr/>
        </p:nvSpPr>
        <p:spPr>
          <a:xfrm>
            <a:off x="6172200" y="1752600"/>
            <a:ext cx="1752600" cy="323165"/>
          </a:xfrm>
          <a:prstGeom prst="rect">
            <a:avLst/>
          </a:prstGeom>
          <a:noFill/>
        </p:spPr>
        <p:txBody>
          <a:bodyPr wrap="square" rtlCol="0">
            <a:spAutoFit/>
          </a:bodyPr>
          <a:lstStyle/>
          <a:p>
            <a:r>
              <a:rPr lang="en-US" sz="1500" b="1" dirty="0" smtClean="0">
                <a:solidFill>
                  <a:schemeClr val="bg2"/>
                </a:solidFill>
              </a:rPr>
              <a:t>p&lt;0.0001</a:t>
            </a:r>
            <a:endParaRPr lang="en-US" sz="1500" b="1" dirty="0">
              <a:solidFill>
                <a:schemeClr val="bg2"/>
              </a:solidFill>
            </a:endParaRPr>
          </a:p>
        </p:txBody>
      </p:sp>
      <p:sp>
        <p:nvSpPr>
          <p:cNvPr id="19" name="title_cohort"/>
          <p:cNvSpPr txBox="1"/>
          <p:nvPr/>
        </p:nvSpPr>
        <p:spPr>
          <a:xfrm>
            <a:off x="3124200" y="965349"/>
            <a:ext cx="5410200" cy="400110"/>
          </a:xfrm>
          <a:prstGeom prst="rect">
            <a:avLst/>
          </a:prstGeom>
          <a:noFill/>
        </p:spPr>
        <p:txBody>
          <a:bodyPr wrap="square" rtlCol="0">
            <a:spAutoFit/>
          </a:bodyPr>
          <a:lstStyle/>
          <a:p>
            <a:r>
              <a:rPr lang="en-US" sz="2000" b="1" kern="0" dirty="0" smtClean="0">
                <a:solidFill>
                  <a:srgbClr val="002060"/>
                </a:solidFill>
              </a:rPr>
              <a:t>(Transplants: January 2005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00051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32073425"/>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Diagnosis</a:t>
            </a:r>
            <a:endParaRPr lang="en-US" sz="2000" kern="0" dirty="0">
              <a:solidFill>
                <a:srgbClr val="002060"/>
              </a:solidFill>
            </a:endParaRPr>
          </a:p>
        </p:txBody>
      </p:sp>
      <p:sp>
        <p:nvSpPr>
          <p:cNvPr id="3" name="Title 2"/>
          <p:cNvSpPr txBox="1"/>
          <p:nvPr/>
        </p:nvSpPr>
        <p:spPr>
          <a:xfrm>
            <a:off x="978243" y="925218"/>
            <a:ext cx="2362200" cy="461665"/>
          </a:xfrm>
          <a:prstGeom prst="rect">
            <a:avLst/>
          </a:prstGeom>
          <a:noFill/>
        </p:spPr>
        <p:txBody>
          <a:bodyPr wrap="square" rtlCol="0">
            <a:spAutoFit/>
          </a:bodyPr>
          <a:lstStyle/>
          <a:p>
            <a:r>
              <a:rPr lang="en-US" sz="2400" b="1" kern="0" dirty="0">
                <a:solidFill>
                  <a:srgbClr val="0070C0"/>
                </a:solidFill>
              </a:rPr>
              <a:t>Age: 1-5 </a:t>
            </a:r>
            <a:r>
              <a:rPr lang="en-US" sz="2400" b="1" kern="0" dirty="0" smtClean="0">
                <a:solidFill>
                  <a:srgbClr val="0070C0"/>
                </a:solidFill>
              </a:rPr>
              <a:t>Years</a:t>
            </a:r>
            <a:endParaRPr lang="en-US" sz="2400" b="1" kern="0" dirty="0">
              <a:solidFill>
                <a:srgbClr val="0070C0"/>
              </a:solidFill>
            </a:endParaRPr>
          </a:p>
        </p:txBody>
      </p:sp>
      <p:sp>
        <p:nvSpPr>
          <p:cNvPr id="9" name="pvalues"/>
          <p:cNvSpPr txBox="1"/>
          <p:nvPr/>
        </p:nvSpPr>
        <p:spPr>
          <a:xfrm>
            <a:off x="1206843" y="3505200"/>
            <a:ext cx="4267200" cy="784830"/>
          </a:xfrm>
          <a:prstGeom prst="rect">
            <a:avLst/>
          </a:prstGeom>
          <a:noFill/>
        </p:spPr>
        <p:txBody>
          <a:bodyPr wrap="square" rtlCol="0">
            <a:spAutoFit/>
          </a:bodyPr>
          <a:lstStyle/>
          <a:p>
            <a:r>
              <a:rPr lang="en-US" sz="1500" b="1" dirty="0" smtClean="0">
                <a:solidFill>
                  <a:schemeClr val="bg2"/>
                </a:solidFill>
              </a:rPr>
              <a:t>CHD vs. DCM: p&lt;0.0001 </a:t>
            </a:r>
          </a:p>
          <a:p>
            <a:r>
              <a:rPr lang="en-US" sz="1500" b="1" dirty="0" smtClean="0">
                <a:solidFill>
                  <a:schemeClr val="bg2"/>
                </a:solidFill>
              </a:rPr>
              <a:t>CHD vs. Retransplant: p=0.0965</a:t>
            </a:r>
          </a:p>
          <a:p>
            <a:r>
              <a:rPr lang="en-US" sz="1500" b="1" dirty="0" smtClean="0">
                <a:solidFill>
                  <a:schemeClr val="bg2"/>
                </a:solidFill>
              </a:rPr>
              <a:t>DCM vs. Retransplant: p&lt;0.0001</a:t>
            </a:r>
            <a:endParaRPr lang="en-US" sz="1500" b="1" dirty="0">
              <a:solidFill>
                <a:schemeClr val="bg2"/>
              </a:solidFill>
            </a:endParaRPr>
          </a:p>
        </p:txBody>
      </p:sp>
      <p:sp>
        <p:nvSpPr>
          <p:cNvPr id="20" name="title_cohort"/>
          <p:cNvSpPr txBox="1"/>
          <p:nvPr/>
        </p:nvSpPr>
        <p:spPr>
          <a:xfrm>
            <a:off x="3175686" y="968353"/>
            <a:ext cx="5105400" cy="400110"/>
          </a:xfrm>
          <a:prstGeom prst="rect">
            <a:avLst/>
          </a:prstGeom>
          <a:noFill/>
        </p:spPr>
        <p:txBody>
          <a:bodyPr wrap="square" rtlCol="0">
            <a:spAutoFit/>
          </a:bodyPr>
          <a:lstStyle/>
          <a:p>
            <a:r>
              <a:rPr lang="en-US" sz="2000" b="1" kern="0" dirty="0" smtClean="0">
                <a:solidFill>
                  <a:srgbClr val="002060"/>
                </a:solidFill>
              </a:rPr>
              <a:t>(Transplants: January 2005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450129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26489637"/>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tle 2"/>
          <p:cNvSpPr txBox="1"/>
          <p:nvPr/>
        </p:nvSpPr>
        <p:spPr>
          <a:xfrm>
            <a:off x="889686" y="915360"/>
            <a:ext cx="2722729" cy="461665"/>
          </a:xfrm>
          <a:prstGeom prst="rect">
            <a:avLst/>
          </a:prstGeom>
          <a:noFill/>
        </p:spPr>
        <p:txBody>
          <a:bodyPr wrap="square" rtlCol="0">
            <a:spAutoFit/>
          </a:bodyPr>
          <a:lstStyle/>
          <a:p>
            <a:r>
              <a:rPr lang="en-US" sz="2400" b="1" kern="0" dirty="0">
                <a:solidFill>
                  <a:srgbClr val="0070C0"/>
                </a:solidFill>
              </a:rPr>
              <a:t>Age: 6-10 </a:t>
            </a:r>
            <a:r>
              <a:rPr lang="en-US" sz="2400" b="1" kern="0" dirty="0" smtClean="0">
                <a:solidFill>
                  <a:srgbClr val="0070C0"/>
                </a:solidFill>
              </a:rPr>
              <a:t>Years </a:t>
            </a:r>
            <a:endParaRPr lang="en-US" sz="2400" b="1" kern="0" dirty="0">
              <a:solidFill>
                <a:srgbClr val="0070C0"/>
              </a:solidFill>
            </a:endParaRPr>
          </a:p>
        </p:txBody>
      </p:sp>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Diagnosis</a:t>
            </a:r>
            <a:endParaRPr lang="en-US" sz="2000" kern="0" dirty="0">
              <a:solidFill>
                <a:srgbClr val="002060"/>
              </a:solidFill>
            </a:endParaRPr>
          </a:p>
        </p:txBody>
      </p:sp>
      <p:sp>
        <p:nvSpPr>
          <p:cNvPr id="9" name="pvalues"/>
          <p:cNvSpPr txBox="1"/>
          <p:nvPr/>
        </p:nvSpPr>
        <p:spPr>
          <a:xfrm>
            <a:off x="1219200" y="3505200"/>
            <a:ext cx="4267200" cy="784830"/>
          </a:xfrm>
          <a:prstGeom prst="rect">
            <a:avLst/>
          </a:prstGeom>
          <a:noFill/>
        </p:spPr>
        <p:txBody>
          <a:bodyPr wrap="square" rtlCol="0">
            <a:spAutoFit/>
          </a:bodyPr>
          <a:lstStyle/>
          <a:p>
            <a:r>
              <a:rPr lang="en-US" sz="1500" b="1" dirty="0" smtClean="0">
                <a:solidFill>
                  <a:schemeClr val="bg2"/>
                </a:solidFill>
              </a:rPr>
              <a:t>CHD vs. DCM: p=0.0432</a:t>
            </a:r>
          </a:p>
          <a:p>
            <a:r>
              <a:rPr lang="en-US" sz="1500" b="1" dirty="0" smtClean="0">
                <a:solidFill>
                  <a:schemeClr val="bg2"/>
                </a:solidFill>
              </a:rPr>
              <a:t>CHD vs. Retransplant: p=0.9865</a:t>
            </a:r>
          </a:p>
          <a:p>
            <a:r>
              <a:rPr lang="en-US" sz="1500" b="1" dirty="0" smtClean="0">
                <a:solidFill>
                  <a:schemeClr val="bg2"/>
                </a:solidFill>
              </a:rPr>
              <a:t>DCM vs. Retransplant: p=0.4292</a:t>
            </a:r>
            <a:endParaRPr lang="en-US" sz="1500" b="1" dirty="0">
              <a:solidFill>
                <a:schemeClr val="bg2"/>
              </a:solidFill>
            </a:endParaRPr>
          </a:p>
        </p:txBody>
      </p:sp>
      <p:sp>
        <p:nvSpPr>
          <p:cNvPr id="15" name="title_cohort"/>
          <p:cNvSpPr txBox="1"/>
          <p:nvPr/>
        </p:nvSpPr>
        <p:spPr>
          <a:xfrm>
            <a:off x="3272481" y="972796"/>
            <a:ext cx="5067300" cy="400110"/>
          </a:xfrm>
          <a:prstGeom prst="rect">
            <a:avLst/>
          </a:prstGeom>
          <a:noFill/>
        </p:spPr>
        <p:txBody>
          <a:bodyPr wrap="square" rtlCol="0">
            <a:spAutoFit/>
          </a:bodyPr>
          <a:lstStyle/>
          <a:p>
            <a:r>
              <a:rPr lang="en-US" sz="2000" b="1" kern="0" dirty="0" smtClean="0">
                <a:solidFill>
                  <a:srgbClr val="002060"/>
                </a:solidFill>
              </a:rPr>
              <a:t>(Transplants: January 2005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2329276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95607060"/>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813486" y="917754"/>
            <a:ext cx="2667000" cy="461665"/>
          </a:xfrm>
          <a:prstGeom prst="rect">
            <a:avLst/>
          </a:prstGeom>
          <a:noFill/>
        </p:spPr>
        <p:txBody>
          <a:bodyPr wrap="square" rtlCol="0">
            <a:spAutoFit/>
          </a:bodyPr>
          <a:lstStyle/>
          <a:p>
            <a:r>
              <a:rPr lang="en-US" sz="2400" b="1" kern="0" dirty="0">
                <a:solidFill>
                  <a:srgbClr val="0070C0"/>
                </a:solidFill>
              </a:rPr>
              <a:t>Age: 11-17 Years </a:t>
            </a:r>
          </a:p>
        </p:txBody>
      </p:sp>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Diagnosis</a:t>
            </a:r>
            <a:endParaRPr lang="en-US" sz="2000" kern="0" dirty="0">
              <a:solidFill>
                <a:srgbClr val="002060"/>
              </a:solidFill>
            </a:endParaRPr>
          </a:p>
        </p:txBody>
      </p:sp>
      <p:sp>
        <p:nvSpPr>
          <p:cNvPr id="9" name="pvalues"/>
          <p:cNvSpPr txBox="1"/>
          <p:nvPr/>
        </p:nvSpPr>
        <p:spPr>
          <a:xfrm>
            <a:off x="1206843" y="3505200"/>
            <a:ext cx="4267200" cy="784830"/>
          </a:xfrm>
          <a:prstGeom prst="rect">
            <a:avLst/>
          </a:prstGeom>
          <a:noFill/>
          <a:ln>
            <a:noFill/>
          </a:ln>
        </p:spPr>
        <p:txBody>
          <a:bodyPr wrap="square" rtlCol="0">
            <a:spAutoFit/>
          </a:bodyPr>
          <a:lstStyle/>
          <a:p>
            <a:r>
              <a:rPr lang="en-US" sz="1500" b="1" dirty="0" smtClean="0">
                <a:solidFill>
                  <a:schemeClr val="bg2"/>
                </a:solidFill>
              </a:rPr>
              <a:t>CHD vs. DCM: p=0.0026 </a:t>
            </a:r>
          </a:p>
          <a:p>
            <a:r>
              <a:rPr lang="en-US" sz="1500" b="1" dirty="0" smtClean="0">
                <a:solidFill>
                  <a:schemeClr val="bg2"/>
                </a:solidFill>
              </a:rPr>
              <a:t>CHD vs. Retransplant: p=0.0648 </a:t>
            </a:r>
          </a:p>
          <a:p>
            <a:r>
              <a:rPr lang="en-US" sz="1500" b="1" dirty="0" smtClean="0">
                <a:solidFill>
                  <a:schemeClr val="bg2"/>
                </a:solidFill>
              </a:rPr>
              <a:t>DCM vs. Retransplant: p&lt;0.0001</a:t>
            </a:r>
            <a:endParaRPr lang="en-US" sz="1500" b="1" dirty="0">
              <a:solidFill>
                <a:schemeClr val="bg2"/>
              </a:solidFill>
            </a:endParaRPr>
          </a:p>
        </p:txBody>
      </p:sp>
      <p:sp>
        <p:nvSpPr>
          <p:cNvPr id="15" name="title_cohort"/>
          <p:cNvSpPr txBox="1"/>
          <p:nvPr/>
        </p:nvSpPr>
        <p:spPr>
          <a:xfrm>
            <a:off x="3340443" y="955571"/>
            <a:ext cx="5181600" cy="400110"/>
          </a:xfrm>
          <a:prstGeom prst="rect">
            <a:avLst/>
          </a:prstGeom>
          <a:noFill/>
        </p:spPr>
        <p:txBody>
          <a:bodyPr wrap="square" rtlCol="0">
            <a:spAutoFit/>
          </a:bodyPr>
          <a:lstStyle/>
          <a:p>
            <a:r>
              <a:rPr lang="en-US" sz="2000" b="1" kern="0" dirty="0" smtClean="0">
                <a:solidFill>
                  <a:srgbClr val="002060"/>
                </a:solidFill>
              </a:rPr>
              <a:t>(Transplants: January 2005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744919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43161380"/>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PRA</a:t>
            </a:r>
            <a:endParaRPr lang="en-US" sz="2000" kern="0" dirty="0">
              <a:solidFill>
                <a:srgbClr val="002060"/>
              </a:solidFill>
            </a:endParaRPr>
          </a:p>
        </p:txBody>
      </p:sp>
      <p:sp>
        <p:nvSpPr>
          <p:cNvPr id="3" name="Title 2"/>
          <p:cNvSpPr txBox="1"/>
          <p:nvPr/>
        </p:nvSpPr>
        <p:spPr>
          <a:xfrm>
            <a:off x="762000" y="925218"/>
            <a:ext cx="2578443" cy="461665"/>
          </a:xfrm>
          <a:prstGeom prst="rect">
            <a:avLst/>
          </a:prstGeom>
          <a:noFill/>
        </p:spPr>
        <p:txBody>
          <a:bodyPr wrap="square" rtlCol="0">
            <a:spAutoFit/>
          </a:bodyPr>
          <a:lstStyle/>
          <a:p>
            <a:pPr algn="ctr"/>
            <a:r>
              <a:rPr lang="en-US" sz="2400" b="1" kern="0" dirty="0" smtClean="0">
                <a:solidFill>
                  <a:srgbClr val="0070C0"/>
                </a:solidFill>
              </a:rPr>
              <a:t>Diagnosis=CHD</a:t>
            </a:r>
            <a:endParaRPr lang="en-US" sz="2400" b="1" kern="0" dirty="0">
              <a:solidFill>
                <a:srgbClr val="0070C0"/>
              </a:solidFill>
            </a:endParaRPr>
          </a:p>
        </p:txBody>
      </p:sp>
      <p:sp>
        <p:nvSpPr>
          <p:cNvPr id="9" name="pvalues"/>
          <p:cNvSpPr txBox="1"/>
          <p:nvPr/>
        </p:nvSpPr>
        <p:spPr>
          <a:xfrm>
            <a:off x="1206843" y="3505200"/>
            <a:ext cx="4267200" cy="784830"/>
          </a:xfrm>
          <a:prstGeom prst="rect">
            <a:avLst/>
          </a:prstGeom>
          <a:noFill/>
        </p:spPr>
        <p:txBody>
          <a:bodyPr wrap="square" rtlCol="0">
            <a:spAutoFit/>
          </a:bodyPr>
          <a:lstStyle/>
          <a:p>
            <a:r>
              <a:rPr lang="en-US" sz="1500" b="1" dirty="0" smtClean="0">
                <a:solidFill>
                  <a:schemeClr val="bg2"/>
                </a:solidFill>
              </a:rPr>
              <a:t>0-9% vs. 10-39%: p=0.6092 </a:t>
            </a:r>
          </a:p>
          <a:p>
            <a:r>
              <a:rPr lang="en-US" sz="1500" b="1" dirty="0" smtClean="0">
                <a:solidFill>
                  <a:schemeClr val="bg2"/>
                </a:solidFill>
              </a:rPr>
              <a:t>0-9% vs. 40%+: p=0.0151 </a:t>
            </a:r>
          </a:p>
          <a:p>
            <a:r>
              <a:rPr lang="en-US" sz="1500" b="1" dirty="0" smtClean="0">
                <a:solidFill>
                  <a:schemeClr val="bg2"/>
                </a:solidFill>
              </a:rPr>
              <a:t>10-39% vs. 40%+: p=0.5698</a:t>
            </a:r>
            <a:endParaRPr lang="en-US" sz="1500" b="1" dirty="0">
              <a:solidFill>
                <a:schemeClr val="bg2"/>
              </a:solidFill>
            </a:endParaRPr>
          </a:p>
        </p:txBody>
      </p:sp>
      <p:sp>
        <p:nvSpPr>
          <p:cNvPr id="20" name="title_cohort"/>
          <p:cNvSpPr txBox="1"/>
          <p:nvPr/>
        </p:nvSpPr>
        <p:spPr>
          <a:xfrm>
            <a:off x="3175686" y="968353"/>
            <a:ext cx="5105400" cy="400110"/>
          </a:xfrm>
          <a:prstGeom prst="rect">
            <a:avLst/>
          </a:prstGeom>
          <a:noFill/>
        </p:spPr>
        <p:txBody>
          <a:bodyPr wrap="square" rtlCol="0">
            <a:spAutoFit/>
          </a:bodyPr>
          <a:lstStyle/>
          <a:p>
            <a:r>
              <a:rPr lang="en-US" sz="2000" b="1" kern="0" dirty="0" smtClean="0">
                <a:solidFill>
                  <a:srgbClr val="002060"/>
                </a:solidFill>
              </a:rPr>
              <a:t>(Transplants: January 2005 – June 2017)</a:t>
            </a:r>
            <a:endParaRPr lang="en-US" sz="2000" b="1" kern="0" dirty="0">
              <a:solidFill>
                <a:srgbClr val="002060"/>
              </a:solidFill>
            </a:endParaRPr>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chemeClr val="bg2"/>
                </a:solidFill>
              </a:rPr>
              <a:t>CPRA and PRA values were combined. If Class I and Class II PRA values were reported separately, the higher of the two values was used.</a:t>
            </a:r>
            <a:endParaRPr lang="en-US" dirty="0">
              <a:solidFill>
                <a:schemeClr val="bg2"/>
              </a:solidFill>
            </a:endParaRPr>
          </a:p>
        </p:txBody>
      </p:sp>
      <p:grpSp>
        <p:nvGrpSpPr>
          <p:cNvPr id="13" name="Group 12"/>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378374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418929"/>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PRA</a:t>
            </a:r>
            <a:endParaRPr lang="en-US" sz="2000" kern="0" dirty="0">
              <a:solidFill>
                <a:srgbClr val="002060"/>
              </a:solidFill>
            </a:endParaRPr>
          </a:p>
        </p:txBody>
      </p:sp>
      <p:sp>
        <p:nvSpPr>
          <p:cNvPr id="3" name="Title 2"/>
          <p:cNvSpPr txBox="1"/>
          <p:nvPr/>
        </p:nvSpPr>
        <p:spPr>
          <a:xfrm>
            <a:off x="762000" y="925218"/>
            <a:ext cx="2578443" cy="461665"/>
          </a:xfrm>
          <a:prstGeom prst="rect">
            <a:avLst/>
          </a:prstGeom>
          <a:noFill/>
        </p:spPr>
        <p:txBody>
          <a:bodyPr wrap="square" rtlCol="0">
            <a:spAutoFit/>
          </a:bodyPr>
          <a:lstStyle/>
          <a:p>
            <a:pPr algn="ctr"/>
            <a:r>
              <a:rPr lang="en-US" sz="2400" b="1" kern="0" dirty="0" smtClean="0">
                <a:solidFill>
                  <a:srgbClr val="0070C0"/>
                </a:solidFill>
              </a:rPr>
              <a:t>Diagnosis=DCM</a:t>
            </a:r>
            <a:endParaRPr lang="en-US" sz="2400" b="1" kern="0" dirty="0">
              <a:solidFill>
                <a:srgbClr val="0070C0"/>
              </a:solidFill>
            </a:endParaRPr>
          </a:p>
        </p:txBody>
      </p:sp>
      <p:sp>
        <p:nvSpPr>
          <p:cNvPr id="9" name="pvalues"/>
          <p:cNvSpPr txBox="1"/>
          <p:nvPr/>
        </p:nvSpPr>
        <p:spPr>
          <a:xfrm>
            <a:off x="1206843" y="3505200"/>
            <a:ext cx="4267200" cy="784830"/>
          </a:xfrm>
          <a:prstGeom prst="rect">
            <a:avLst/>
          </a:prstGeom>
          <a:noFill/>
        </p:spPr>
        <p:txBody>
          <a:bodyPr wrap="square" rtlCol="0">
            <a:spAutoFit/>
          </a:bodyPr>
          <a:lstStyle/>
          <a:p>
            <a:r>
              <a:rPr lang="en-US" sz="1500" b="1" dirty="0" smtClean="0">
                <a:solidFill>
                  <a:schemeClr val="bg2"/>
                </a:solidFill>
              </a:rPr>
              <a:t>0-9% vs. 10-39%: p=0.9759 </a:t>
            </a:r>
          </a:p>
          <a:p>
            <a:r>
              <a:rPr lang="en-US" sz="1500" b="1" dirty="0" smtClean="0">
                <a:solidFill>
                  <a:schemeClr val="bg2"/>
                </a:solidFill>
              </a:rPr>
              <a:t>0-9% vs. 40%+: p=0.8927 </a:t>
            </a:r>
          </a:p>
          <a:p>
            <a:r>
              <a:rPr lang="en-US" sz="1500" b="1" dirty="0" smtClean="0">
                <a:solidFill>
                  <a:schemeClr val="bg2"/>
                </a:solidFill>
              </a:rPr>
              <a:t>10-39% vs. 40%+: p=0.9793</a:t>
            </a:r>
            <a:endParaRPr lang="en-US" sz="1500" b="1" dirty="0">
              <a:solidFill>
                <a:schemeClr val="bg2"/>
              </a:solidFill>
            </a:endParaRPr>
          </a:p>
        </p:txBody>
      </p:sp>
      <p:sp>
        <p:nvSpPr>
          <p:cNvPr id="20" name="title_cohort"/>
          <p:cNvSpPr txBox="1"/>
          <p:nvPr/>
        </p:nvSpPr>
        <p:spPr>
          <a:xfrm>
            <a:off x="3175686" y="968353"/>
            <a:ext cx="5105400" cy="400110"/>
          </a:xfrm>
          <a:prstGeom prst="rect">
            <a:avLst/>
          </a:prstGeom>
          <a:noFill/>
        </p:spPr>
        <p:txBody>
          <a:bodyPr wrap="square" rtlCol="0">
            <a:spAutoFit/>
          </a:bodyPr>
          <a:lstStyle/>
          <a:p>
            <a:r>
              <a:rPr lang="en-US" sz="2000" b="1" kern="0" dirty="0" smtClean="0">
                <a:solidFill>
                  <a:srgbClr val="002060"/>
                </a:solidFill>
              </a:rPr>
              <a:t>(Transplants: January 2005 – June 2017)</a:t>
            </a:r>
            <a:endParaRPr lang="en-US" sz="2000" b="1" kern="0" dirty="0">
              <a:solidFill>
                <a:srgbClr val="002060"/>
              </a:solidFill>
            </a:endParaRPr>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chemeClr val="bg2"/>
                </a:solidFill>
              </a:rPr>
              <a:t>CPRA and PRA values were combined. If Class I and Class II PRA values were reported separately, the higher of the two values was used.</a:t>
            </a:r>
            <a:endParaRPr lang="en-US" dirty="0">
              <a:solidFill>
                <a:schemeClr val="bg2"/>
              </a:solidFill>
            </a:endParaRPr>
          </a:p>
        </p:txBody>
      </p:sp>
      <p:grpSp>
        <p:nvGrpSpPr>
          <p:cNvPr id="13" name="Group 12"/>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4499004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19758437"/>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46206"/>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PRA</a:t>
            </a:r>
            <a:endParaRPr lang="en-US" sz="2000" kern="0" dirty="0">
              <a:solidFill>
                <a:srgbClr val="002060"/>
              </a:solidFill>
            </a:endParaRPr>
          </a:p>
        </p:txBody>
      </p:sp>
      <p:sp>
        <p:nvSpPr>
          <p:cNvPr id="3" name="Title 2"/>
          <p:cNvSpPr txBox="1"/>
          <p:nvPr/>
        </p:nvSpPr>
        <p:spPr>
          <a:xfrm>
            <a:off x="152400" y="925218"/>
            <a:ext cx="3962400" cy="461665"/>
          </a:xfrm>
          <a:prstGeom prst="rect">
            <a:avLst/>
          </a:prstGeom>
          <a:noFill/>
        </p:spPr>
        <p:txBody>
          <a:bodyPr wrap="square" rtlCol="0">
            <a:spAutoFit/>
          </a:bodyPr>
          <a:lstStyle/>
          <a:p>
            <a:pPr algn="ctr"/>
            <a:r>
              <a:rPr lang="en-US" sz="2400" b="1" kern="0" dirty="0" smtClean="0">
                <a:solidFill>
                  <a:srgbClr val="0070C0"/>
                </a:solidFill>
              </a:rPr>
              <a:t>Diagnosis=Retransplant</a:t>
            </a:r>
            <a:endParaRPr lang="en-US" sz="2400" b="1" kern="0" dirty="0">
              <a:solidFill>
                <a:srgbClr val="0070C0"/>
              </a:solidFill>
            </a:endParaRPr>
          </a:p>
        </p:txBody>
      </p:sp>
      <p:sp>
        <p:nvSpPr>
          <p:cNvPr id="9" name="pvalues"/>
          <p:cNvSpPr txBox="1"/>
          <p:nvPr/>
        </p:nvSpPr>
        <p:spPr>
          <a:xfrm>
            <a:off x="1206843" y="3505200"/>
            <a:ext cx="4267200" cy="784830"/>
          </a:xfrm>
          <a:prstGeom prst="rect">
            <a:avLst/>
          </a:prstGeom>
          <a:noFill/>
        </p:spPr>
        <p:txBody>
          <a:bodyPr wrap="square" rtlCol="0">
            <a:spAutoFit/>
          </a:bodyPr>
          <a:lstStyle/>
          <a:p>
            <a:r>
              <a:rPr lang="en-US" sz="1500" b="1" dirty="0" smtClean="0">
                <a:solidFill>
                  <a:schemeClr val="bg2"/>
                </a:solidFill>
              </a:rPr>
              <a:t>0-9% vs. 10-39%: p=0.9938 </a:t>
            </a:r>
          </a:p>
          <a:p>
            <a:r>
              <a:rPr lang="en-US" sz="1500" b="1" dirty="0" smtClean="0">
                <a:solidFill>
                  <a:schemeClr val="bg2"/>
                </a:solidFill>
              </a:rPr>
              <a:t>0-9% vs. 40%+: p=0.6240</a:t>
            </a:r>
          </a:p>
          <a:p>
            <a:r>
              <a:rPr lang="en-US" sz="1500" b="1" dirty="0" smtClean="0">
                <a:solidFill>
                  <a:schemeClr val="bg2"/>
                </a:solidFill>
              </a:rPr>
              <a:t>10-39% vs. 40%+: p=0.7717</a:t>
            </a:r>
            <a:endParaRPr lang="en-US" sz="1500" b="1" dirty="0">
              <a:solidFill>
                <a:schemeClr val="bg2"/>
              </a:solidFill>
            </a:endParaRPr>
          </a:p>
        </p:txBody>
      </p:sp>
      <p:sp>
        <p:nvSpPr>
          <p:cNvPr id="20" name="title_cohort"/>
          <p:cNvSpPr txBox="1"/>
          <p:nvPr/>
        </p:nvSpPr>
        <p:spPr>
          <a:xfrm>
            <a:off x="3841899" y="968353"/>
            <a:ext cx="5105400" cy="400110"/>
          </a:xfrm>
          <a:prstGeom prst="rect">
            <a:avLst/>
          </a:prstGeom>
          <a:noFill/>
        </p:spPr>
        <p:txBody>
          <a:bodyPr wrap="square" rtlCol="0">
            <a:spAutoFit/>
          </a:bodyPr>
          <a:lstStyle/>
          <a:p>
            <a:r>
              <a:rPr lang="en-US" sz="2000" b="1" kern="0" dirty="0" smtClean="0">
                <a:solidFill>
                  <a:srgbClr val="002060"/>
                </a:solidFill>
              </a:rPr>
              <a:t>(Transplants: January 2005 – June 2017)</a:t>
            </a:r>
            <a:endParaRPr lang="en-US" sz="2000" b="1" kern="0" dirty="0">
              <a:solidFill>
                <a:srgbClr val="002060"/>
              </a:solidFill>
            </a:endParaRPr>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chemeClr val="bg2"/>
                </a:solidFill>
              </a:rPr>
              <a:t>CPRA and PRA values were combined. If Class I and Class II PRA values were reported separately, the higher of the two values was used.</a:t>
            </a:r>
            <a:endParaRPr lang="en-US" dirty="0">
              <a:solidFill>
                <a:schemeClr val="bg2"/>
              </a:solidFill>
            </a:endParaRPr>
          </a:p>
        </p:txBody>
      </p:sp>
      <p:grpSp>
        <p:nvGrpSpPr>
          <p:cNvPr id="13" name="Group 12"/>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16006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0" y="332136"/>
            <a:ext cx="9144000" cy="10121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br>
              <a:rPr lang="en-US" sz="2600" kern="0" dirty="0" smtClean="0">
                <a:solidFill>
                  <a:srgbClr val="002060"/>
                </a:solidFill>
              </a:rPr>
            </a:br>
            <a:r>
              <a:rPr lang="en-US" sz="2600" kern="0" dirty="0" smtClean="0">
                <a:solidFill>
                  <a:srgbClr val="002060"/>
                </a:solidFill>
              </a:rPr>
              <a:t>Number of Centers by </a:t>
            </a:r>
            <a:r>
              <a:rPr lang="en-US" sz="2400" kern="0" dirty="0" smtClean="0">
                <a:solidFill>
                  <a:srgbClr val="002060"/>
                </a:solidFill>
              </a:rPr>
              <a:t>Center Volume</a:t>
            </a:r>
            <a:br>
              <a:rPr lang="en-US" sz="2400" kern="0" dirty="0" smtClean="0">
                <a:solidFill>
                  <a:srgbClr val="002060"/>
                </a:solidFill>
              </a:rPr>
            </a:br>
            <a:endParaRPr lang="en-US" sz="2000" kern="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2989621"/>
              </p:ext>
            </p:extLst>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_cohort"/>
          <p:cNvSpPr>
            <a:spLocks noGrp="1"/>
          </p:cNvSpPr>
          <p:nvPr>
            <p:ph type="title"/>
          </p:nvPr>
        </p:nvSpPr>
        <p:spPr>
          <a:xfrm>
            <a:off x="0" y="928211"/>
            <a:ext cx="9144000" cy="665804"/>
          </a:xfrm>
        </p:spPr>
        <p:txBody>
          <a:bodyPr/>
          <a:lstStyle/>
          <a:p>
            <a:r>
              <a:rPr lang="en-US" sz="2000" dirty="0" smtClean="0">
                <a:solidFill>
                  <a:srgbClr val="002060"/>
                </a:solidFill>
              </a:rPr>
              <a:t>(Transplants: January 2005 – June 2018)</a:t>
            </a:r>
            <a:endParaRPr lang="en-US" sz="200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818876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90842403"/>
              </p:ext>
            </p:extLst>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400800" y="1828800"/>
            <a:ext cx="1219200" cy="323165"/>
          </a:xfrm>
          <a:prstGeom prst="rect">
            <a:avLst/>
          </a:prstGeom>
          <a:noFill/>
        </p:spPr>
        <p:txBody>
          <a:bodyPr wrap="square" rtlCol="0">
            <a:spAutoFit/>
          </a:bodyPr>
          <a:lstStyle/>
          <a:p>
            <a:r>
              <a:rPr lang="en-US" sz="1500" b="1" dirty="0" smtClean="0">
                <a:solidFill>
                  <a:schemeClr val="bg2"/>
                </a:solidFill>
              </a:rPr>
              <a:t>p = 0.0001</a:t>
            </a:r>
            <a:endParaRPr lang="en-US" sz="1500" b="1" dirty="0">
              <a:solidFill>
                <a:schemeClr val="bg2"/>
              </a:solidFill>
            </a:endParaRPr>
          </a:p>
        </p:txBody>
      </p:sp>
      <p:sp>
        <p:nvSpPr>
          <p:cNvPr id="3" name="title_cohort"/>
          <p:cNvSpPr txBox="1"/>
          <p:nvPr/>
        </p:nvSpPr>
        <p:spPr>
          <a:xfrm>
            <a:off x="2048934" y="935754"/>
            <a:ext cx="5334000" cy="400110"/>
          </a:xfrm>
          <a:prstGeom prst="rect">
            <a:avLst/>
          </a:prstGeom>
          <a:noFill/>
        </p:spPr>
        <p:txBody>
          <a:bodyPr wrap="square" rtlCol="0">
            <a:spAutoFit/>
          </a:bodyPr>
          <a:lstStyle/>
          <a:p>
            <a:r>
              <a:rPr lang="en-US" sz="2000" b="1" kern="0" dirty="0" smtClean="0">
                <a:solidFill>
                  <a:srgbClr val="002060"/>
                </a:solidFill>
              </a:rPr>
              <a:t>(Transplants: January 2005 – June 2017)</a:t>
            </a:r>
            <a:endParaRPr lang="en-US" sz="2000" b="1" kern="0" dirty="0">
              <a:solidFill>
                <a:srgbClr val="002060"/>
              </a:solidFill>
            </a:endParaRPr>
          </a:p>
        </p:txBody>
      </p:sp>
      <p:sp>
        <p:nvSpPr>
          <p:cNvPr id="11" name="Title 1"/>
          <p:cNvSpPr txBox="1">
            <a:spLocks/>
          </p:cNvSpPr>
          <p:nvPr/>
        </p:nvSpPr>
        <p:spPr bwMode="auto">
          <a:xfrm>
            <a:off x="0" y="204557"/>
            <a:ext cx="9144000" cy="797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300" kern="0" dirty="0" smtClean="0">
                <a:solidFill>
                  <a:srgbClr val="002060"/>
                </a:solidFill>
              </a:rPr>
              <a:t>Kaplan-Meier Patient vs. Graft Survival</a:t>
            </a:r>
            <a:endParaRPr lang="en-US" sz="2400"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11285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94340455"/>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6553200" y="6324600"/>
            <a:ext cx="2362200" cy="276999"/>
          </a:xfrm>
          <a:prstGeom prst="rect">
            <a:avLst/>
          </a:prstGeom>
          <a:noFill/>
        </p:spPr>
        <p:txBody>
          <a:bodyPr wrap="square" rtlCol="0">
            <a:spAutoFit/>
          </a:bodyPr>
          <a:lstStyle/>
          <a:p>
            <a:pPr algn="r"/>
            <a:r>
              <a:rPr lang="en-US" sz="1200" b="1" dirty="0" smtClean="0">
                <a:solidFill>
                  <a:schemeClr val="bg2"/>
                </a:solidFill>
              </a:rPr>
              <a:t>* LVAD, RVAD, TAH, ECMO</a:t>
            </a:r>
            <a:endParaRPr lang="en-US" sz="1200" dirty="0">
              <a:solidFill>
                <a:schemeClr val="bg2"/>
              </a:solidFill>
            </a:endParaRPr>
          </a:p>
        </p:txBody>
      </p:sp>
      <p:sp>
        <p:nvSpPr>
          <p:cNvPr id="16" name="Tittle 2"/>
          <p:cNvSpPr txBox="1"/>
          <p:nvPr/>
        </p:nvSpPr>
        <p:spPr>
          <a:xfrm>
            <a:off x="1476383" y="922292"/>
            <a:ext cx="1375832" cy="461665"/>
          </a:xfrm>
          <a:prstGeom prst="rect">
            <a:avLst/>
          </a:prstGeom>
          <a:noFill/>
        </p:spPr>
        <p:txBody>
          <a:bodyPr wrap="square" rtlCol="0">
            <a:spAutoFit/>
          </a:bodyPr>
          <a:lstStyle/>
          <a:p>
            <a:r>
              <a:rPr lang="en-US" sz="2400" b="1" kern="0" dirty="0">
                <a:solidFill>
                  <a:srgbClr val="002060"/>
                </a:solidFill>
              </a:rPr>
              <a:t>Usage</a:t>
            </a:r>
            <a:r>
              <a:rPr lang="en-US" sz="2400" b="1" kern="0" dirty="0" smtClean="0">
                <a:solidFill>
                  <a:srgbClr val="002060"/>
                </a:solidFill>
              </a:rPr>
              <a:t>*</a:t>
            </a:r>
            <a:endParaRPr lang="en-US" sz="2400" b="1" kern="0" dirty="0">
              <a:solidFill>
                <a:srgbClr val="002060"/>
              </a:solidFill>
            </a:endParaRPr>
          </a:p>
        </p:txBody>
      </p:sp>
      <p:sp>
        <p:nvSpPr>
          <p:cNvPr id="15" name="Title 1"/>
          <p:cNvSpPr txBox="1">
            <a:spLocks/>
          </p:cNvSpPr>
          <p:nvPr/>
        </p:nvSpPr>
        <p:spPr bwMode="auto">
          <a:xfrm>
            <a:off x="0" y="-2471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Mechanical Circulatory Support</a:t>
            </a:r>
            <a:endParaRPr lang="en-US" sz="2400" kern="0" dirty="0">
              <a:solidFill>
                <a:srgbClr val="002060"/>
              </a:solidFill>
            </a:endParaRPr>
          </a:p>
        </p:txBody>
      </p:sp>
      <p:sp>
        <p:nvSpPr>
          <p:cNvPr id="9" name="pvalues"/>
          <p:cNvSpPr txBox="1"/>
          <p:nvPr/>
        </p:nvSpPr>
        <p:spPr>
          <a:xfrm>
            <a:off x="1143000" y="3710970"/>
            <a:ext cx="6248400" cy="784830"/>
          </a:xfrm>
          <a:prstGeom prst="rect">
            <a:avLst/>
          </a:prstGeom>
          <a:solidFill>
            <a:schemeClr val="tx1"/>
          </a:solidFill>
        </p:spPr>
        <p:txBody>
          <a:bodyPr wrap="square" rtlCol="0">
            <a:spAutoFit/>
          </a:bodyPr>
          <a:lstStyle/>
          <a:p>
            <a:r>
              <a:rPr lang="en-US" sz="1500" b="1" dirty="0" smtClean="0">
                <a:solidFill>
                  <a:schemeClr val="bg2"/>
                </a:solidFill>
              </a:rPr>
              <a:t>ECMO, no VAD or TAH vs. VAD or TAH, no ECMO: p =0.0062 ECMO, no VAD or TAH vs. No ECMO/VAD/TAH: p=0.0037</a:t>
            </a:r>
          </a:p>
          <a:p>
            <a:r>
              <a:rPr lang="en-US" sz="1500" b="1" dirty="0" smtClean="0">
                <a:solidFill>
                  <a:schemeClr val="bg2"/>
                </a:solidFill>
              </a:rPr>
              <a:t>VAD or TAH, no ECMO vs. No ECMO/VAD/TAH: p=0.9820</a:t>
            </a:r>
            <a:endParaRPr lang="en-US" sz="1500" b="1" dirty="0">
              <a:solidFill>
                <a:schemeClr val="bg2"/>
              </a:solidFill>
            </a:endParaRPr>
          </a:p>
        </p:txBody>
      </p:sp>
      <p:sp>
        <p:nvSpPr>
          <p:cNvPr id="3" name="title_cohort"/>
          <p:cNvSpPr txBox="1"/>
          <p:nvPr/>
        </p:nvSpPr>
        <p:spPr>
          <a:xfrm>
            <a:off x="2603157" y="954467"/>
            <a:ext cx="5334000" cy="400110"/>
          </a:xfrm>
          <a:prstGeom prst="rect">
            <a:avLst/>
          </a:prstGeom>
          <a:noFill/>
        </p:spPr>
        <p:txBody>
          <a:bodyPr wrap="square" rtlCol="0">
            <a:spAutoFit/>
          </a:bodyPr>
          <a:lstStyle/>
          <a:p>
            <a:r>
              <a:rPr lang="en-US" sz="2000" b="1" kern="0" dirty="0" smtClean="0">
                <a:solidFill>
                  <a:srgbClr val="002060"/>
                </a:solidFill>
              </a:rPr>
              <a:t>(Transplants: January 2010 – June 2017)</a:t>
            </a:r>
            <a:endParaRPr lang="en-US" sz="2000" b="1" kern="0"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866050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106783664"/>
              </p:ext>
            </p:extLst>
          </p:nvPr>
        </p:nvGraphicFramePr>
        <p:xfrm>
          <a:off x="152400" y="13716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0" y="142885"/>
            <a:ext cx="9144000" cy="9277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Functional Status of Surviving Recipients</a:t>
            </a:r>
            <a:endParaRPr lang="en-US" sz="2000" kern="0" dirty="0">
              <a:solidFill>
                <a:srgbClr val="002060"/>
              </a:solidFill>
            </a:endParaRPr>
          </a:p>
        </p:txBody>
      </p:sp>
      <p:sp>
        <p:nvSpPr>
          <p:cNvPr id="3" name="title_cohort"/>
          <p:cNvSpPr txBox="1"/>
          <p:nvPr/>
        </p:nvSpPr>
        <p:spPr>
          <a:xfrm>
            <a:off x="2072413" y="949891"/>
            <a:ext cx="5105400" cy="400110"/>
          </a:xfrm>
          <a:prstGeom prst="rect">
            <a:avLst/>
          </a:prstGeom>
          <a:noFill/>
        </p:spPr>
        <p:txBody>
          <a:bodyPr wrap="square" rtlCol="0">
            <a:spAutoFit/>
          </a:bodyPr>
          <a:lstStyle/>
          <a:p>
            <a:r>
              <a:rPr lang="en-US" sz="2000" b="1" kern="0" dirty="0" smtClean="0">
                <a:solidFill>
                  <a:srgbClr val="002060"/>
                </a:solidFill>
              </a:rPr>
              <a:t>(Follow-ups: January 2010 – June 2018)</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005527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951894638"/>
              </p:ext>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0" y="176970"/>
            <a:ext cx="9144000" cy="938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Rehospitalization Post-transplant of Surviving Recipients </a:t>
            </a:r>
            <a:endParaRPr lang="en-US" sz="2000" kern="0" dirty="0">
              <a:solidFill>
                <a:srgbClr val="002060"/>
              </a:solidFill>
            </a:endParaRPr>
          </a:p>
        </p:txBody>
      </p:sp>
      <p:sp>
        <p:nvSpPr>
          <p:cNvPr id="3" name="title_cohort"/>
          <p:cNvSpPr txBox="1"/>
          <p:nvPr/>
        </p:nvSpPr>
        <p:spPr>
          <a:xfrm>
            <a:off x="1829337" y="991296"/>
            <a:ext cx="5486400" cy="400110"/>
          </a:xfrm>
          <a:prstGeom prst="rect">
            <a:avLst/>
          </a:prstGeom>
          <a:noFill/>
        </p:spPr>
        <p:txBody>
          <a:bodyPr wrap="square" rtlCol="0">
            <a:spAutoFit/>
          </a:bodyPr>
          <a:lstStyle/>
          <a:p>
            <a:pPr algn="ctr"/>
            <a:r>
              <a:rPr lang="en-US" sz="2000" b="1" kern="0" dirty="0" smtClean="0">
                <a:solidFill>
                  <a:srgbClr val="002060"/>
                </a:solidFill>
              </a:rPr>
              <a:t>(Follow-ups: January 2010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102263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Induction and Maintenance Immunosuppression</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022693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52934147"/>
              </p:ext>
            </p:extLst>
          </p:nvPr>
        </p:nvGraphicFramePr>
        <p:xfrm>
          <a:off x="1524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chemeClr val="bg2"/>
                </a:solidFill>
              </a:rPr>
              <a:t>Analysis is limited to patients who were alive at discharge.</a:t>
            </a:r>
            <a:endParaRPr lang="en-US" sz="1200" b="1" dirty="0">
              <a:solidFill>
                <a:schemeClr val="bg2"/>
              </a:solidFill>
            </a:endParaRPr>
          </a:p>
        </p:txBody>
      </p:sp>
      <p:sp>
        <p:nvSpPr>
          <p:cNvPr id="11" name="Title 1"/>
          <p:cNvSpPr txBox="1">
            <a:spLocks/>
          </p:cNvSpPr>
          <p:nvPr/>
        </p:nvSpPr>
        <p:spPr bwMode="auto">
          <a:xfrm>
            <a:off x="0" y="205548"/>
            <a:ext cx="9144000" cy="8920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Induction Immunosuppression </a:t>
            </a:r>
            <a:endParaRPr lang="en-US" sz="2000" kern="0" dirty="0">
              <a:solidFill>
                <a:srgbClr val="002060"/>
              </a:solidFill>
            </a:endParaRPr>
          </a:p>
        </p:txBody>
      </p:sp>
      <p:sp>
        <p:nvSpPr>
          <p:cNvPr id="3" name="title_cohort"/>
          <p:cNvSpPr txBox="1"/>
          <p:nvPr/>
        </p:nvSpPr>
        <p:spPr>
          <a:xfrm>
            <a:off x="1511658" y="946806"/>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13" name="pvalues"/>
          <p:cNvSpPr txBox="1"/>
          <p:nvPr/>
        </p:nvSpPr>
        <p:spPr>
          <a:xfrm>
            <a:off x="6324600" y="1677255"/>
            <a:ext cx="1545444"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chemeClr val="bg2"/>
                </a:solidFill>
              </a:rPr>
              <a:t>N = 5,222</a:t>
            </a:r>
            <a:endParaRPr lang="en-US" sz="1500" b="1" dirty="0">
              <a:solidFill>
                <a:schemeClr val="bg2"/>
              </a:solidFill>
            </a:endParaRPr>
          </a:p>
        </p:txBody>
      </p:sp>
    </p:spTree>
    <p:extLst>
      <p:ext uri="{BB962C8B-B14F-4D97-AF65-F5344CB8AC3E}">
        <p14:creationId xmlns:p14="http://schemas.microsoft.com/office/powerpoint/2010/main" val="6346267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chemeClr val="bg2"/>
                </a:solidFill>
              </a:rPr>
              <a:t>Analysis is limited to patients who were alive at discharge.</a:t>
            </a:r>
            <a:endParaRPr lang="en-US" sz="1200" b="1" dirty="0">
              <a:solidFill>
                <a:schemeClr val="bg2"/>
              </a:solidFill>
            </a:endParaRPr>
          </a:p>
        </p:txBody>
      </p:sp>
      <p:sp>
        <p:nvSpPr>
          <p:cNvPr id="11" name="Title 1"/>
          <p:cNvSpPr txBox="1">
            <a:spLocks/>
          </p:cNvSpPr>
          <p:nvPr/>
        </p:nvSpPr>
        <p:spPr bwMode="auto">
          <a:xfrm>
            <a:off x="0" y="182108"/>
            <a:ext cx="9144000" cy="90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Induction Immunosuppression by Era</a:t>
            </a:r>
            <a:endParaRPr lang="en-US" sz="2000" kern="0" dirty="0">
              <a:solidFill>
                <a:srgbClr val="002060"/>
              </a:solidFill>
            </a:endParaRPr>
          </a:p>
        </p:txBody>
      </p:sp>
      <p:graphicFrame>
        <p:nvGraphicFramePr>
          <p:cNvPr id="10" name="graph"/>
          <p:cNvGraphicFramePr>
            <a:graphicFrameLocks noGrp="1"/>
          </p:cNvGraphicFramePr>
          <p:nvPr>
            <p:ph idx="1"/>
            <p:extLst>
              <p:ext uri="{D42A27DB-BD31-4B8C-83A1-F6EECF244321}">
                <p14:modId xmlns:p14="http://schemas.microsoft.com/office/powerpoint/2010/main" val="1909821597"/>
              </p:ext>
            </p:extLst>
          </p:nvPr>
        </p:nvGraphicFramePr>
        <p:xfrm>
          <a:off x="1524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pvalues"/>
          <p:cNvSpPr txBox="1"/>
          <p:nvPr/>
        </p:nvSpPr>
        <p:spPr>
          <a:xfrm>
            <a:off x="4038600" y="2100196"/>
            <a:ext cx="4572000" cy="523220"/>
          </a:xfrm>
          <a:prstGeom prst="rect">
            <a:avLst/>
          </a:prstGeom>
          <a:solidFill>
            <a:schemeClr val="tx1"/>
          </a:solid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All </a:t>
            </a:r>
            <a:r>
              <a:rPr lang="en-US" sz="1400" b="1" dirty="0" smtClean="0">
                <a:solidFill>
                  <a:schemeClr val="bg2"/>
                </a:solidFill>
              </a:rPr>
              <a:t>pairwise </a:t>
            </a:r>
            <a:r>
              <a:rPr lang="en-US" sz="1400" b="1" dirty="0">
                <a:solidFill>
                  <a:schemeClr val="bg2"/>
                </a:solidFill>
              </a:rPr>
              <a:t>comparisons between eras were significant at p &lt; 0.05 except for IL-2R Antagonist.</a:t>
            </a:r>
          </a:p>
        </p:txBody>
      </p:sp>
      <p:sp>
        <p:nvSpPr>
          <p:cNvPr id="3" name="title_cohort"/>
          <p:cNvSpPr txBox="1"/>
          <p:nvPr/>
        </p:nvSpPr>
        <p:spPr>
          <a:xfrm>
            <a:off x="1541959" y="941097"/>
            <a:ext cx="6085839"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320272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26770096"/>
              </p:ext>
            </p:extLst>
          </p:nvPr>
        </p:nvGraphicFramePr>
        <p:xfrm>
          <a:off x="228600" y="12954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609063" y="888470"/>
            <a:ext cx="3124200" cy="461665"/>
          </a:xfrm>
          <a:prstGeom prst="rect">
            <a:avLst/>
          </a:prstGeom>
          <a:noFill/>
        </p:spPr>
        <p:txBody>
          <a:bodyPr wrap="square" rtlCol="0">
            <a:spAutoFit/>
          </a:bodyPr>
          <a:lstStyle/>
          <a:p>
            <a:r>
              <a:rPr lang="en-US" sz="2400" b="1" kern="0" dirty="0">
                <a:solidFill>
                  <a:srgbClr val="002060"/>
                </a:solidFill>
              </a:rPr>
              <a:t>Survival to 14 </a:t>
            </a:r>
            <a:r>
              <a:rPr lang="en-US" sz="2400" b="1" kern="0" dirty="0" smtClean="0">
                <a:solidFill>
                  <a:srgbClr val="002060"/>
                </a:solidFill>
              </a:rPr>
              <a:t>Days</a:t>
            </a:r>
            <a:endParaRPr lang="en-US" sz="2400" b="1" kern="0" dirty="0">
              <a:solidFill>
                <a:srgbClr val="002060"/>
              </a:solidFill>
            </a:endParaRPr>
          </a:p>
        </p:txBody>
      </p:sp>
      <p:sp>
        <p:nvSpPr>
          <p:cNvPr id="9" name="Title 1"/>
          <p:cNvSpPr txBox="1">
            <a:spLocks/>
          </p:cNvSpPr>
          <p:nvPr/>
        </p:nvSpPr>
        <p:spPr bwMode="auto">
          <a:xfrm>
            <a:off x="0" y="130935"/>
            <a:ext cx="9144000" cy="9358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Induction Group Conditional on</a:t>
            </a:r>
            <a:endParaRPr lang="en-US" sz="2000" kern="0" dirty="0">
              <a:solidFill>
                <a:srgbClr val="002060"/>
              </a:solidFill>
            </a:endParaRPr>
          </a:p>
        </p:txBody>
      </p:sp>
      <p:sp>
        <p:nvSpPr>
          <p:cNvPr id="17" name="pvalues"/>
          <p:cNvSpPr txBox="1"/>
          <p:nvPr/>
        </p:nvSpPr>
        <p:spPr>
          <a:xfrm>
            <a:off x="1219200" y="2973395"/>
            <a:ext cx="6117444"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chemeClr val="bg2"/>
                </a:solidFill>
              </a:rPr>
              <a:t>No </a:t>
            </a:r>
            <a:r>
              <a:rPr lang="en-US" sz="1500" b="1" dirty="0" smtClean="0">
                <a:solidFill>
                  <a:schemeClr val="bg2"/>
                </a:solidFill>
              </a:rPr>
              <a:t>pairwise </a:t>
            </a:r>
            <a:r>
              <a:rPr lang="en-US" sz="1500" b="1" dirty="0">
                <a:solidFill>
                  <a:schemeClr val="bg2"/>
                </a:solidFill>
              </a:rPr>
              <a:t>comparisons were significant at p&lt;0.05.</a:t>
            </a:r>
          </a:p>
        </p:txBody>
      </p:sp>
      <p:sp>
        <p:nvSpPr>
          <p:cNvPr id="11" name="title_cohort"/>
          <p:cNvSpPr txBox="1"/>
          <p:nvPr/>
        </p:nvSpPr>
        <p:spPr>
          <a:xfrm>
            <a:off x="3471930" y="963996"/>
            <a:ext cx="5410200" cy="400110"/>
          </a:xfrm>
          <a:prstGeom prst="rect">
            <a:avLst/>
          </a:prstGeom>
          <a:noFill/>
        </p:spPr>
        <p:txBody>
          <a:bodyPr wrap="square" rtlCol="0">
            <a:spAutoFit/>
          </a:bodyPr>
          <a:lstStyle/>
          <a:p>
            <a:r>
              <a:rPr lang="en-US" sz="2000" b="1" kern="0" dirty="0" smtClean="0">
                <a:solidFill>
                  <a:srgbClr val="002060"/>
                </a:solidFill>
              </a:rPr>
              <a:t>(Transplants: January 2005 – June 2017)</a:t>
            </a:r>
            <a:endParaRPr lang="en-US" sz="2000" b="1" kern="0"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542401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19405332"/>
              </p:ext>
            </p:extLst>
          </p:nvPr>
        </p:nvGraphicFramePr>
        <p:xfrm>
          <a:off x="228600" y="1371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chemeClr val="bg2"/>
                </a:solidFill>
              </a:rPr>
              <a:t>Analysis is limited to patients who were alive at discharge.</a:t>
            </a:r>
            <a:endParaRPr lang="en-US" sz="1200" b="1" dirty="0">
              <a:solidFill>
                <a:schemeClr val="bg2"/>
              </a:solidFill>
            </a:endParaRPr>
          </a:p>
        </p:txBody>
      </p:sp>
      <p:sp>
        <p:nvSpPr>
          <p:cNvPr id="3" name="Title 2"/>
          <p:cNvSpPr txBox="1"/>
          <p:nvPr/>
        </p:nvSpPr>
        <p:spPr>
          <a:xfrm>
            <a:off x="705715" y="942190"/>
            <a:ext cx="3124200" cy="461665"/>
          </a:xfrm>
          <a:prstGeom prst="rect">
            <a:avLst/>
          </a:prstGeom>
          <a:noFill/>
        </p:spPr>
        <p:txBody>
          <a:bodyPr wrap="square" rtlCol="0">
            <a:spAutoFit/>
          </a:bodyPr>
          <a:lstStyle/>
          <a:p>
            <a:r>
              <a:rPr lang="en-US" sz="2400" b="1" kern="0" dirty="0">
                <a:solidFill>
                  <a:srgbClr val="002060"/>
                </a:solidFill>
              </a:rPr>
              <a:t>Discharge by </a:t>
            </a:r>
            <a:r>
              <a:rPr lang="en-US" sz="2400" b="1" kern="0" dirty="0" smtClean="0">
                <a:solidFill>
                  <a:srgbClr val="002060"/>
                </a:solidFill>
              </a:rPr>
              <a:t>Era</a:t>
            </a:r>
            <a:endParaRPr lang="en-US" sz="2400" b="1" dirty="0">
              <a:solidFill>
                <a:srgbClr val="002060"/>
              </a:solidFill>
            </a:endParaRPr>
          </a:p>
        </p:txBody>
      </p:sp>
      <p:sp>
        <p:nvSpPr>
          <p:cNvPr id="11" name="Title 1"/>
          <p:cNvSpPr txBox="1">
            <a:spLocks/>
          </p:cNvSpPr>
          <p:nvPr/>
        </p:nvSpPr>
        <p:spPr bwMode="auto">
          <a:xfrm>
            <a:off x="228600" y="152400"/>
            <a:ext cx="8610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3200" kern="0" dirty="0" smtClean="0">
                <a:solidFill>
                  <a:srgbClr val="002060"/>
                </a:solidFill>
              </a:rPr>
              <a:t/>
            </a:r>
            <a:br>
              <a:rPr lang="en-US" sz="3200" kern="0" dirty="0" smtClean="0">
                <a:solidFill>
                  <a:srgbClr val="002060"/>
                </a:solidFill>
              </a:rPr>
            </a:br>
            <a:r>
              <a:rPr lang="en-US" sz="2400" kern="0" dirty="0" smtClean="0">
                <a:solidFill>
                  <a:srgbClr val="002060"/>
                </a:solidFill>
              </a:rPr>
              <a:t>Maintenance Immunosuppression at Time of Transplant</a:t>
            </a:r>
            <a:endParaRPr lang="en-US" sz="2000" kern="0" dirty="0">
              <a:solidFill>
                <a:srgbClr val="002060"/>
              </a:solidFill>
            </a:endParaRPr>
          </a:p>
        </p:txBody>
      </p:sp>
      <p:sp>
        <p:nvSpPr>
          <p:cNvPr id="12" name="title_cohort"/>
          <p:cNvSpPr txBox="1"/>
          <p:nvPr/>
        </p:nvSpPr>
        <p:spPr>
          <a:xfrm>
            <a:off x="2882150" y="999623"/>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2018)</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133105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59593" y="6259316"/>
            <a:ext cx="2971800" cy="461665"/>
          </a:xfrm>
          <a:prstGeom prst="rect">
            <a:avLst/>
          </a:prstGeom>
          <a:noFill/>
        </p:spPr>
        <p:txBody>
          <a:bodyPr wrap="square" rtlCol="0">
            <a:spAutoFit/>
          </a:bodyPr>
          <a:lstStyle/>
          <a:p>
            <a:r>
              <a:rPr lang="en-US" sz="1200" b="1" dirty="0">
                <a:solidFill>
                  <a:srgbClr val="002060"/>
                </a:solidFill>
              </a:rPr>
              <a:t>Analysis is limited to patients who were alive </a:t>
            </a:r>
            <a:r>
              <a:rPr lang="en-US" sz="1200" b="1" dirty="0" smtClean="0">
                <a:solidFill>
                  <a:srgbClr val="002060"/>
                </a:solidFill>
              </a:rPr>
              <a:t>at </a:t>
            </a:r>
            <a:r>
              <a:rPr lang="en-US" sz="1200" b="1" dirty="0">
                <a:solidFill>
                  <a:srgbClr val="002060"/>
                </a:solidFill>
              </a:rPr>
              <a:t>follow-up.</a:t>
            </a:r>
          </a:p>
        </p:txBody>
      </p:sp>
      <p:graphicFrame>
        <p:nvGraphicFramePr>
          <p:cNvPr id="22" name="Content Placeholder 3"/>
          <p:cNvGraphicFramePr>
            <a:graphicFrameLocks noGrp="1"/>
          </p:cNvGraphicFramePr>
          <p:nvPr>
            <p:ph idx="1"/>
            <p:extLst>
              <p:ext uri="{D42A27DB-BD31-4B8C-83A1-F6EECF244321}">
                <p14:modId xmlns:p14="http://schemas.microsoft.com/office/powerpoint/2010/main" val="2815782591"/>
              </p:ext>
            </p:extLst>
          </p:nvPr>
        </p:nvGraphicFramePr>
        <p:xfrm>
          <a:off x="2" y="1447799"/>
          <a:ext cx="8991598" cy="4906741"/>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txBox="1">
            <a:spLocks/>
          </p:cNvSpPr>
          <p:nvPr/>
        </p:nvSpPr>
        <p:spPr bwMode="auto">
          <a:xfrm>
            <a:off x="2" y="76200"/>
            <a:ext cx="914399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300" kern="0" dirty="0">
                <a:solidFill>
                  <a:srgbClr val="002060"/>
                </a:solidFill>
              </a:rPr>
              <a:t>Maintenance Immunosuppression at Time of 1 Year </a:t>
            </a:r>
            <a:r>
              <a:rPr lang="en-US" sz="2300" kern="0" dirty="0" smtClean="0">
                <a:solidFill>
                  <a:srgbClr val="002060"/>
                </a:solidFill>
              </a:rPr>
              <a:t>Follow-up</a:t>
            </a:r>
            <a:endParaRPr lang="en-US" sz="2300" kern="0" dirty="0">
              <a:solidFill>
                <a:srgbClr val="002060"/>
              </a:solidFill>
            </a:endParaRPr>
          </a:p>
        </p:txBody>
      </p:sp>
      <p:sp>
        <p:nvSpPr>
          <p:cNvPr id="11" name="pvalues"/>
          <p:cNvSpPr txBox="1"/>
          <p:nvPr/>
        </p:nvSpPr>
        <p:spPr>
          <a:xfrm>
            <a:off x="6441642" y="1732210"/>
            <a:ext cx="2207701" cy="323165"/>
          </a:xfrm>
          <a:prstGeom prst="rect">
            <a:avLst/>
          </a:prstGeom>
          <a:noFill/>
        </p:spPr>
        <p:txBody>
          <a:bodyPr wrap="square" rtlCol="0">
            <a:spAutoFit/>
          </a:bodyPr>
          <a:lstStyle/>
          <a:p>
            <a:pPr algn="ctr"/>
            <a:r>
              <a:rPr lang="en-US" sz="1500" b="1" dirty="0" smtClean="0">
                <a:solidFill>
                  <a:schemeClr val="bg2"/>
                </a:solidFill>
              </a:rPr>
              <a:t>N = 4,534</a:t>
            </a:r>
            <a:endParaRPr lang="en-US" sz="1500" b="1" dirty="0">
              <a:solidFill>
                <a:schemeClr val="bg2"/>
              </a:solidFill>
            </a:endParaRPr>
          </a:p>
        </p:txBody>
      </p:sp>
      <p:sp>
        <p:nvSpPr>
          <p:cNvPr id="3" name="title_cohort"/>
          <p:cNvSpPr txBox="1"/>
          <p:nvPr/>
        </p:nvSpPr>
        <p:spPr>
          <a:xfrm>
            <a:off x="26796" y="1062936"/>
            <a:ext cx="9117204" cy="400110"/>
          </a:xfrm>
          <a:prstGeom prst="rect">
            <a:avLst/>
          </a:prstGeom>
          <a:noFill/>
        </p:spPr>
        <p:txBody>
          <a:bodyPr wrap="square" rtlCol="0">
            <a:spAutoFit/>
          </a:bodyPr>
          <a:lstStyle/>
          <a:p>
            <a:pPr algn="ctr"/>
            <a:r>
              <a:rPr lang="en-US" sz="2000" b="1" kern="0" dirty="0" smtClean="0">
                <a:solidFill>
                  <a:srgbClr val="002060"/>
                </a:solidFill>
              </a:rPr>
              <a:t>(Follow-ups: January 2005 – June 2018)</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89669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8226"/>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Distribution of Transplants by Center Volume</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6608765"/>
              </p:ext>
            </p:extLst>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0" y="1021932"/>
            <a:ext cx="9144000" cy="400110"/>
          </a:xfrm>
          <a:prstGeom prst="rect">
            <a:avLst/>
          </a:prstGeom>
          <a:noFill/>
        </p:spPr>
        <p:txBody>
          <a:bodyPr wrap="square" rtlCol="0">
            <a:spAutoFit/>
          </a:bodyPr>
          <a:lstStyle/>
          <a:p>
            <a:pPr algn="ctr"/>
            <a:r>
              <a:rPr lang="en-US" sz="2000" b="1" dirty="0" smtClean="0">
                <a:solidFill>
                  <a:srgbClr val="002060"/>
                </a:solidFill>
              </a:rPr>
              <a:t>(Transplants: January 2005 – June 2018)</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427774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008649" y="6259316"/>
            <a:ext cx="2971800" cy="461665"/>
          </a:xfrm>
          <a:prstGeom prst="rect">
            <a:avLst/>
          </a:prstGeom>
          <a:noFill/>
        </p:spPr>
        <p:txBody>
          <a:bodyPr wrap="square" rtlCol="0">
            <a:spAutoFit/>
          </a:bodyPr>
          <a:lstStyle/>
          <a:p>
            <a:r>
              <a:rPr lang="en-US" sz="1200" b="1" dirty="0">
                <a:solidFill>
                  <a:srgbClr val="002060"/>
                </a:solidFill>
              </a:rPr>
              <a:t>Analysis is limited to patients who were alive at </a:t>
            </a:r>
            <a:r>
              <a:rPr lang="en-US" sz="1200" b="1" dirty="0" smtClean="0">
                <a:solidFill>
                  <a:srgbClr val="002060"/>
                </a:solidFill>
              </a:rPr>
              <a:t>follow-up</a:t>
            </a:r>
            <a:r>
              <a:rPr lang="en-US" sz="1200" b="1" dirty="0">
                <a:solidFill>
                  <a:srgbClr val="002060"/>
                </a:solidFill>
              </a:rPr>
              <a:t>.</a:t>
            </a:r>
          </a:p>
        </p:txBody>
      </p:sp>
      <p:sp>
        <p:nvSpPr>
          <p:cNvPr id="20" name="Title 2"/>
          <p:cNvSpPr txBox="1"/>
          <p:nvPr/>
        </p:nvSpPr>
        <p:spPr>
          <a:xfrm>
            <a:off x="1371600" y="784158"/>
            <a:ext cx="3886200" cy="461665"/>
          </a:xfrm>
          <a:prstGeom prst="rect">
            <a:avLst/>
          </a:prstGeom>
          <a:noFill/>
        </p:spPr>
        <p:txBody>
          <a:bodyPr wrap="square" rtlCol="0">
            <a:spAutoFit/>
          </a:bodyPr>
          <a:lstStyle/>
          <a:p>
            <a:r>
              <a:rPr lang="en-US" sz="2400" b="1" kern="0" dirty="0" smtClean="0">
                <a:solidFill>
                  <a:srgbClr val="002060"/>
                </a:solidFill>
              </a:rPr>
              <a:t>1 Year Follow-up</a:t>
            </a:r>
            <a:endParaRPr lang="en-US" sz="2400" b="1" dirty="0">
              <a:solidFill>
                <a:srgbClr val="002060"/>
              </a:solidFill>
            </a:endParaRPr>
          </a:p>
        </p:txBody>
      </p:sp>
      <p:sp>
        <p:nvSpPr>
          <p:cNvPr id="12" name="Title 1"/>
          <p:cNvSpPr txBox="1">
            <a:spLocks/>
          </p:cNvSpPr>
          <p:nvPr/>
        </p:nvSpPr>
        <p:spPr bwMode="auto">
          <a:xfrm>
            <a:off x="0" y="152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Pediatric Heart Transplants</a:t>
            </a:r>
            <a:r>
              <a:rPr lang="en-US" sz="4400" kern="0" dirty="0" smtClean="0">
                <a:solidFill>
                  <a:srgbClr val="002060"/>
                </a:solidFill>
              </a:rPr>
              <a:t/>
            </a:r>
            <a:br>
              <a:rPr lang="en-US" sz="4400" kern="0" dirty="0" smtClean="0">
                <a:solidFill>
                  <a:srgbClr val="002060"/>
                </a:solidFill>
              </a:rPr>
            </a:br>
            <a:r>
              <a:rPr lang="en-US" sz="2000" kern="0" dirty="0" smtClean="0">
                <a:solidFill>
                  <a:srgbClr val="002060"/>
                </a:solidFill>
              </a:rPr>
              <a:t> </a:t>
            </a:r>
            <a:r>
              <a:rPr lang="en-US" sz="2400" kern="0" dirty="0" smtClean="0">
                <a:solidFill>
                  <a:srgbClr val="002060"/>
                </a:solidFill>
              </a:rPr>
              <a:t>Maintenance Immunosuppression Drug Combinations at</a:t>
            </a:r>
          </a:p>
          <a:p>
            <a:pPr>
              <a:lnSpc>
                <a:spcPct val="90000"/>
              </a:lnSpc>
            </a:pPr>
            <a:endParaRPr lang="en-US" sz="2400" kern="0" dirty="0">
              <a:solidFill>
                <a:srgbClr val="002060"/>
              </a:solidFill>
            </a:endParaRPr>
          </a:p>
          <a:p>
            <a:pPr>
              <a:lnSpc>
                <a:spcPct val="90000"/>
              </a:lnSpc>
            </a:pPr>
            <a:r>
              <a:rPr lang="en-US" sz="2400" kern="0" dirty="0" smtClean="0">
                <a:solidFill>
                  <a:srgbClr val="002060"/>
                </a:solidFill>
              </a:rPr>
              <a:t> </a:t>
            </a:r>
            <a:endParaRPr lang="en-US" sz="1900" kern="0" dirty="0">
              <a:solidFill>
                <a:srgbClr val="002060"/>
              </a:solidFill>
            </a:endParaRPr>
          </a:p>
        </p:txBody>
      </p:sp>
      <p:sp>
        <p:nvSpPr>
          <p:cNvPr id="3" name="title_cohort"/>
          <p:cNvSpPr txBox="1"/>
          <p:nvPr/>
        </p:nvSpPr>
        <p:spPr>
          <a:xfrm>
            <a:off x="4038600" y="845713"/>
            <a:ext cx="5029200" cy="400110"/>
          </a:xfrm>
          <a:prstGeom prst="rect">
            <a:avLst/>
          </a:prstGeom>
          <a:noFill/>
        </p:spPr>
        <p:txBody>
          <a:bodyPr wrap="square" rtlCol="0">
            <a:spAutoFit/>
          </a:bodyPr>
          <a:lstStyle/>
          <a:p>
            <a:r>
              <a:rPr lang="en-US" sz="2000" b="1" dirty="0" smtClean="0">
                <a:solidFill>
                  <a:srgbClr val="002060"/>
                </a:solidFill>
              </a:rPr>
              <a:t>(Follow-ups: January 2005 – June 2018)</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graphicFrame>
        <p:nvGraphicFramePr>
          <p:cNvPr id="10" name="Content Placeholder 9"/>
          <p:cNvGraphicFramePr>
            <a:graphicFrameLocks noGrp="1"/>
          </p:cNvGraphicFramePr>
          <p:nvPr>
            <p:ph idx="1"/>
            <p:extLst>
              <p:ext uri="{D42A27DB-BD31-4B8C-83A1-F6EECF244321}">
                <p14:modId xmlns:p14="http://schemas.microsoft.com/office/powerpoint/2010/main" val="2085602707"/>
              </p:ext>
            </p:extLst>
          </p:nvPr>
        </p:nvGraphicFramePr>
        <p:xfrm>
          <a:off x="152400" y="1245823"/>
          <a:ext cx="8915400" cy="49009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81632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86856668"/>
              </p:ext>
            </p:extLst>
          </p:nvPr>
        </p:nvGraphicFramePr>
        <p:xfrm>
          <a:off x="228600" y="15240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11269" y="1036936"/>
            <a:ext cx="4495800" cy="400110"/>
          </a:xfrm>
          <a:prstGeom prst="rect">
            <a:avLst/>
          </a:prstGeom>
          <a:noFill/>
        </p:spPr>
        <p:txBody>
          <a:bodyPr wrap="square" rtlCol="0">
            <a:spAutoFit/>
          </a:bodyPr>
          <a:lstStyle/>
          <a:p>
            <a:r>
              <a:rPr lang="en-US" sz="2000" b="1" kern="0" dirty="0">
                <a:solidFill>
                  <a:srgbClr val="002060"/>
                </a:solidFill>
              </a:rPr>
              <a:t>Conditional on Survival to 1 </a:t>
            </a:r>
            <a:r>
              <a:rPr lang="en-US" sz="2000" b="1" kern="0" dirty="0" smtClean="0">
                <a:solidFill>
                  <a:srgbClr val="002060"/>
                </a:solidFill>
              </a:rPr>
              <a:t>Year</a:t>
            </a:r>
            <a:endParaRPr lang="en-US" sz="2000" b="1" kern="0" dirty="0">
              <a:solidFill>
                <a:srgbClr val="002060"/>
              </a:solidFill>
            </a:endParaRPr>
          </a:p>
        </p:txBody>
      </p:sp>
      <p:sp>
        <p:nvSpPr>
          <p:cNvPr id="11" name="Title 1"/>
          <p:cNvSpPr txBox="1">
            <a:spLocks/>
          </p:cNvSpPr>
          <p:nvPr/>
        </p:nvSpPr>
        <p:spPr bwMode="auto">
          <a:xfrm>
            <a:off x="0" y="163200"/>
            <a:ext cx="9144000" cy="105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Based on Prednisone Use</a:t>
            </a:r>
            <a:endParaRPr lang="en-US" sz="2000" kern="0" dirty="0">
              <a:solidFill>
                <a:srgbClr val="002060"/>
              </a:solidFill>
            </a:endParaRPr>
          </a:p>
        </p:txBody>
      </p:sp>
      <p:sp>
        <p:nvSpPr>
          <p:cNvPr id="18" name="pvalues"/>
          <p:cNvSpPr txBox="1"/>
          <p:nvPr/>
        </p:nvSpPr>
        <p:spPr>
          <a:xfrm>
            <a:off x="1828800" y="2895600"/>
            <a:ext cx="1295465" cy="33430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chemeClr val="bg2"/>
                </a:solidFill>
              </a:rPr>
              <a:t>p &lt; 0.0001</a:t>
            </a:r>
            <a:endParaRPr lang="en-US" sz="1500" b="1" dirty="0">
              <a:solidFill>
                <a:schemeClr val="bg2"/>
              </a:solidFill>
            </a:endParaRPr>
          </a:p>
        </p:txBody>
      </p:sp>
      <p:sp>
        <p:nvSpPr>
          <p:cNvPr id="17" name="title_cohort"/>
          <p:cNvSpPr txBox="1"/>
          <p:nvPr/>
        </p:nvSpPr>
        <p:spPr>
          <a:xfrm>
            <a:off x="4064358" y="1026836"/>
            <a:ext cx="5079642" cy="400110"/>
          </a:xfrm>
          <a:prstGeom prst="rect">
            <a:avLst/>
          </a:prstGeom>
          <a:noFill/>
        </p:spPr>
        <p:txBody>
          <a:bodyPr wrap="square" rtlCol="0">
            <a:spAutoFit/>
          </a:bodyPr>
          <a:lstStyle/>
          <a:p>
            <a:r>
              <a:rPr lang="en-US" sz="2000" b="1" kern="0" dirty="0" smtClean="0">
                <a:solidFill>
                  <a:srgbClr val="002060"/>
                </a:solidFill>
              </a:rPr>
              <a:t>(Transplants: January 2005 – June 2017)</a:t>
            </a:r>
            <a:endParaRPr lang="en-US" sz="2000" b="1" kern="0" dirty="0">
              <a:solidFill>
                <a:srgbClr val="002060"/>
              </a:solidFill>
            </a:endParaRPr>
          </a:p>
        </p:txBody>
      </p:sp>
      <p:grpSp>
        <p:nvGrpSpPr>
          <p:cNvPr id="19" name="Group 18"/>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153167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77250409"/>
              </p:ext>
            </p:extLst>
          </p:nvPr>
        </p:nvGraphicFramePr>
        <p:xfrm>
          <a:off x="228600" y="16002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p:cNvSpPr txBox="1"/>
          <p:nvPr/>
        </p:nvSpPr>
        <p:spPr>
          <a:xfrm>
            <a:off x="1600200" y="1289658"/>
            <a:ext cx="5943600" cy="400110"/>
          </a:xfrm>
          <a:prstGeom prst="rect">
            <a:avLst/>
          </a:prstGeom>
          <a:noFill/>
        </p:spPr>
        <p:txBody>
          <a:bodyPr wrap="square" rtlCol="0">
            <a:spAutoFit/>
          </a:bodyPr>
          <a:lstStyle/>
          <a:p>
            <a:pPr algn="ctr"/>
            <a:r>
              <a:rPr lang="en-US" sz="2000" b="1" kern="0" dirty="0">
                <a:solidFill>
                  <a:srgbClr val="002060"/>
                </a:solidFill>
              </a:rPr>
              <a:t>Conditional on Survival to 14 </a:t>
            </a:r>
            <a:r>
              <a:rPr lang="en-US" sz="2000" b="1" kern="0" dirty="0" smtClean="0">
                <a:solidFill>
                  <a:srgbClr val="002060"/>
                </a:solidFill>
              </a:rPr>
              <a:t>Days</a:t>
            </a:r>
            <a:endParaRPr lang="en-US" sz="2000" b="1" kern="0" dirty="0">
              <a:solidFill>
                <a:srgbClr val="002060"/>
              </a:solidFill>
            </a:endParaRPr>
          </a:p>
        </p:txBody>
      </p:sp>
      <p:sp>
        <p:nvSpPr>
          <p:cNvPr id="6" name="Title 2"/>
          <p:cNvSpPr txBox="1"/>
          <p:nvPr/>
        </p:nvSpPr>
        <p:spPr>
          <a:xfrm>
            <a:off x="1268568" y="902791"/>
            <a:ext cx="1752600" cy="461665"/>
          </a:xfrm>
          <a:prstGeom prst="rect">
            <a:avLst/>
          </a:prstGeom>
          <a:noFill/>
        </p:spPr>
        <p:txBody>
          <a:bodyPr wrap="square" rtlCol="0">
            <a:spAutoFit/>
          </a:bodyPr>
          <a:lstStyle/>
          <a:p>
            <a:r>
              <a:rPr lang="en-US" sz="2400" b="1" kern="0" dirty="0" smtClean="0">
                <a:solidFill>
                  <a:srgbClr val="002060"/>
                </a:solidFill>
              </a:rPr>
              <a:t>Discharge</a:t>
            </a:r>
            <a:endParaRPr lang="en-US" sz="2400" b="1" kern="0" dirty="0">
              <a:solidFill>
                <a:srgbClr val="002060"/>
              </a:solidFill>
            </a:endParaRPr>
          </a:p>
        </p:txBody>
      </p:sp>
      <p:sp>
        <p:nvSpPr>
          <p:cNvPr id="17" name="Title 1"/>
          <p:cNvSpPr txBox="1">
            <a:spLocks/>
          </p:cNvSpPr>
          <p:nvPr/>
        </p:nvSpPr>
        <p:spPr bwMode="auto">
          <a:xfrm>
            <a:off x="12879" y="129727"/>
            <a:ext cx="9144000" cy="887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 Kaplan-Meier Survival by Calcineurin Inhibitor Use at</a:t>
            </a:r>
            <a:endParaRPr lang="en-US" sz="2000" kern="0" dirty="0">
              <a:solidFill>
                <a:srgbClr val="002060"/>
              </a:solidFill>
            </a:endParaRPr>
          </a:p>
        </p:txBody>
      </p:sp>
      <p:sp>
        <p:nvSpPr>
          <p:cNvPr id="19" name="pvalues"/>
          <p:cNvSpPr txBox="1"/>
          <p:nvPr/>
        </p:nvSpPr>
        <p:spPr>
          <a:xfrm>
            <a:off x="1600200" y="3044730"/>
            <a:ext cx="1295465" cy="3231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chemeClr val="bg2"/>
                </a:solidFill>
              </a:rPr>
              <a:t>p = 0.2895</a:t>
            </a:r>
            <a:endParaRPr lang="en-US" sz="1500" b="1" dirty="0">
              <a:solidFill>
                <a:schemeClr val="bg2"/>
              </a:solidFill>
            </a:endParaRPr>
          </a:p>
        </p:txBody>
      </p:sp>
      <p:sp>
        <p:nvSpPr>
          <p:cNvPr id="18" name="title_cohort"/>
          <p:cNvSpPr txBox="1"/>
          <p:nvPr/>
        </p:nvSpPr>
        <p:spPr>
          <a:xfrm>
            <a:off x="2797364" y="964346"/>
            <a:ext cx="5105400" cy="400110"/>
          </a:xfrm>
          <a:prstGeom prst="rect">
            <a:avLst/>
          </a:prstGeom>
          <a:noFill/>
        </p:spPr>
        <p:txBody>
          <a:bodyPr wrap="square" rtlCol="0">
            <a:spAutoFit/>
          </a:bodyPr>
          <a:lstStyle/>
          <a:p>
            <a:pPr algn="ctr"/>
            <a:r>
              <a:rPr lang="en-US" sz="2000" b="1" kern="0" dirty="0" smtClean="0">
                <a:solidFill>
                  <a:srgbClr val="002060"/>
                </a:solidFill>
              </a:rPr>
              <a:t>(Transplants: January 2005 – June 2017)</a:t>
            </a:r>
            <a:endParaRPr lang="en-US" sz="2000" b="1" kern="0" dirty="0">
              <a:solidFill>
                <a:srgbClr val="002060"/>
              </a:solidFill>
            </a:endParaRPr>
          </a:p>
        </p:txBody>
      </p:sp>
      <p:grpSp>
        <p:nvGrpSpPr>
          <p:cNvPr id="20" name="Group 19"/>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35838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40821145"/>
              </p:ext>
            </p:extLst>
          </p:nvPr>
        </p:nvGraphicFramePr>
        <p:xfrm>
          <a:off x="228600" y="16002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3"/>
          <p:cNvSpPr txBox="1"/>
          <p:nvPr/>
        </p:nvSpPr>
        <p:spPr>
          <a:xfrm>
            <a:off x="2395469" y="1277946"/>
            <a:ext cx="4876800" cy="400110"/>
          </a:xfrm>
          <a:prstGeom prst="rect">
            <a:avLst/>
          </a:prstGeom>
          <a:noFill/>
        </p:spPr>
        <p:txBody>
          <a:bodyPr wrap="square" rtlCol="0">
            <a:spAutoFit/>
          </a:bodyPr>
          <a:lstStyle/>
          <a:p>
            <a:r>
              <a:rPr lang="en-US" sz="2000" b="1" kern="0" dirty="0" smtClean="0">
                <a:solidFill>
                  <a:srgbClr val="002060"/>
                </a:solidFill>
              </a:rPr>
              <a:t>Conditional </a:t>
            </a:r>
            <a:r>
              <a:rPr lang="en-US" sz="2000" b="1" kern="0" dirty="0">
                <a:solidFill>
                  <a:srgbClr val="002060"/>
                </a:solidFill>
              </a:rPr>
              <a:t>on Survival to 14 </a:t>
            </a:r>
            <a:r>
              <a:rPr lang="en-US" sz="2000" b="1" kern="0" dirty="0" smtClean="0">
                <a:solidFill>
                  <a:srgbClr val="002060"/>
                </a:solidFill>
              </a:rPr>
              <a:t>Days</a:t>
            </a:r>
            <a:endParaRPr lang="en-US" sz="2000" b="1" dirty="0">
              <a:solidFill>
                <a:srgbClr val="002060"/>
              </a:solidFill>
            </a:endParaRPr>
          </a:p>
        </p:txBody>
      </p:sp>
      <p:sp>
        <p:nvSpPr>
          <p:cNvPr id="3" name="Title 2"/>
          <p:cNvSpPr txBox="1"/>
          <p:nvPr/>
        </p:nvSpPr>
        <p:spPr>
          <a:xfrm>
            <a:off x="1079679" y="906175"/>
            <a:ext cx="2282780" cy="461665"/>
          </a:xfrm>
          <a:prstGeom prst="rect">
            <a:avLst/>
          </a:prstGeom>
          <a:noFill/>
        </p:spPr>
        <p:txBody>
          <a:bodyPr wrap="square" rtlCol="0">
            <a:spAutoFit/>
          </a:bodyPr>
          <a:lstStyle/>
          <a:p>
            <a:r>
              <a:rPr lang="en-US" sz="2400" b="1" kern="0" dirty="0">
                <a:solidFill>
                  <a:srgbClr val="002060"/>
                </a:solidFill>
              </a:rPr>
              <a:t>at </a:t>
            </a:r>
            <a:r>
              <a:rPr lang="en-US" sz="2400" b="1" kern="0" dirty="0" smtClean="0">
                <a:solidFill>
                  <a:srgbClr val="002060"/>
                </a:solidFill>
              </a:rPr>
              <a:t>Discharge</a:t>
            </a:r>
            <a:endParaRPr lang="en-US" sz="2400" b="1" dirty="0">
              <a:solidFill>
                <a:srgbClr val="002060"/>
              </a:solidFill>
            </a:endParaRPr>
          </a:p>
        </p:txBody>
      </p:sp>
      <p:sp>
        <p:nvSpPr>
          <p:cNvPr id="17" name="Title 1"/>
          <p:cNvSpPr txBox="1">
            <a:spLocks/>
          </p:cNvSpPr>
          <p:nvPr/>
        </p:nvSpPr>
        <p:spPr bwMode="auto">
          <a:xfrm>
            <a:off x="12879" y="150119"/>
            <a:ext cx="9144000" cy="8522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 Kaplan-Meier Survival by Maintenance Immunosuppression</a:t>
            </a:r>
            <a:endParaRPr lang="en-US" sz="2000" kern="0" dirty="0">
              <a:solidFill>
                <a:srgbClr val="002060"/>
              </a:solidFill>
            </a:endParaRPr>
          </a:p>
        </p:txBody>
      </p:sp>
      <p:sp>
        <p:nvSpPr>
          <p:cNvPr id="20" name="pvalues"/>
          <p:cNvSpPr txBox="1"/>
          <p:nvPr/>
        </p:nvSpPr>
        <p:spPr>
          <a:xfrm>
            <a:off x="1254035" y="3117460"/>
            <a:ext cx="5982817"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chemeClr val="bg2"/>
                </a:solidFill>
              </a:rPr>
              <a:t>No </a:t>
            </a:r>
            <a:r>
              <a:rPr lang="en-US" sz="1500" b="1" dirty="0" smtClean="0">
                <a:solidFill>
                  <a:schemeClr val="bg2"/>
                </a:solidFill>
              </a:rPr>
              <a:t>pairwise </a:t>
            </a:r>
            <a:r>
              <a:rPr lang="en-US" sz="1500" b="1" dirty="0">
                <a:solidFill>
                  <a:schemeClr val="bg2"/>
                </a:solidFill>
              </a:rPr>
              <a:t>comparisons were significant at p&lt;0.05</a:t>
            </a:r>
            <a:r>
              <a:rPr lang="en-US" sz="1500" b="1" dirty="0" smtClean="0">
                <a:solidFill>
                  <a:schemeClr val="bg2"/>
                </a:solidFill>
              </a:rPr>
              <a:t>.</a:t>
            </a:r>
            <a:endParaRPr lang="en-US" sz="1500" b="1" dirty="0">
              <a:solidFill>
                <a:schemeClr val="bg2"/>
              </a:solidFill>
            </a:endParaRPr>
          </a:p>
        </p:txBody>
      </p:sp>
      <p:sp>
        <p:nvSpPr>
          <p:cNvPr id="18" name="title_cohort"/>
          <p:cNvSpPr txBox="1"/>
          <p:nvPr/>
        </p:nvSpPr>
        <p:spPr>
          <a:xfrm>
            <a:off x="3006143" y="956363"/>
            <a:ext cx="5562600" cy="400110"/>
          </a:xfrm>
          <a:prstGeom prst="rect">
            <a:avLst/>
          </a:prstGeom>
          <a:noFill/>
        </p:spPr>
        <p:txBody>
          <a:bodyPr wrap="square" rtlCol="0">
            <a:spAutoFit/>
          </a:bodyPr>
          <a:lstStyle/>
          <a:p>
            <a:r>
              <a:rPr lang="en-US" sz="2000" b="1" kern="0" dirty="0" smtClean="0">
                <a:solidFill>
                  <a:srgbClr val="002060"/>
                </a:solidFill>
              </a:rPr>
              <a:t>(Transplants: January 2005 – June 2017)</a:t>
            </a:r>
            <a:endParaRPr lang="en-US" sz="2000" b="1" dirty="0">
              <a:solidFill>
                <a:srgbClr val="002060"/>
              </a:solidFill>
            </a:endParaRPr>
          </a:p>
        </p:txBody>
      </p:sp>
      <p:grpSp>
        <p:nvGrpSpPr>
          <p:cNvPr id="21" name="Group 20"/>
          <p:cNvGrpSpPr/>
          <p:nvPr/>
        </p:nvGrpSpPr>
        <p:grpSpPr>
          <a:xfrm>
            <a:off x="2" y="6146792"/>
            <a:ext cx="4715932" cy="711201"/>
            <a:chOff x="2" y="6146792"/>
            <a:chExt cx="4715932" cy="711201"/>
          </a:xfrm>
        </p:grpSpPr>
        <p:grpSp>
          <p:nvGrpSpPr>
            <p:cNvPr id="22" name="Group 21"/>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620457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14142445"/>
              </p:ext>
            </p:extLst>
          </p:nvPr>
        </p:nvGraphicFramePr>
        <p:xfrm>
          <a:off x="228600" y="15240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264553" y="1044630"/>
            <a:ext cx="4343400" cy="384721"/>
          </a:xfrm>
          <a:prstGeom prst="rect">
            <a:avLst/>
          </a:prstGeom>
          <a:noFill/>
        </p:spPr>
        <p:txBody>
          <a:bodyPr wrap="square" rtlCol="0">
            <a:spAutoFit/>
          </a:bodyPr>
          <a:lstStyle/>
          <a:p>
            <a:r>
              <a:rPr lang="en-US" sz="1900" b="1" kern="0" dirty="0">
                <a:solidFill>
                  <a:srgbClr val="002060"/>
                </a:solidFill>
              </a:rPr>
              <a:t>Conditional on Survival to 1 </a:t>
            </a:r>
            <a:r>
              <a:rPr lang="en-US" sz="1900" b="1" kern="0" dirty="0" smtClean="0">
                <a:solidFill>
                  <a:srgbClr val="002060"/>
                </a:solidFill>
              </a:rPr>
              <a:t>Year</a:t>
            </a:r>
            <a:endParaRPr lang="en-US" sz="1900" b="1" kern="0" dirty="0">
              <a:solidFill>
                <a:srgbClr val="002060"/>
              </a:solidFill>
            </a:endParaRPr>
          </a:p>
        </p:txBody>
      </p:sp>
      <p:sp>
        <p:nvSpPr>
          <p:cNvPr id="18" name="Title 1"/>
          <p:cNvSpPr txBox="1">
            <a:spLocks/>
          </p:cNvSpPr>
          <p:nvPr/>
        </p:nvSpPr>
        <p:spPr bwMode="auto">
          <a:xfrm>
            <a:off x="0" y="137442"/>
            <a:ext cx="9144000" cy="105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 Kaplan-Meier Survival by Calcineurin Inhibitor Use</a:t>
            </a:r>
            <a:endParaRPr lang="en-US" sz="1900" kern="0" dirty="0">
              <a:solidFill>
                <a:srgbClr val="002060"/>
              </a:solidFill>
            </a:endParaRPr>
          </a:p>
        </p:txBody>
      </p:sp>
      <p:sp>
        <p:nvSpPr>
          <p:cNvPr id="10" name="pvalues"/>
          <p:cNvSpPr txBox="1"/>
          <p:nvPr/>
        </p:nvSpPr>
        <p:spPr>
          <a:xfrm>
            <a:off x="1143000" y="3200530"/>
            <a:ext cx="5638800" cy="323165"/>
          </a:xfrm>
          <a:prstGeom prst="rect">
            <a:avLst/>
          </a:prstGeom>
          <a:solidFill>
            <a:schemeClr val="tx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chemeClr val="bg2"/>
                </a:solidFill>
              </a:rPr>
              <a:t>No </a:t>
            </a:r>
            <a:r>
              <a:rPr lang="en-US" sz="1500" b="1" dirty="0" smtClean="0">
                <a:solidFill>
                  <a:schemeClr val="bg2"/>
                </a:solidFill>
              </a:rPr>
              <a:t>pairwise </a:t>
            </a:r>
            <a:r>
              <a:rPr lang="en-US" sz="1500" b="1" dirty="0">
                <a:solidFill>
                  <a:schemeClr val="bg2"/>
                </a:solidFill>
              </a:rPr>
              <a:t>comparisons were significant at </a:t>
            </a:r>
            <a:r>
              <a:rPr lang="en-US" sz="1500" b="1" dirty="0" smtClean="0">
                <a:solidFill>
                  <a:schemeClr val="bg2"/>
                </a:solidFill>
              </a:rPr>
              <a:t>p&lt;0.05</a:t>
            </a:r>
            <a:endParaRPr lang="en-US" sz="1500" b="1" dirty="0">
              <a:solidFill>
                <a:schemeClr val="bg2"/>
              </a:solidFill>
            </a:endParaRPr>
          </a:p>
        </p:txBody>
      </p:sp>
      <p:sp>
        <p:nvSpPr>
          <p:cNvPr id="19" name="title_cohort"/>
          <p:cNvSpPr txBox="1"/>
          <p:nvPr/>
        </p:nvSpPr>
        <p:spPr>
          <a:xfrm>
            <a:off x="4117752" y="1055373"/>
            <a:ext cx="4897192" cy="384721"/>
          </a:xfrm>
          <a:prstGeom prst="rect">
            <a:avLst/>
          </a:prstGeom>
          <a:noFill/>
        </p:spPr>
        <p:txBody>
          <a:bodyPr wrap="square" rtlCol="0">
            <a:spAutoFit/>
          </a:bodyPr>
          <a:lstStyle/>
          <a:p>
            <a:r>
              <a:rPr lang="en-US" sz="1900" b="1" kern="0" dirty="0" smtClean="0">
                <a:solidFill>
                  <a:srgbClr val="002060"/>
                </a:solidFill>
              </a:rPr>
              <a:t>(Transplants: January 2005 – June 2017)</a:t>
            </a:r>
            <a:endParaRPr lang="en-US" sz="19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078483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Rejection and Post-Transplant Morbidities</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079565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80195738"/>
              </p:ext>
            </p:extLst>
          </p:nvPr>
        </p:nvGraphicFramePr>
        <p:xfrm>
          <a:off x="228600" y="12954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chemeClr val="bg2"/>
            </a:solidFill>
          </a:ln>
        </p:spPr>
        <p:txBody>
          <a:bodyPr wrap="square" lIns="27432" rIns="27432" rtlCol="0">
            <a:spAutoFit/>
          </a:bodyPr>
          <a:lstStyle/>
          <a:p>
            <a:r>
              <a:rPr lang="en-US" sz="1100" b="1" dirty="0" smtClean="0">
                <a:solidFill>
                  <a:srgbClr val="002060"/>
                </a:solidFill>
              </a:rPr>
              <a:t>Treated rejection = Recipient was reported to (1) have at least one acute rejection episode that was treated with an  anti-rejection agent; or (2) have been hospitalized for rejection.</a:t>
            </a:r>
          </a:p>
          <a:p>
            <a:r>
              <a:rPr lang="en-US" sz="1100" b="1" dirty="0" smtClean="0">
                <a:solidFill>
                  <a:srgbClr val="002060"/>
                </a:solidFill>
              </a:rPr>
              <a:t>No rejection = Recipient had (i) no acute rejection episodes and (ii) was reported either as not hospitalized for rejection or did not receive anti-rejection agents.</a:t>
            </a:r>
            <a:endParaRPr lang="en-US" sz="1100" dirty="0">
              <a:solidFill>
                <a:srgbClr val="002060"/>
              </a:solidFill>
            </a:endParaRPr>
          </a:p>
        </p:txBody>
      </p:sp>
      <p:sp>
        <p:nvSpPr>
          <p:cNvPr id="3" name="Title 2"/>
          <p:cNvSpPr txBox="1"/>
          <p:nvPr/>
        </p:nvSpPr>
        <p:spPr>
          <a:xfrm>
            <a:off x="114300" y="992490"/>
            <a:ext cx="4419600" cy="369332"/>
          </a:xfrm>
          <a:prstGeom prst="rect">
            <a:avLst/>
          </a:prstGeom>
          <a:noFill/>
        </p:spPr>
        <p:txBody>
          <a:bodyPr wrap="square" rtlCol="0">
            <a:spAutoFit/>
          </a:bodyPr>
          <a:lstStyle/>
          <a:p>
            <a:r>
              <a:rPr lang="en-US" b="1" kern="0" dirty="0">
                <a:solidFill>
                  <a:srgbClr val="002060"/>
                </a:solidFill>
              </a:rPr>
              <a:t>Conditional on </a:t>
            </a:r>
            <a:r>
              <a:rPr lang="en-US" b="1" kern="0" dirty="0" smtClean="0">
                <a:solidFill>
                  <a:srgbClr val="002060"/>
                </a:solidFill>
              </a:rPr>
              <a:t>Survival </a:t>
            </a:r>
            <a:r>
              <a:rPr lang="en-US" b="1" kern="0" dirty="0">
                <a:solidFill>
                  <a:srgbClr val="002060"/>
                </a:solidFill>
              </a:rPr>
              <a:t>to 1 </a:t>
            </a:r>
            <a:r>
              <a:rPr lang="en-US" b="1" kern="0" dirty="0" smtClean="0">
                <a:solidFill>
                  <a:srgbClr val="002060"/>
                </a:solidFill>
              </a:rPr>
              <a:t>Year</a:t>
            </a:r>
            <a:endParaRPr lang="en-US" b="1" kern="0" dirty="0">
              <a:solidFill>
                <a:srgbClr val="002060"/>
              </a:solidFill>
            </a:endParaRPr>
          </a:p>
        </p:txBody>
      </p:sp>
      <p:sp>
        <p:nvSpPr>
          <p:cNvPr id="15" name="Title 1"/>
          <p:cNvSpPr txBox="1">
            <a:spLocks/>
          </p:cNvSpPr>
          <p:nvPr/>
        </p:nvSpPr>
        <p:spPr bwMode="auto">
          <a:xfrm>
            <a:off x="0" y="193019"/>
            <a:ext cx="9144000" cy="936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Kaplan-Meier Survival Based on Treated Rejection within 1</a:t>
            </a:r>
            <a:r>
              <a:rPr lang="en-US" sz="2200" kern="0" baseline="30000" dirty="0" smtClean="0">
                <a:solidFill>
                  <a:srgbClr val="002060"/>
                </a:solidFill>
              </a:rPr>
              <a:t>st</a:t>
            </a:r>
            <a:r>
              <a:rPr lang="en-US" sz="2200" kern="0" dirty="0" smtClean="0">
                <a:solidFill>
                  <a:srgbClr val="002060"/>
                </a:solidFill>
              </a:rPr>
              <a:t> Year</a:t>
            </a:r>
            <a:endParaRPr lang="en-US" sz="1900" kern="0" dirty="0">
              <a:solidFill>
                <a:srgbClr val="002060"/>
              </a:solidFill>
            </a:endParaRPr>
          </a:p>
        </p:txBody>
      </p:sp>
      <p:sp>
        <p:nvSpPr>
          <p:cNvPr id="12" name="pvalues"/>
          <p:cNvSpPr txBox="1"/>
          <p:nvPr/>
        </p:nvSpPr>
        <p:spPr>
          <a:xfrm>
            <a:off x="1219200" y="2819400"/>
            <a:ext cx="1295465" cy="3231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chemeClr val="bg2"/>
                </a:solidFill>
              </a:rPr>
              <a:t>p </a:t>
            </a:r>
            <a:r>
              <a:rPr lang="en-US" sz="1500" b="1" dirty="0" smtClean="0">
                <a:solidFill>
                  <a:schemeClr val="bg2"/>
                </a:solidFill>
              </a:rPr>
              <a:t>&lt; 0.0001</a:t>
            </a:r>
            <a:endParaRPr lang="en-US" sz="1500" b="1" dirty="0">
              <a:solidFill>
                <a:schemeClr val="bg2"/>
              </a:solidFill>
            </a:endParaRPr>
          </a:p>
        </p:txBody>
      </p:sp>
      <p:sp>
        <p:nvSpPr>
          <p:cNvPr id="20" name="title_cohort"/>
          <p:cNvSpPr txBox="1"/>
          <p:nvPr/>
        </p:nvSpPr>
        <p:spPr>
          <a:xfrm>
            <a:off x="3759558" y="1002268"/>
            <a:ext cx="5308242" cy="369332"/>
          </a:xfrm>
          <a:prstGeom prst="rect">
            <a:avLst/>
          </a:prstGeom>
          <a:noFill/>
        </p:spPr>
        <p:txBody>
          <a:bodyPr wrap="square" rtlCol="0">
            <a:spAutoFit/>
          </a:bodyPr>
          <a:lstStyle/>
          <a:p>
            <a:r>
              <a:rPr lang="en-US" b="1" kern="0" dirty="0" smtClean="0">
                <a:solidFill>
                  <a:srgbClr val="002060"/>
                </a:solidFill>
              </a:rPr>
              <a:t>(1-Year Follow-ups: January 2005 – June 2017)</a:t>
            </a:r>
            <a:endParaRPr lang="en-US" b="1" kern="0" dirty="0">
              <a:solidFill>
                <a:srgbClr val="002060"/>
              </a:solidFill>
            </a:endParaRPr>
          </a:p>
        </p:txBody>
      </p:sp>
      <p:grpSp>
        <p:nvGrpSpPr>
          <p:cNvPr id="19" name="Group 18"/>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051466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23190162"/>
              </p:ext>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chemeClr val="bg2"/>
            </a:solidFill>
          </a:ln>
        </p:spPr>
        <p:txBody>
          <a:bodyPr wrap="square" lIns="27432" rIns="27432" rtlCol="0">
            <a:spAutoFit/>
          </a:bodyPr>
          <a:lstStyle/>
          <a:p>
            <a:r>
              <a:rPr lang="en-US" sz="1100" b="1" dirty="0" smtClean="0">
                <a:solidFill>
                  <a:srgbClr val="002060"/>
                </a:solidFill>
              </a:rPr>
              <a:t>Treated rejection = Recipient was reported to (1) have at least one acute rejection episode that was treated with an  anti-rejection agent; or (2) have been hospitalized for rejection.</a:t>
            </a:r>
          </a:p>
          <a:p>
            <a:r>
              <a:rPr lang="en-US" sz="1100" b="1" dirty="0" smtClean="0">
                <a:solidFill>
                  <a:srgbClr val="002060"/>
                </a:solidFill>
              </a:rPr>
              <a:t>No rejection = Recipient had (i) no acute rejection episodes and (ii) was reported either as not hospitalized for rejection or did not receive anti-rejection agents.</a:t>
            </a:r>
            <a:endParaRPr lang="en-US" sz="1100" dirty="0">
              <a:solidFill>
                <a:srgbClr val="002060"/>
              </a:solidFill>
            </a:endParaRPr>
          </a:p>
        </p:txBody>
      </p:sp>
      <p:sp>
        <p:nvSpPr>
          <p:cNvPr id="12" name="Title 1"/>
          <p:cNvSpPr txBox="1">
            <a:spLocks/>
          </p:cNvSpPr>
          <p:nvPr/>
        </p:nvSpPr>
        <p:spPr bwMode="auto">
          <a:xfrm>
            <a:off x="-13386" y="253314"/>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Kaplan-Meier Survival Based on Treated Rejection within 1</a:t>
            </a:r>
            <a:r>
              <a:rPr lang="en-US" sz="2200" kern="0" baseline="30000" dirty="0" smtClean="0">
                <a:solidFill>
                  <a:srgbClr val="002060"/>
                </a:solidFill>
              </a:rPr>
              <a:t>st</a:t>
            </a:r>
            <a:r>
              <a:rPr lang="en-US" sz="2200" kern="0" dirty="0" smtClean="0">
                <a:solidFill>
                  <a:srgbClr val="002060"/>
                </a:solidFill>
              </a:rPr>
              <a:t> Year</a:t>
            </a:r>
            <a:r>
              <a:rPr lang="en-US" sz="2400" kern="0" dirty="0" smtClean="0">
                <a:solidFill>
                  <a:srgbClr val="002060"/>
                </a:solidFill>
              </a:rPr>
              <a:t/>
            </a:r>
            <a:br>
              <a:rPr lang="en-US" sz="2400" kern="0" dirty="0" smtClean="0">
                <a:solidFill>
                  <a:srgbClr val="002060"/>
                </a:solidFill>
              </a:rPr>
            </a:br>
            <a:endParaRPr lang="en-US" sz="2400" kern="0" dirty="0" smtClean="0">
              <a:solidFill>
                <a:srgbClr val="002060"/>
              </a:solidFill>
            </a:endParaRPr>
          </a:p>
          <a:p>
            <a:r>
              <a:rPr lang="en-US" sz="2200" kern="0" dirty="0" smtClean="0">
                <a:solidFill>
                  <a:srgbClr val="0070C0"/>
                </a:solidFill>
              </a:rPr>
              <a:t>Age = &lt; 1 Year</a:t>
            </a:r>
            <a:endParaRPr lang="en-US" sz="2200" kern="0" dirty="0">
              <a:solidFill>
                <a:srgbClr val="0070C0"/>
              </a:solidFill>
            </a:endParaRPr>
          </a:p>
        </p:txBody>
      </p:sp>
      <p:sp>
        <p:nvSpPr>
          <p:cNvPr id="3" name="Title 2"/>
          <p:cNvSpPr txBox="1"/>
          <p:nvPr/>
        </p:nvSpPr>
        <p:spPr>
          <a:xfrm>
            <a:off x="206415" y="868406"/>
            <a:ext cx="4724400" cy="369332"/>
          </a:xfrm>
          <a:prstGeom prst="rect">
            <a:avLst/>
          </a:prstGeom>
          <a:noFill/>
        </p:spPr>
        <p:txBody>
          <a:bodyPr wrap="square" rtlCol="0">
            <a:spAutoFit/>
          </a:bodyPr>
          <a:lstStyle/>
          <a:p>
            <a:r>
              <a:rPr lang="en-US" b="1" kern="0" dirty="0">
                <a:solidFill>
                  <a:srgbClr val="002060"/>
                </a:solidFill>
              </a:rPr>
              <a:t>Conditional on </a:t>
            </a:r>
            <a:r>
              <a:rPr lang="en-US" b="1" kern="0" dirty="0" smtClean="0">
                <a:solidFill>
                  <a:srgbClr val="002060"/>
                </a:solidFill>
              </a:rPr>
              <a:t>Survival </a:t>
            </a:r>
            <a:r>
              <a:rPr lang="en-US" b="1" kern="0" dirty="0">
                <a:solidFill>
                  <a:srgbClr val="002060"/>
                </a:solidFill>
              </a:rPr>
              <a:t>to 1 </a:t>
            </a:r>
            <a:r>
              <a:rPr lang="en-US" b="1" kern="0" dirty="0" smtClean="0">
                <a:solidFill>
                  <a:srgbClr val="002060"/>
                </a:solidFill>
              </a:rPr>
              <a:t>Year</a:t>
            </a:r>
            <a:endParaRPr lang="en-US" b="1" dirty="0">
              <a:solidFill>
                <a:srgbClr val="002060"/>
              </a:solidFill>
            </a:endParaRPr>
          </a:p>
        </p:txBody>
      </p:sp>
      <p:sp>
        <p:nvSpPr>
          <p:cNvPr id="20" name="pvalues"/>
          <p:cNvSpPr txBox="1"/>
          <p:nvPr/>
        </p:nvSpPr>
        <p:spPr>
          <a:xfrm>
            <a:off x="1461545" y="2971800"/>
            <a:ext cx="1295464" cy="3231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chemeClr val="bg2"/>
                </a:solidFill>
              </a:rPr>
              <a:t>p = 0.0128</a:t>
            </a:r>
          </a:p>
        </p:txBody>
      </p:sp>
      <p:sp>
        <p:nvSpPr>
          <p:cNvPr id="19" name="title_cohort"/>
          <p:cNvSpPr txBox="1"/>
          <p:nvPr/>
        </p:nvSpPr>
        <p:spPr>
          <a:xfrm>
            <a:off x="3886200" y="868406"/>
            <a:ext cx="5486400" cy="369332"/>
          </a:xfrm>
          <a:prstGeom prst="rect">
            <a:avLst/>
          </a:prstGeom>
          <a:noFill/>
        </p:spPr>
        <p:txBody>
          <a:bodyPr wrap="square" rtlCol="0">
            <a:spAutoFit/>
          </a:bodyPr>
          <a:lstStyle/>
          <a:p>
            <a:r>
              <a:rPr lang="en-US" b="1" kern="0" dirty="0">
                <a:solidFill>
                  <a:srgbClr val="002060"/>
                </a:solidFill>
              </a:rPr>
              <a:t>(1-Year Follow-ups: January 2005 – June 2017)</a:t>
            </a:r>
            <a:endParaRPr lang="en-US"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701441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97346418"/>
              </p:ext>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chemeClr val="bg2"/>
            </a:solidFill>
          </a:ln>
        </p:spPr>
        <p:txBody>
          <a:bodyPr wrap="square" lIns="27432" rIns="27432" rtlCol="0">
            <a:spAutoFit/>
          </a:bodyPr>
          <a:lstStyle/>
          <a:p>
            <a:r>
              <a:rPr lang="en-US" sz="1100" b="1" dirty="0" smtClean="0">
                <a:solidFill>
                  <a:srgbClr val="002060"/>
                </a:solidFill>
              </a:rPr>
              <a:t>Treated rejection = Recipient was reported to (1) have at least one acute rejection episode that was treated with an  anti-rejection agent; or (2) have been hospitalized for rejection.</a:t>
            </a:r>
          </a:p>
          <a:p>
            <a:r>
              <a:rPr lang="en-US" sz="1100" b="1" dirty="0" smtClean="0">
                <a:solidFill>
                  <a:srgbClr val="002060"/>
                </a:solidFill>
              </a:rPr>
              <a:t>No rejection = Recipient had (i) no acute rejection episodes and (ii) was reported either as not hospitalized for rejection or did not receive anti-rejection agents.</a:t>
            </a:r>
            <a:endParaRPr lang="en-US" sz="1100" dirty="0">
              <a:solidFill>
                <a:srgbClr val="002060"/>
              </a:solidFill>
            </a:endParaRPr>
          </a:p>
        </p:txBody>
      </p:sp>
      <p:sp>
        <p:nvSpPr>
          <p:cNvPr id="20" name="Title 1"/>
          <p:cNvSpPr txBox="1">
            <a:spLocks/>
          </p:cNvSpPr>
          <p:nvPr/>
        </p:nvSpPr>
        <p:spPr bwMode="auto">
          <a:xfrm>
            <a:off x="-13386" y="253314"/>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Kaplan-Meier Survival Based on Treated Rejection within 1</a:t>
            </a:r>
            <a:r>
              <a:rPr lang="en-US" sz="2200" kern="0" baseline="30000" dirty="0" smtClean="0">
                <a:solidFill>
                  <a:srgbClr val="002060"/>
                </a:solidFill>
              </a:rPr>
              <a:t>st</a:t>
            </a:r>
            <a:r>
              <a:rPr lang="en-US" sz="2200" kern="0" dirty="0" smtClean="0">
                <a:solidFill>
                  <a:srgbClr val="002060"/>
                </a:solidFill>
              </a:rPr>
              <a:t> Year</a:t>
            </a:r>
            <a:r>
              <a:rPr lang="en-US" sz="2400" kern="0" dirty="0" smtClean="0">
                <a:solidFill>
                  <a:srgbClr val="002060"/>
                </a:solidFill>
              </a:rPr>
              <a:t/>
            </a:r>
            <a:br>
              <a:rPr lang="en-US" sz="2400" kern="0" dirty="0" smtClean="0">
                <a:solidFill>
                  <a:srgbClr val="002060"/>
                </a:solidFill>
              </a:rPr>
            </a:br>
            <a:endParaRPr lang="en-US" sz="2400" kern="0" dirty="0" smtClean="0">
              <a:solidFill>
                <a:srgbClr val="002060"/>
              </a:solidFill>
            </a:endParaRPr>
          </a:p>
          <a:p>
            <a:r>
              <a:rPr lang="en-US" sz="2200" dirty="0">
                <a:solidFill>
                  <a:srgbClr val="0070C0"/>
                </a:solidFill>
              </a:rPr>
              <a:t>Age = 1-5 Years</a:t>
            </a:r>
            <a:endParaRPr lang="en-US" sz="2200" kern="0" dirty="0">
              <a:solidFill>
                <a:srgbClr val="0070C0"/>
              </a:solidFill>
            </a:endParaRPr>
          </a:p>
        </p:txBody>
      </p:sp>
      <p:sp>
        <p:nvSpPr>
          <p:cNvPr id="21" name="Title 2"/>
          <p:cNvSpPr txBox="1"/>
          <p:nvPr/>
        </p:nvSpPr>
        <p:spPr>
          <a:xfrm>
            <a:off x="152400" y="966066"/>
            <a:ext cx="4724400" cy="369332"/>
          </a:xfrm>
          <a:prstGeom prst="rect">
            <a:avLst/>
          </a:prstGeom>
          <a:noFill/>
        </p:spPr>
        <p:txBody>
          <a:bodyPr wrap="square" rtlCol="0">
            <a:spAutoFit/>
          </a:bodyPr>
          <a:lstStyle/>
          <a:p>
            <a:r>
              <a:rPr lang="en-US" b="1" kern="0" dirty="0">
                <a:solidFill>
                  <a:srgbClr val="002060"/>
                </a:solidFill>
              </a:rPr>
              <a:t>Conditional on </a:t>
            </a:r>
            <a:r>
              <a:rPr lang="en-US" b="1" kern="0" dirty="0" smtClean="0">
                <a:solidFill>
                  <a:srgbClr val="002060"/>
                </a:solidFill>
              </a:rPr>
              <a:t>Survival </a:t>
            </a:r>
            <a:r>
              <a:rPr lang="en-US" b="1" kern="0" dirty="0">
                <a:solidFill>
                  <a:srgbClr val="002060"/>
                </a:solidFill>
              </a:rPr>
              <a:t>to 1 </a:t>
            </a:r>
            <a:r>
              <a:rPr lang="en-US" b="1" kern="0" dirty="0" smtClean="0">
                <a:solidFill>
                  <a:srgbClr val="002060"/>
                </a:solidFill>
              </a:rPr>
              <a:t>Year</a:t>
            </a:r>
            <a:endParaRPr lang="en-US" b="1" dirty="0">
              <a:solidFill>
                <a:srgbClr val="002060"/>
              </a:solidFill>
            </a:endParaRPr>
          </a:p>
        </p:txBody>
      </p:sp>
      <p:sp>
        <p:nvSpPr>
          <p:cNvPr id="23" name="pvalues"/>
          <p:cNvSpPr txBox="1"/>
          <p:nvPr/>
        </p:nvSpPr>
        <p:spPr>
          <a:xfrm>
            <a:off x="1461545" y="2971800"/>
            <a:ext cx="1295464" cy="3231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chemeClr val="bg2"/>
                </a:solidFill>
              </a:rPr>
              <a:t>p = 0.0042</a:t>
            </a:r>
            <a:endParaRPr lang="en-US" sz="1500" b="1" dirty="0">
              <a:solidFill>
                <a:schemeClr val="bg2"/>
              </a:solidFill>
            </a:endParaRPr>
          </a:p>
        </p:txBody>
      </p:sp>
      <p:sp>
        <p:nvSpPr>
          <p:cNvPr id="22" name="title_cohort"/>
          <p:cNvSpPr txBox="1"/>
          <p:nvPr/>
        </p:nvSpPr>
        <p:spPr>
          <a:xfrm>
            <a:off x="3810000" y="990600"/>
            <a:ext cx="5486400" cy="369332"/>
          </a:xfrm>
          <a:prstGeom prst="rect">
            <a:avLst/>
          </a:prstGeom>
          <a:noFill/>
        </p:spPr>
        <p:txBody>
          <a:bodyPr wrap="square" rtlCol="0">
            <a:spAutoFit/>
          </a:bodyPr>
          <a:lstStyle/>
          <a:p>
            <a:r>
              <a:rPr lang="en-US" b="1" kern="0" dirty="0" smtClean="0">
                <a:solidFill>
                  <a:srgbClr val="002060"/>
                </a:solidFill>
              </a:rPr>
              <a:t>(1-Year Follow-ups: January 2005 – June 2017)</a:t>
            </a:r>
            <a:endParaRPr lang="en-US"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5" name="Picture 2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666277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7558719"/>
              </p:ext>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chemeClr val="bg2"/>
            </a:solidFill>
          </a:ln>
        </p:spPr>
        <p:txBody>
          <a:bodyPr wrap="square" lIns="27432" rIns="27432" rtlCol="0">
            <a:spAutoFit/>
          </a:bodyPr>
          <a:lstStyle/>
          <a:p>
            <a:r>
              <a:rPr lang="en-US" sz="1100" b="1" dirty="0" smtClean="0">
                <a:solidFill>
                  <a:srgbClr val="002060"/>
                </a:solidFill>
              </a:rPr>
              <a:t>Treated rejection = Recipient was reported to (1) have at least one acute rejection episode that was treated with an  anti-rejection agent; or (2) have been hospitalized for rejection.</a:t>
            </a:r>
          </a:p>
          <a:p>
            <a:r>
              <a:rPr lang="en-US" sz="1100" b="1" dirty="0" smtClean="0">
                <a:solidFill>
                  <a:srgbClr val="002060"/>
                </a:solidFill>
              </a:rPr>
              <a:t>No rejection = Recipient had (i) no acute rejection episodes and (ii) was reported either as not hospitalized for rejection or did not receive anti-rejection agents.</a:t>
            </a:r>
            <a:endParaRPr lang="en-US" sz="1100" dirty="0">
              <a:solidFill>
                <a:srgbClr val="002060"/>
              </a:solidFill>
            </a:endParaRPr>
          </a:p>
        </p:txBody>
      </p:sp>
      <p:sp>
        <p:nvSpPr>
          <p:cNvPr id="19" name="Title 1"/>
          <p:cNvSpPr txBox="1">
            <a:spLocks/>
          </p:cNvSpPr>
          <p:nvPr/>
        </p:nvSpPr>
        <p:spPr bwMode="auto">
          <a:xfrm>
            <a:off x="-13386" y="253314"/>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Kaplan-Meier Survival Based on Treated Rejection within 1</a:t>
            </a:r>
            <a:r>
              <a:rPr lang="en-US" sz="2200" kern="0" baseline="30000" dirty="0" smtClean="0">
                <a:solidFill>
                  <a:srgbClr val="002060"/>
                </a:solidFill>
              </a:rPr>
              <a:t>st</a:t>
            </a:r>
            <a:r>
              <a:rPr lang="en-US" sz="2200" kern="0" dirty="0" smtClean="0">
                <a:solidFill>
                  <a:srgbClr val="002060"/>
                </a:solidFill>
              </a:rPr>
              <a:t> Year</a:t>
            </a:r>
            <a:r>
              <a:rPr lang="en-US" sz="2400" kern="0" dirty="0" smtClean="0">
                <a:solidFill>
                  <a:srgbClr val="002060"/>
                </a:solidFill>
              </a:rPr>
              <a:t/>
            </a:r>
            <a:br>
              <a:rPr lang="en-US" sz="2400" kern="0" dirty="0" smtClean="0">
                <a:solidFill>
                  <a:srgbClr val="002060"/>
                </a:solidFill>
              </a:rPr>
            </a:br>
            <a:endParaRPr lang="en-US" sz="2400" kern="0" dirty="0" smtClean="0">
              <a:solidFill>
                <a:srgbClr val="002060"/>
              </a:solidFill>
            </a:endParaRPr>
          </a:p>
          <a:p>
            <a:r>
              <a:rPr lang="en-US" sz="2200" dirty="0">
                <a:solidFill>
                  <a:srgbClr val="0070C0"/>
                </a:solidFill>
              </a:rPr>
              <a:t>Age = 6-10 Years</a:t>
            </a:r>
            <a:endParaRPr lang="en-US" sz="2200" kern="0" dirty="0">
              <a:solidFill>
                <a:srgbClr val="0070C0"/>
              </a:solidFill>
            </a:endParaRPr>
          </a:p>
        </p:txBody>
      </p:sp>
      <p:sp>
        <p:nvSpPr>
          <p:cNvPr id="20" name="Title 2"/>
          <p:cNvSpPr txBox="1"/>
          <p:nvPr/>
        </p:nvSpPr>
        <p:spPr>
          <a:xfrm>
            <a:off x="169005" y="933594"/>
            <a:ext cx="3867665" cy="369332"/>
          </a:xfrm>
          <a:prstGeom prst="rect">
            <a:avLst/>
          </a:prstGeom>
          <a:noFill/>
        </p:spPr>
        <p:txBody>
          <a:bodyPr wrap="square" rtlCol="0">
            <a:spAutoFit/>
          </a:bodyPr>
          <a:lstStyle/>
          <a:p>
            <a:r>
              <a:rPr lang="en-US" b="1" kern="0" dirty="0">
                <a:solidFill>
                  <a:srgbClr val="002060"/>
                </a:solidFill>
              </a:rPr>
              <a:t>Conditional on </a:t>
            </a:r>
            <a:r>
              <a:rPr lang="en-US" b="1" kern="0" dirty="0" smtClean="0">
                <a:solidFill>
                  <a:srgbClr val="002060"/>
                </a:solidFill>
              </a:rPr>
              <a:t>Survival </a:t>
            </a:r>
            <a:r>
              <a:rPr lang="en-US" b="1" kern="0" dirty="0">
                <a:solidFill>
                  <a:srgbClr val="002060"/>
                </a:solidFill>
              </a:rPr>
              <a:t>to 1 </a:t>
            </a:r>
            <a:r>
              <a:rPr lang="en-US" b="1" kern="0" dirty="0" smtClean="0">
                <a:solidFill>
                  <a:srgbClr val="002060"/>
                </a:solidFill>
              </a:rPr>
              <a:t>Year</a:t>
            </a:r>
            <a:endParaRPr lang="en-US" b="1" dirty="0">
              <a:solidFill>
                <a:srgbClr val="002060"/>
              </a:solidFill>
            </a:endParaRPr>
          </a:p>
        </p:txBody>
      </p:sp>
      <p:sp>
        <p:nvSpPr>
          <p:cNvPr id="22" name="pvalues"/>
          <p:cNvSpPr txBox="1"/>
          <p:nvPr/>
        </p:nvSpPr>
        <p:spPr>
          <a:xfrm>
            <a:off x="1455106" y="2895600"/>
            <a:ext cx="1295464" cy="3231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chemeClr val="bg2"/>
                </a:solidFill>
              </a:rPr>
              <a:t>p = 0.0053</a:t>
            </a:r>
          </a:p>
        </p:txBody>
      </p:sp>
      <p:sp>
        <p:nvSpPr>
          <p:cNvPr id="21" name="title_cohort"/>
          <p:cNvSpPr txBox="1"/>
          <p:nvPr/>
        </p:nvSpPr>
        <p:spPr>
          <a:xfrm>
            <a:off x="3826605" y="911995"/>
            <a:ext cx="5486400" cy="369332"/>
          </a:xfrm>
          <a:prstGeom prst="rect">
            <a:avLst/>
          </a:prstGeom>
          <a:noFill/>
        </p:spPr>
        <p:txBody>
          <a:bodyPr wrap="square" rtlCol="0">
            <a:spAutoFit/>
          </a:bodyPr>
          <a:lstStyle/>
          <a:p>
            <a:r>
              <a:rPr lang="en-US" b="1" kern="0" dirty="0" smtClean="0">
                <a:solidFill>
                  <a:srgbClr val="002060"/>
                </a:solidFill>
              </a:rPr>
              <a:t>(1-Year Follow-ups: January 2005 – June 2017)</a:t>
            </a:r>
            <a:endParaRPr lang="en-US"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23" name="Group 22"/>
            <p:cNvGrpSpPr/>
            <p:nvPr/>
          </p:nvGrpSpPr>
          <p:grpSpPr>
            <a:xfrm>
              <a:off x="2" y="6146792"/>
              <a:ext cx="4715932" cy="711201"/>
              <a:chOff x="1" y="6067776"/>
              <a:chExt cx="4952999" cy="790224"/>
            </a:xfrm>
          </p:grpSpPr>
          <p:pic>
            <p:nvPicPr>
              <p:cNvPr id="25" name="Picture 2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22078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Recipient Age Distribution by Center Volume</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5582341"/>
              </p:ext>
            </p:extLst>
          </p:nvPr>
        </p:nvGraphicFramePr>
        <p:xfrm>
          <a:off x="3048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_cohort"/>
          <p:cNvSpPr txBox="1"/>
          <p:nvPr/>
        </p:nvSpPr>
        <p:spPr>
          <a:xfrm>
            <a:off x="0" y="997218"/>
            <a:ext cx="9144000" cy="400110"/>
          </a:xfrm>
          <a:prstGeom prst="rect">
            <a:avLst/>
          </a:prstGeom>
          <a:noFill/>
        </p:spPr>
        <p:txBody>
          <a:bodyPr wrap="square" rtlCol="0">
            <a:spAutoFit/>
          </a:bodyPr>
          <a:lstStyle/>
          <a:p>
            <a:pPr algn="ctr"/>
            <a:r>
              <a:rPr lang="en-US" sz="2000" b="1" dirty="0" smtClean="0">
                <a:solidFill>
                  <a:srgbClr val="002060"/>
                </a:solidFill>
              </a:rPr>
              <a:t>(Transplants: January 2005 – June 2018)</a:t>
            </a:r>
            <a:endParaRPr lang="en-US" sz="2000" b="1"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
        <p:nvSpPr>
          <p:cNvPr id="3" name="TextBox 2"/>
          <p:cNvSpPr txBox="1"/>
          <p:nvPr/>
        </p:nvSpPr>
        <p:spPr>
          <a:xfrm>
            <a:off x="1279852" y="1504122"/>
            <a:ext cx="2220351" cy="323165"/>
          </a:xfrm>
          <a:prstGeom prst="rect">
            <a:avLst/>
          </a:prstGeom>
          <a:noFill/>
        </p:spPr>
        <p:txBody>
          <a:bodyPr wrap="none" rtlCol="0">
            <a:spAutoFit/>
          </a:bodyPr>
          <a:lstStyle/>
          <a:p>
            <a:r>
              <a:rPr lang="en-US" sz="1500" b="1" dirty="0" smtClean="0">
                <a:solidFill>
                  <a:schemeClr val="bg2"/>
                </a:solidFill>
              </a:rPr>
              <a:t>Recipient Age (Years):</a:t>
            </a:r>
            <a:endParaRPr lang="en-US" sz="1500" b="1" dirty="0">
              <a:solidFill>
                <a:schemeClr val="bg2"/>
              </a:solidFill>
            </a:endParaRPr>
          </a:p>
        </p:txBody>
      </p:sp>
    </p:spTree>
    <p:extLst>
      <p:ext uri="{BB962C8B-B14F-4D97-AF65-F5344CB8AC3E}">
        <p14:creationId xmlns:p14="http://schemas.microsoft.com/office/powerpoint/2010/main" val="17386347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08163547"/>
              </p:ext>
            </p:extLst>
          </p:nvPr>
        </p:nvGraphicFramePr>
        <p:xfrm>
          <a:off x="228600" y="1524000"/>
          <a:ext cx="8610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5673804"/>
            <a:ext cx="4191000" cy="1107996"/>
          </a:xfrm>
          <a:prstGeom prst="rect">
            <a:avLst/>
          </a:prstGeom>
          <a:noFill/>
          <a:ln>
            <a:solidFill>
              <a:schemeClr val="bg2"/>
            </a:solidFill>
          </a:ln>
        </p:spPr>
        <p:txBody>
          <a:bodyPr wrap="square" lIns="27432" rIns="27432" rtlCol="0">
            <a:spAutoFit/>
          </a:bodyPr>
          <a:lstStyle/>
          <a:p>
            <a:r>
              <a:rPr lang="en-US" sz="1100" b="1" dirty="0" smtClean="0">
                <a:solidFill>
                  <a:srgbClr val="002060"/>
                </a:solidFill>
              </a:rPr>
              <a:t>Treated rejection = Recipient was reported to (1) have at least one acute rejection episode that was treated with an  anti-rejection agent; or (2) have been hospitalized for rejection.</a:t>
            </a:r>
          </a:p>
          <a:p>
            <a:r>
              <a:rPr lang="en-US" sz="1100" b="1" dirty="0" smtClean="0">
                <a:solidFill>
                  <a:srgbClr val="002060"/>
                </a:solidFill>
              </a:rPr>
              <a:t>No rejection = Recipient had (i) no acute rejection episodes and (ii) was reported either as not hospitalized for rejection or did not receive anti-rejection agents.</a:t>
            </a:r>
            <a:endParaRPr lang="en-US" sz="1100" dirty="0">
              <a:solidFill>
                <a:srgbClr val="002060"/>
              </a:solidFill>
            </a:endParaRPr>
          </a:p>
        </p:txBody>
      </p:sp>
      <p:sp>
        <p:nvSpPr>
          <p:cNvPr id="12" name="Title 1"/>
          <p:cNvSpPr txBox="1">
            <a:spLocks/>
          </p:cNvSpPr>
          <p:nvPr/>
        </p:nvSpPr>
        <p:spPr bwMode="auto">
          <a:xfrm>
            <a:off x="-13386" y="253314"/>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Kaplan-Meier Survival Based on Treated Rejection within 1</a:t>
            </a:r>
            <a:r>
              <a:rPr lang="en-US" sz="2200" kern="0" baseline="30000" dirty="0" smtClean="0">
                <a:solidFill>
                  <a:srgbClr val="002060"/>
                </a:solidFill>
              </a:rPr>
              <a:t>st</a:t>
            </a:r>
            <a:r>
              <a:rPr lang="en-US" sz="2200" kern="0" dirty="0" smtClean="0">
                <a:solidFill>
                  <a:srgbClr val="002060"/>
                </a:solidFill>
              </a:rPr>
              <a:t> Year</a:t>
            </a:r>
            <a:r>
              <a:rPr lang="en-US" sz="2400" kern="0" dirty="0" smtClean="0">
                <a:solidFill>
                  <a:srgbClr val="002060"/>
                </a:solidFill>
              </a:rPr>
              <a:t/>
            </a:r>
            <a:br>
              <a:rPr lang="en-US" sz="2400" kern="0" dirty="0" smtClean="0">
                <a:solidFill>
                  <a:srgbClr val="002060"/>
                </a:solidFill>
              </a:rPr>
            </a:br>
            <a:endParaRPr lang="en-US" sz="2400" kern="0" dirty="0" smtClean="0">
              <a:solidFill>
                <a:srgbClr val="002060"/>
              </a:solidFill>
            </a:endParaRPr>
          </a:p>
          <a:p>
            <a:r>
              <a:rPr lang="en-US" sz="2200" dirty="0">
                <a:solidFill>
                  <a:srgbClr val="0070C0"/>
                </a:solidFill>
              </a:rPr>
              <a:t>Age = 11-17 Years</a:t>
            </a:r>
            <a:endParaRPr lang="en-US" sz="2200" kern="0" dirty="0">
              <a:solidFill>
                <a:srgbClr val="0070C0"/>
              </a:solidFill>
            </a:endParaRPr>
          </a:p>
        </p:txBody>
      </p:sp>
      <p:sp>
        <p:nvSpPr>
          <p:cNvPr id="19" name="Title 2"/>
          <p:cNvSpPr txBox="1"/>
          <p:nvPr/>
        </p:nvSpPr>
        <p:spPr>
          <a:xfrm>
            <a:off x="152400" y="910587"/>
            <a:ext cx="4724400" cy="369332"/>
          </a:xfrm>
          <a:prstGeom prst="rect">
            <a:avLst/>
          </a:prstGeom>
          <a:noFill/>
        </p:spPr>
        <p:txBody>
          <a:bodyPr wrap="square" rtlCol="0">
            <a:spAutoFit/>
          </a:bodyPr>
          <a:lstStyle/>
          <a:p>
            <a:r>
              <a:rPr lang="en-US" b="1" kern="0" dirty="0">
                <a:solidFill>
                  <a:srgbClr val="002060"/>
                </a:solidFill>
              </a:rPr>
              <a:t>Conditional on </a:t>
            </a:r>
            <a:r>
              <a:rPr lang="en-US" b="1" kern="0" dirty="0" smtClean="0">
                <a:solidFill>
                  <a:srgbClr val="002060"/>
                </a:solidFill>
              </a:rPr>
              <a:t>Survival </a:t>
            </a:r>
            <a:r>
              <a:rPr lang="en-US" b="1" kern="0" dirty="0">
                <a:solidFill>
                  <a:srgbClr val="002060"/>
                </a:solidFill>
              </a:rPr>
              <a:t>to 1 </a:t>
            </a:r>
            <a:r>
              <a:rPr lang="en-US" b="1" kern="0" dirty="0" smtClean="0">
                <a:solidFill>
                  <a:srgbClr val="002060"/>
                </a:solidFill>
              </a:rPr>
              <a:t>Year</a:t>
            </a:r>
            <a:endParaRPr lang="en-US" b="1" dirty="0">
              <a:solidFill>
                <a:srgbClr val="002060"/>
              </a:solidFill>
            </a:endParaRPr>
          </a:p>
        </p:txBody>
      </p:sp>
      <p:sp>
        <p:nvSpPr>
          <p:cNvPr id="21" name="pvalues"/>
          <p:cNvSpPr txBox="1"/>
          <p:nvPr/>
        </p:nvSpPr>
        <p:spPr>
          <a:xfrm>
            <a:off x="1295400" y="2895600"/>
            <a:ext cx="1295464" cy="32316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chemeClr val="bg2"/>
                </a:solidFill>
              </a:rPr>
              <a:t>p &lt; 0.0001</a:t>
            </a:r>
            <a:endParaRPr lang="en-US" sz="1500" b="1" dirty="0">
              <a:solidFill>
                <a:schemeClr val="bg2"/>
              </a:solidFill>
            </a:endParaRPr>
          </a:p>
        </p:txBody>
      </p:sp>
      <p:sp>
        <p:nvSpPr>
          <p:cNvPr id="20" name="title_cohort"/>
          <p:cNvSpPr txBox="1"/>
          <p:nvPr/>
        </p:nvSpPr>
        <p:spPr>
          <a:xfrm>
            <a:off x="3811929" y="902892"/>
            <a:ext cx="5486400" cy="369332"/>
          </a:xfrm>
          <a:prstGeom prst="rect">
            <a:avLst/>
          </a:prstGeom>
          <a:noFill/>
        </p:spPr>
        <p:txBody>
          <a:bodyPr wrap="square" rtlCol="0">
            <a:spAutoFit/>
          </a:bodyPr>
          <a:lstStyle/>
          <a:p>
            <a:r>
              <a:rPr lang="en-US" b="1" kern="0" dirty="0">
                <a:solidFill>
                  <a:srgbClr val="002060"/>
                </a:solidFill>
              </a:rPr>
              <a:t>(1-Year Follow-ups: January 2005 – June 2017)</a:t>
            </a:r>
            <a:endParaRPr lang="en-US"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22" name="Group 21"/>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577489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45603662"/>
              </p:ext>
            </p:extLst>
          </p:nvPr>
        </p:nvGraphicFramePr>
        <p:xfrm>
          <a:off x="228600" y="1524000"/>
          <a:ext cx="8610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876800" y="5673804"/>
            <a:ext cx="4191000" cy="1107996"/>
          </a:xfrm>
          <a:prstGeom prst="rect">
            <a:avLst/>
          </a:prstGeom>
          <a:noFill/>
          <a:ln>
            <a:solidFill>
              <a:schemeClr val="bg2"/>
            </a:solidFill>
          </a:ln>
        </p:spPr>
        <p:txBody>
          <a:bodyPr wrap="square" lIns="27432" rIns="27432" rtlCol="0">
            <a:spAutoFit/>
          </a:bodyPr>
          <a:lstStyle/>
          <a:p>
            <a:r>
              <a:rPr lang="en-US" sz="1100" b="1" dirty="0" smtClean="0">
                <a:solidFill>
                  <a:srgbClr val="002060"/>
                </a:solidFill>
              </a:rPr>
              <a:t>Treated rejection = Recipient was reported to (1) have at least one acute rejection episode that was treated with an  anti-rejection agent; or (2) have been hospitalized for rejection.</a:t>
            </a:r>
          </a:p>
          <a:p>
            <a:r>
              <a:rPr lang="en-US" sz="1100" b="1" dirty="0" smtClean="0">
                <a:solidFill>
                  <a:srgbClr val="002060"/>
                </a:solidFill>
              </a:rPr>
              <a:t>No rejection = Recipient had (i) no acute rejection episodes and (ii) was reported either as not hospitalized for rejection or did not receive anti-rejection agents.</a:t>
            </a:r>
            <a:endParaRPr lang="en-US" sz="1100" dirty="0">
              <a:solidFill>
                <a:srgbClr val="002060"/>
              </a:solidFill>
            </a:endParaRPr>
          </a:p>
        </p:txBody>
      </p:sp>
      <p:sp>
        <p:nvSpPr>
          <p:cNvPr id="3" name="Title 2"/>
          <p:cNvSpPr txBox="1"/>
          <p:nvPr/>
        </p:nvSpPr>
        <p:spPr>
          <a:xfrm>
            <a:off x="190982" y="1178322"/>
            <a:ext cx="4267200" cy="369332"/>
          </a:xfrm>
          <a:prstGeom prst="rect">
            <a:avLst/>
          </a:prstGeom>
          <a:noFill/>
        </p:spPr>
        <p:txBody>
          <a:bodyPr wrap="square" rtlCol="0">
            <a:spAutoFit/>
          </a:bodyPr>
          <a:lstStyle/>
          <a:p>
            <a:r>
              <a:rPr lang="en-US" b="1" kern="0" dirty="0">
                <a:solidFill>
                  <a:srgbClr val="002060"/>
                </a:solidFill>
              </a:rPr>
              <a:t>Conditional on </a:t>
            </a:r>
            <a:r>
              <a:rPr lang="en-US" b="1" kern="0" dirty="0" smtClean="0">
                <a:solidFill>
                  <a:srgbClr val="002060"/>
                </a:solidFill>
              </a:rPr>
              <a:t>Survival </a:t>
            </a:r>
            <a:r>
              <a:rPr lang="en-US" b="1" kern="0" dirty="0">
                <a:solidFill>
                  <a:srgbClr val="002060"/>
                </a:solidFill>
              </a:rPr>
              <a:t>to 1 </a:t>
            </a:r>
            <a:r>
              <a:rPr lang="en-US" b="1" kern="0" dirty="0" smtClean="0">
                <a:solidFill>
                  <a:srgbClr val="002060"/>
                </a:solidFill>
              </a:rPr>
              <a:t>Year</a:t>
            </a:r>
            <a:endParaRPr lang="en-US" b="1" kern="0" dirty="0">
              <a:solidFill>
                <a:srgbClr val="002060"/>
              </a:solidFill>
            </a:endParaRPr>
          </a:p>
        </p:txBody>
      </p:sp>
      <p:sp>
        <p:nvSpPr>
          <p:cNvPr id="12" name="Title 1"/>
          <p:cNvSpPr txBox="1">
            <a:spLocks/>
          </p:cNvSpPr>
          <p:nvPr/>
        </p:nvSpPr>
        <p:spPr bwMode="auto">
          <a:xfrm>
            <a:off x="0" y="156249"/>
            <a:ext cx="9144000" cy="11467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Kaplan-Meier Survival Based on Treated Rejection within 1</a:t>
            </a:r>
            <a:r>
              <a:rPr lang="en-US" sz="2200" kern="0" baseline="30000" dirty="0" smtClean="0">
                <a:solidFill>
                  <a:srgbClr val="002060"/>
                </a:solidFill>
              </a:rPr>
              <a:t>st</a:t>
            </a:r>
            <a:r>
              <a:rPr lang="en-US" sz="2200" kern="0" dirty="0" smtClean="0">
                <a:solidFill>
                  <a:srgbClr val="002060"/>
                </a:solidFill>
              </a:rPr>
              <a:t> Year</a:t>
            </a:r>
            <a:br>
              <a:rPr lang="en-US" sz="2200" kern="0" dirty="0" smtClean="0">
                <a:solidFill>
                  <a:srgbClr val="002060"/>
                </a:solidFill>
              </a:rPr>
            </a:br>
            <a:r>
              <a:rPr lang="en-US" sz="2000" kern="0" dirty="0" smtClean="0">
                <a:solidFill>
                  <a:srgbClr val="002060"/>
                </a:solidFill>
              </a:rPr>
              <a:t>by Calcineurin Use at Discharge</a:t>
            </a:r>
            <a:endParaRPr lang="en-US" sz="1900" kern="0" dirty="0">
              <a:solidFill>
                <a:srgbClr val="002060"/>
              </a:solidFill>
            </a:endParaRPr>
          </a:p>
        </p:txBody>
      </p:sp>
      <p:sp>
        <p:nvSpPr>
          <p:cNvPr id="20" name="pvalues"/>
          <p:cNvSpPr txBox="1"/>
          <p:nvPr/>
        </p:nvSpPr>
        <p:spPr>
          <a:xfrm>
            <a:off x="1295400" y="3024061"/>
            <a:ext cx="3879950" cy="954107"/>
          </a:xfrm>
          <a:prstGeom prst="rect">
            <a:avLst/>
          </a:prstGeom>
          <a:solidFill>
            <a:schemeClr val="tx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Pairwise </a:t>
            </a:r>
            <a:r>
              <a:rPr lang="en-US" sz="1400" b="1" dirty="0">
                <a:solidFill>
                  <a:schemeClr val="bg2"/>
                </a:solidFill>
              </a:rPr>
              <a:t>comparisons within each </a:t>
            </a:r>
            <a:r>
              <a:rPr lang="en-US" sz="1400" b="1" kern="0" dirty="0">
                <a:solidFill>
                  <a:schemeClr val="bg2"/>
                </a:solidFill>
              </a:rPr>
              <a:t>Calcineurin use group were significant and n</a:t>
            </a:r>
            <a:r>
              <a:rPr lang="en-US" sz="1400" b="1" dirty="0">
                <a:solidFill>
                  <a:schemeClr val="bg2"/>
                </a:solidFill>
              </a:rPr>
              <a:t>o </a:t>
            </a:r>
            <a:r>
              <a:rPr lang="en-US" sz="1400" b="1" dirty="0" smtClean="0">
                <a:solidFill>
                  <a:schemeClr val="bg2"/>
                </a:solidFill>
              </a:rPr>
              <a:t>pairwise </a:t>
            </a:r>
            <a:r>
              <a:rPr lang="en-US" sz="1400" b="1" dirty="0">
                <a:solidFill>
                  <a:schemeClr val="bg2"/>
                </a:solidFill>
              </a:rPr>
              <a:t>comparisons within rejection group were significant at </a:t>
            </a:r>
            <a:r>
              <a:rPr lang="en-US" sz="1400" b="1" dirty="0" smtClean="0">
                <a:solidFill>
                  <a:schemeClr val="bg2"/>
                </a:solidFill>
              </a:rPr>
              <a:t>p&lt;0.05.</a:t>
            </a:r>
            <a:endParaRPr lang="en-US" sz="1400" b="1" dirty="0">
              <a:solidFill>
                <a:schemeClr val="bg2"/>
              </a:solidFill>
            </a:endParaRPr>
          </a:p>
        </p:txBody>
      </p:sp>
      <p:sp>
        <p:nvSpPr>
          <p:cNvPr id="19" name="title_cohort"/>
          <p:cNvSpPr txBox="1"/>
          <p:nvPr/>
        </p:nvSpPr>
        <p:spPr>
          <a:xfrm>
            <a:off x="3810000" y="1182099"/>
            <a:ext cx="5257800" cy="369332"/>
          </a:xfrm>
          <a:prstGeom prst="rect">
            <a:avLst/>
          </a:prstGeom>
          <a:noFill/>
        </p:spPr>
        <p:txBody>
          <a:bodyPr wrap="square" rtlCol="0">
            <a:spAutoFit/>
          </a:bodyPr>
          <a:lstStyle/>
          <a:p>
            <a:r>
              <a:rPr lang="en-US" b="1" kern="0" dirty="0">
                <a:solidFill>
                  <a:srgbClr val="002060"/>
                </a:solidFill>
              </a:rPr>
              <a:t>(1-Year Follow-ups: January 2005 – June 2017)</a:t>
            </a:r>
          </a:p>
        </p:txBody>
      </p:sp>
      <p:grpSp>
        <p:nvGrpSpPr>
          <p:cNvPr id="21" name="Group 20"/>
          <p:cNvGrpSpPr/>
          <p:nvPr/>
        </p:nvGrpSpPr>
        <p:grpSpPr>
          <a:xfrm>
            <a:off x="2" y="6146792"/>
            <a:ext cx="4715932" cy="711201"/>
            <a:chOff x="2" y="6146792"/>
            <a:chExt cx="4715932" cy="711201"/>
          </a:xfrm>
        </p:grpSpPr>
        <p:grpSp>
          <p:nvGrpSpPr>
            <p:cNvPr id="22" name="Group 21"/>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021093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20132547"/>
              </p:ext>
            </p:extLst>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831006"/>
            <a:ext cx="4800600" cy="276999"/>
          </a:xfrm>
          <a:prstGeom prst="rect">
            <a:avLst/>
          </a:prstGeom>
          <a:noFill/>
        </p:spPr>
        <p:txBody>
          <a:bodyPr wrap="square" rtlCol="0">
            <a:spAutoFit/>
          </a:bodyPr>
          <a:lstStyle/>
          <a:p>
            <a:r>
              <a:rPr lang="en-US" sz="1200" b="1" dirty="0" smtClean="0">
                <a:solidFill>
                  <a:schemeClr val="bg2"/>
                </a:solidFill>
              </a:rPr>
              <a:t>Analysis is limited to patients who were alive at follow-up.</a:t>
            </a:r>
            <a:endParaRPr lang="en-US" sz="1200" dirty="0">
              <a:solidFill>
                <a:schemeClr val="bg2"/>
              </a:solidFill>
            </a:endParaRPr>
          </a:p>
        </p:txBody>
      </p:sp>
      <p:sp>
        <p:nvSpPr>
          <p:cNvPr id="15" name="TextBox 14"/>
          <p:cNvSpPr txBox="1"/>
          <p:nvPr/>
        </p:nvSpPr>
        <p:spPr>
          <a:xfrm>
            <a:off x="4800600" y="5874603"/>
            <a:ext cx="42672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7" name="Title 2"/>
          <p:cNvSpPr txBox="1"/>
          <p:nvPr/>
        </p:nvSpPr>
        <p:spPr>
          <a:xfrm>
            <a:off x="381000" y="975831"/>
            <a:ext cx="4572000" cy="400110"/>
          </a:xfrm>
          <a:prstGeom prst="rect">
            <a:avLst/>
          </a:prstGeom>
          <a:noFill/>
        </p:spPr>
        <p:txBody>
          <a:bodyPr wrap="square" rtlCol="0">
            <a:spAutoFit/>
          </a:bodyPr>
          <a:lstStyle/>
          <a:p>
            <a:r>
              <a:rPr lang="en-US" sz="2000" b="1" kern="0" dirty="0">
                <a:solidFill>
                  <a:srgbClr val="002060"/>
                </a:solidFill>
              </a:rPr>
              <a:t>and 1-Year Follow-Up by </a:t>
            </a:r>
            <a:r>
              <a:rPr lang="en-US" sz="2000" b="1" kern="0" dirty="0" smtClean="0">
                <a:solidFill>
                  <a:srgbClr val="002060"/>
                </a:solidFill>
              </a:rPr>
              <a:t>Era</a:t>
            </a:r>
            <a:endParaRPr lang="en-US" sz="2000" b="1" kern="0" dirty="0">
              <a:solidFill>
                <a:srgbClr val="002060"/>
              </a:solidFill>
            </a:endParaRPr>
          </a:p>
        </p:txBody>
      </p:sp>
      <p:sp>
        <p:nvSpPr>
          <p:cNvPr id="16" name="Title 1"/>
          <p:cNvSpPr txBox="1">
            <a:spLocks/>
          </p:cNvSpPr>
          <p:nvPr/>
        </p:nvSpPr>
        <p:spPr bwMode="auto">
          <a:xfrm>
            <a:off x="0" y="173766"/>
            <a:ext cx="9144000" cy="9195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200" kern="0" dirty="0" smtClean="0">
                <a:solidFill>
                  <a:srgbClr val="002060"/>
                </a:solidFill>
              </a:rPr>
              <a:t/>
            </a:r>
            <a:br>
              <a:rPr lang="en-US" sz="2200" kern="0" dirty="0" smtClean="0">
                <a:solidFill>
                  <a:srgbClr val="002060"/>
                </a:solidFill>
              </a:rPr>
            </a:br>
            <a:r>
              <a:rPr lang="en-US" sz="2200" kern="0" dirty="0" smtClean="0">
                <a:solidFill>
                  <a:srgbClr val="002060"/>
                </a:solidFill>
              </a:rPr>
              <a:t>Percentage Experiencing </a:t>
            </a:r>
            <a:r>
              <a:rPr lang="en-US" sz="2200" i="1" u="sng" kern="0" dirty="0" smtClean="0">
                <a:solidFill>
                  <a:srgbClr val="002060"/>
                </a:solidFill>
              </a:rPr>
              <a:t>Treated</a:t>
            </a:r>
            <a:r>
              <a:rPr lang="en-US" sz="2200" kern="0" dirty="0" smtClean="0">
                <a:solidFill>
                  <a:srgbClr val="002060"/>
                </a:solidFill>
              </a:rPr>
              <a:t> Rejection between Discharge</a:t>
            </a:r>
            <a:endParaRPr lang="en-US" sz="2000" kern="0" dirty="0">
              <a:solidFill>
                <a:srgbClr val="002060"/>
              </a:solidFill>
            </a:endParaRPr>
          </a:p>
        </p:txBody>
      </p:sp>
      <p:sp>
        <p:nvSpPr>
          <p:cNvPr id="14" name="pvalues"/>
          <p:cNvSpPr txBox="1"/>
          <p:nvPr/>
        </p:nvSpPr>
        <p:spPr>
          <a:xfrm>
            <a:off x="6172200" y="1600200"/>
            <a:ext cx="2209792" cy="492443"/>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chemeClr val="bg2"/>
                </a:solidFill>
              </a:rPr>
              <a:t>All </a:t>
            </a:r>
            <a:r>
              <a:rPr lang="en-US" sz="1300" b="1" dirty="0" smtClean="0">
                <a:solidFill>
                  <a:schemeClr val="bg2"/>
                </a:solidFill>
              </a:rPr>
              <a:t>pairwise </a:t>
            </a:r>
            <a:r>
              <a:rPr lang="en-US" sz="1300" b="1" dirty="0">
                <a:solidFill>
                  <a:schemeClr val="bg2"/>
                </a:solidFill>
              </a:rPr>
              <a:t>comparisons were significant at </a:t>
            </a:r>
            <a:r>
              <a:rPr lang="en-US" sz="1300" b="1" dirty="0" smtClean="0">
                <a:solidFill>
                  <a:schemeClr val="bg2"/>
                </a:solidFill>
              </a:rPr>
              <a:t>p&lt;0.05.</a:t>
            </a:r>
            <a:endParaRPr lang="en-US" sz="1300" dirty="0">
              <a:solidFill>
                <a:schemeClr val="bg2"/>
              </a:solidFill>
            </a:endParaRPr>
          </a:p>
        </p:txBody>
      </p:sp>
      <p:sp>
        <p:nvSpPr>
          <p:cNvPr id="3" name="title_cohort"/>
          <p:cNvSpPr txBox="1"/>
          <p:nvPr/>
        </p:nvSpPr>
        <p:spPr>
          <a:xfrm>
            <a:off x="4038600" y="969584"/>
            <a:ext cx="4800600" cy="384721"/>
          </a:xfrm>
          <a:prstGeom prst="rect">
            <a:avLst/>
          </a:prstGeom>
          <a:noFill/>
        </p:spPr>
        <p:txBody>
          <a:bodyPr wrap="square" rtlCol="0">
            <a:spAutoFit/>
          </a:bodyPr>
          <a:lstStyle/>
          <a:p>
            <a:r>
              <a:rPr lang="en-US" sz="1900" b="1" kern="0" dirty="0" smtClean="0">
                <a:solidFill>
                  <a:srgbClr val="002060"/>
                </a:solidFill>
              </a:rPr>
              <a:t>(Follow-ups: January 2005 – June 2018)</a:t>
            </a:r>
            <a:endParaRPr lang="en-US" sz="1900" b="1" kern="0" dirty="0">
              <a:solidFill>
                <a:srgbClr val="002060"/>
              </a:solidFill>
            </a:endParaRPr>
          </a:p>
        </p:txBody>
      </p:sp>
      <p:grpSp>
        <p:nvGrpSpPr>
          <p:cNvPr id="22" name="Group 21"/>
          <p:cNvGrpSpPr/>
          <p:nvPr/>
        </p:nvGrpSpPr>
        <p:grpSpPr>
          <a:xfrm>
            <a:off x="2" y="6146792"/>
            <a:ext cx="4715932" cy="711201"/>
            <a:chOff x="2" y="6146792"/>
            <a:chExt cx="4715932" cy="711201"/>
          </a:xfrm>
        </p:grpSpPr>
        <p:grpSp>
          <p:nvGrpSpPr>
            <p:cNvPr id="23" name="Group 22"/>
            <p:cNvGrpSpPr/>
            <p:nvPr/>
          </p:nvGrpSpPr>
          <p:grpSpPr>
            <a:xfrm>
              <a:off x="2" y="6146792"/>
              <a:ext cx="4715932" cy="711201"/>
              <a:chOff x="1" y="6067776"/>
              <a:chExt cx="4952999" cy="790224"/>
            </a:xfrm>
          </p:grpSpPr>
          <p:pic>
            <p:nvPicPr>
              <p:cNvPr id="25" name="Picture 2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03906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93061029"/>
              </p:ext>
            </p:extLst>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804380"/>
            <a:ext cx="4800600" cy="276999"/>
          </a:xfrm>
          <a:prstGeom prst="rect">
            <a:avLst/>
          </a:prstGeom>
          <a:noFill/>
        </p:spPr>
        <p:txBody>
          <a:bodyPr wrap="square" rtlCol="0">
            <a:spAutoFit/>
          </a:bodyPr>
          <a:lstStyle/>
          <a:p>
            <a:r>
              <a:rPr lang="en-US" sz="1200" b="1" dirty="0" smtClean="0">
                <a:solidFill>
                  <a:schemeClr val="bg2"/>
                </a:solidFill>
              </a:rPr>
              <a:t>Analysis is limited to patients who were alive at follow-up.</a:t>
            </a:r>
            <a:endParaRPr lang="en-US" sz="1200" dirty="0">
              <a:solidFill>
                <a:schemeClr val="bg2"/>
              </a:solidFill>
            </a:endParaRPr>
          </a:p>
        </p:txBody>
      </p:sp>
      <p:sp>
        <p:nvSpPr>
          <p:cNvPr id="16" name="TextBox 15"/>
          <p:cNvSpPr txBox="1"/>
          <p:nvPr/>
        </p:nvSpPr>
        <p:spPr>
          <a:xfrm>
            <a:off x="4800600" y="5874603"/>
            <a:ext cx="42672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3" name="Title 2"/>
          <p:cNvSpPr txBox="1"/>
          <p:nvPr/>
        </p:nvSpPr>
        <p:spPr>
          <a:xfrm>
            <a:off x="88005" y="964584"/>
            <a:ext cx="5029200" cy="400110"/>
          </a:xfrm>
          <a:prstGeom prst="rect">
            <a:avLst/>
          </a:prstGeom>
          <a:noFill/>
        </p:spPr>
        <p:txBody>
          <a:bodyPr wrap="square" rtlCol="0">
            <a:spAutoFit/>
          </a:bodyPr>
          <a:lstStyle/>
          <a:p>
            <a:r>
              <a:rPr lang="en-US" sz="2000" b="1" kern="0" dirty="0">
                <a:solidFill>
                  <a:srgbClr val="002060"/>
                </a:solidFill>
              </a:rPr>
              <a:t>and 1-Year Follow-Up by </a:t>
            </a:r>
            <a:r>
              <a:rPr lang="en-US" sz="2000" b="1" kern="0" dirty="0" smtClean="0">
                <a:solidFill>
                  <a:srgbClr val="002060"/>
                </a:solidFill>
              </a:rPr>
              <a:t>Induction</a:t>
            </a:r>
            <a:endParaRPr lang="en-US" sz="2000" b="1" kern="0" dirty="0">
              <a:solidFill>
                <a:srgbClr val="002060"/>
              </a:solidFill>
            </a:endParaRPr>
          </a:p>
        </p:txBody>
      </p:sp>
      <p:sp>
        <p:nvSpPr>
          <p:cNvPr id="17" name="Title 1"/>
          <p:cNvSpPr txBox="1">
            <a:spLocks/>
          </p:cNvSpPr>
          <p:nvPr/>
        </p:nvSpPr>
        <p:spPr bwMode="auto">
          <a:xfrm>
            <a:off x="0" y="227393"/>
            <a:ext cx="9144000" cy="8394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200" kern="0" dirty="0" smtClean="0">
                <a:solidFill>
                  <a:srgbClr val="002060"/>
                </a:solidFill>
              </a:rPr>
              <a:t/>
            </a:r>
            <a:br>
              <a:rPr lang="en-US" sz="2200" kern="0" dirty="0" smtClean="0">
                <a:solidFill>
                  <a:srgbClr val="002060"/>
                </a:solidFill>
              </a:rPr>
            </a:br>
            <a:r>
              <a:rPr lang="en-US" sz="2200" kern="0" dirty="0" smtClean="0">
                <a:solidFill>
                  <a:srgbClr val="002060"/>
                </a:solidFill>
              </a:rPr>
              <a:t>Percentage Experiencing </a:t>
            </a:r>
            <a:r>
              <a:rPr lang="en-US" sz="2200" i="1" u="sng" kern="0" dirty="0" smtClean="0">
                <a:solidFill>
                  <a:srgbClr val="002060"/>
                </a:solidFill>
              </a:rPr>
              <a:t>Treated</a:t>
            </a:r>
            <a:r>
              <a:rPr lang="en-US" sz="2200" kern="0" dirty="0" smtClean="0">
                <a:solidFill>
                  <a:srgbClr val="002060"/>
                </a:solidFill>
              </a:rPr>
              <a:t> Rejection between Discharge</a:t>
            </a:r>
            <a:endParaRPr lang="en-US" sz="1900" kern="0" dirty="0">
              <a:solidFill>
                <a:srgbClr val="002060"/>
              </a:solidFill>
            </a:endParaRPr>
          </a:p>
        </p:txBody>
      </p:sp>
      <p:sp>
        <p:nvSpPr>
          <p:cNvPr id="14" name="pvalues"/>
          <p:cNvSpPr txBox="1"/>
          <p:nvPr/>
        </p:nvSpPr>
        <p:spPr>
          <a:xfrm>
            <a:off x="6172200" y="1600200"/>
            <a:ext cx="2209792" cy="492443"/>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bg2"/>
                </a:solidFill>
              </a:rPr>
              <a:t>No pairwise </a:t>
            </a:r>
            <a:r>
              <a:rPr lang="en-US" sz="1300" b="1" dirty="0">
                <a:solidFill>
                  <a:schemeClr val="bg2"/>
                </a:solidFill>
              </a:rPr>
              <a:t>comparisons were significant at </a:t>
            </a:r>
            <a:r>
              <a:rPr lang="en-US" sz="1300" b="1" dirty="0" smtClean="0">
                <a:solidFill>
                  <a:schemeClr val="bg2"/>
                </a:solidFill>
              </a:rPr>
              <a:t>p&lt;0.05.</a:t>
            </a:r>
            <a:endParaRPr lang="en-US" sz="1300" dirty="0">
              <a:solidFill>
                <a:schemeClr val="bg2"/>
              </a:solidFill>
            </a:endParaRPr>
          </a:p>
        </p:txBody>
      </p:sp>
      <p:sp>
        <p:nvSpPr>
          <p:cNvPr id="22" name="title_cohort"/>
          <p:cNvSpPr txBox="1"/>
          <p:nvPr/>
        </p:nvSpPr>
        <p:spPr>
          <a:xfrm>
            <a:off x="4419599" y="974477"/>
            <a:ext cx="4788795" cy="384721"/>
          </a:xfrm>
          <a:prstGeom prst="rect">
            <a:avLst/>
          </a:prstGeom>
          <a:noFill/>
        </p:spPr>
        <p:txBody>
          <a:bodyPr wrap="square" rtlCol="0">
            <a:spAutoFit/>
          </a:bodyPr>
          <a:lstStyle/>
          <a:p>
            <a:r>
              <a:rPr lang="en-US" sz="1900" b="1" kern="0" dirty="0" smtClean="0">
                <a:solidFill>
                  <a:srgbClr val="002060"/>
                </a:solidFill>
              </a:rPr>
              <a:t>(</a:t>
            </a:r>
            <a:r>
              <a:rPr lang="en-US" sz="1900" b="1" kern="0" dirty="0">
                <a:solidFill>
                  <a:srgbClr val="002060"/>
                </a:solidFill>
              </a:rPr>
              <a:t>Follow-ups: January 2005 – June 2018</a:t>
            </a:r>
            <a:r>
              <a:rPr lang="en-US" sz="1900" b="1" kern="0" dirty="0" smtClean="0">
                <a:solidFill>
                  <a:srgbClr val="002060"/>
                </a:solidFill>
              </a:rPr>
              <a:t>)</a:t>
            </a:r>
            <a:endParaRPr lang="en-US" sz="1900" b="1" kern="0" dirty="0">
              <a:solidFill>
                <a:srgbClr val="002060"/>
              </a:solidFill>
            </a:endParaRPr>
          </a:p>
        </p:txBody>
      </p:sp>
      <p:grpSp>
        <p:nvGrpSpPr>
          <p:cNvPr id="23" name="Group 22"/>
          <p:cNvGrpSpPr/>
          <p:nvPr/>
        </p:nvGrpSpPr>
        <p:grpSpPr>
          <a:xfrm>
            <a:off x="2" y="6146792"/>
            <a:ext cx="4715932" cy="711201"/>
            <a:chOff x="2" y="6146792"/>
            <a:chExt cx="4715932" cy="711201"/>
          </a:xfrm>
        </p:grpSpPr>
        <p:grpSp>
          <p:nvGrpSpPr>
            <p:cNvPr id="24" name="Group 23"/>
            <p:cNvGrpSpPr/>
            <p:nvPr/>
          </p:nvGrpSpPr>
          <p:grpSpPr>
            <a:xfrm>
              <a:off x="2" y="6146792"/>
              <a:ext cx="4715932" cy="711201"/>
              <a:chOff x="1" y="6067776"/>
              <a:chExt cx="4952999" cy="790224"/>
            </a:xfrm>
          </p:grpSpPr>
          <p:pic>
            <p:nvPicPr>
              <p:cNvPr id="26" name="Picture 2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767352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solidFill>
                  <a:srgbClr val="002060"/>
                </a:solidFill>
              </a:rPr>
              <a:t>Pediatric Heart Transplants</a:t>
            </a:r>
            <a:r>
              <a:rPr lang="en-US" sz="2200" dirty="0" smtClean="0">
                <a:solidFill>
                  <a:srgbClr val="002060"/>
                </a:solidFill>
              </a:rPr>
              <a:t/>
            </a:r>
            <a:br>
              <a:rPr lang="en-US" sz="2200" dirty="0" smtClean="0">
                <a:solidFill>
                  <a:srgbClr val="002060"/>
                </a:solidFill>
              </a:rPr>
            </a:br>
            <a:r>
              <a:rPr lang="en-US" sz="2100" dirty="0" smtClean="0">
                <a:solidFill>
                  <a:srgbClr val="002060"/>
                </a:solidFill>
              </a:rPr>
              <a:t>Percentage Experiencing </a:t>
            </a:r>
            <a:r>
              <a:rPr lang="en-US" sz="2100" i="1" u="sng" dirty="0" smtClean="0">
                <a:solidFill>
                  <a:srgbClr val="002060"/>
                </a:solidFill>
              </a:rPr>
              <a:t>Treated</a:t>
            </a:r>
            <a:r>
              <a:rPr lang="en-US" sz="2100" dirty="0" smtClean="0">
                <a:solidFill>
                  <a:srgbClr val="002060"/>
                </a:solidFill>
              </a:rPr>
              <a:t> Rejection between Discharge and</a:t>
            </a:r>
            <a:br>
              <a:rPr lang="en-US" sz="2100" dirty="0" smtClean="0">
                <a:solidFill>
                  <a:srgbClr val="002060"/>
                </a:solidFill>
              </a:rPr>
            </a:br>
            <a:endParaRPr lang="en-US" sz="19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8187835"/>
              </p:ext>
            </p:extLst>
          </p:nvPr>
        </p:nvGraphicFramePr>
        <p:xfrm>
          <a:off x="152400" y="12954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828245"/>
            <a:ext cx="4800600" cy="276999"/>
          </a:xfrm>
          <a:prstGeom prst="rect">
            <a:avLst/>
          </a:prstGeom>
          <a:noFill/>
        </p:spPr>
        <p:txBody>
          <a:bodyPr wrap="square" rtlCol="0">
            <a:spAutoFit/>
          </a:bodyPr>
          <a:lstStyle/>
          <a:p>
            <a:r>
              <a:rPr lang="en-US" sz="1200" b="1" dirty="0" smtClean="0">
                <a:solidFill>
                  <a:schemeClr val="bg2"/>
                </a:solidFill>
              </a:rPr>
              <a:t>Analysis is limited to patients who were alive follow-up.</a:t>
            </a:r>
            <a:endParaRPr lang="en-US" sz="1200" dirty="0">
              <a:solidFill>
                <a:schemeClr val="bg2"/>
              </a:solidFill>
            </a:endParaRPr>
          </a:p>
        </p:txBody>
      </p:sp>
      <p:sp>
        <p:nvSpPr>
          <p:cNvPr id="12" name="TextBox 11"/>
          <p:cNvSpPr txBox="1"/>
          <p:nvPr/>
        </p:nvSpPr>
        <p:spPr>
          <a:xfrm>
            <a:off x="4800600" y="5874603"/>
            <a:ext cx="42672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5" name="Title 2"/>
          <p:cNvSpPr txBox="1"/>
          <p:nvPr/>
        </p:nvSpPr>
        <p:spPr>
          <a:xfrm>
            <a:off x="103166" y="976228"/>
            <a:ext cx="5638800" cy="384721"/>
          </a:xfrm>
          <a:prstGeom prst="rect">
            <a:avLst/>
          </a:prstGeom>
          <a:noFill/>
        </p:spPr>
        <p:txBody>
          <a:bodyPr wrap="square" rtlCol="0">
            <a:spAutoFit/>
          </a:bodyPr>
          <a:lstStyle/>
          <a:p>
            <a:r>
              <a:rPr lang="en-US" sz="1900" b="1" dirty="0">
                <a:solidFill>
                  <a:srgbClr val="002060"/>
                </a:solidFill>
              </a:rPr>
              <a:t>1-Year Follow-Up by Induction </a:t>
            </a:r>
            <a:r>
              <a:rPr lang="en-US" sz="1900" b="1" dirty="0" smtClean="0">
                <a:solidFill>
                  <a:srgbClr val="002060"/>
                </a:solidFill>
              </a:rPr>
              <a:t>Type</a:t>
            </a:r>
            <a:endParaRPr lang="en-US" sz="1900" b="1" dirty="0">
              <a:solidFill>
                <a:srgbClr val="002060"/>
              </a:solidFill>
            </a:endParaRPr>
          </a:p>
        </p:txBody>
      </p:sp>
      <p:sp>
        <p:nvSpPr>
          <p:cNvPr id="14" name="pvalues"/>
          <p:cNvSpPr txBox="1"/>
          <p:nvPr/>
        </p:nvSpPr>
        <p:spPr>
          <a:xfrm>
            <a:off x="6172200" y="1600200"/>
            <a:ext cx="2209792" cy="492443"/>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chemeClr val="bg2"/>
                </a:solidFill>
              </a:rPr>
              <a:t>No pairwise </a:t>
            </a:r>
            <a:r>
              <a:rPr lang="en-US" sz="1300" b="1" dirty="0">
                <a:solidFill>
                  <a:schemeClr val="bg2"/>
                </a:solidFill>
              </a:rPr>
              <a:t>comparisons were significant at p&lt;0.05</a:t>
            </a:r>
            <a:endParaRPr lang="en-US" sz="1300" dirty="0">
              <a:solidFill>
                <a:schemeClr val="bg2"/>
              </a:solidFill>
            </a:endParaRPr>
          </a:p>
        </p:txBody>
      </p:sp>
      <p:sp>
        <p:nvSpPr>
          <p:cNvPr id="22" name="title_cohort"/>
          <p:cNvSpPr txBox="1"/>
          <p:nvPr/>
        </p:nvSpPr>
        <p:spPr>
          <a:xfrm>
            <a:off x="4267200" y="986879"/>
            <a:ext cx="4800600" cy="384721"/>
          </a:xfrm>
          <a:prstGeom prst="rect">
            <a:avLst/>
          </a:prstGeom>
          <a:noFill/>
        </p:spPr>
        <p:txBody>
          <a:bodyPr wrap="square" rtlCol="0">
            <a:spAutoFit/>
          </a:bodyPr>
          <a:lstStyle/>
          <a:p>
            <a:r>
              <a:rPr lang="en-US" sz="1900" b="1" dirty="0" smtClean="0">
                <a:solidFill>
                  <a:srgbClr val="002060"/>
                </a:solidFill>
              </a:rPr>
              <a:t>(Follow-ups: January 2005 – June 2018)</a:t>
            </a:r>
            <a:endParaRPr lang="en-US" sz="1900" b="1"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692811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47440899"/>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2400" y="5867181"/>
            <a:ext cx="4419600" cy="276999"/>
          </a:xfrm>
          <a:prstGeom prst="rect">
            <a:avLst/>
          </a:prstGeom>
          <a:noFill/>
        </p:spPr>
        <p:txBody>
          <a:bodyPr wrap="square" rtlCol="0">
            <a:spAutoFit/>
          </a:bodyPr>
          <a:lstStyle/>
          <a:p>
            <a:r>
              <a:rPr lang="en-US" sz="1200" b="1" dirty="0" smtClean="0">
                <a:solidFill>
                  <a:srgbClr val="002060"/>
                </a:solidFill>
              </a:rPr>
              <a:t>Analysis is limited to patients who were alive at follow-up.</a:t>
            </a:r>
            <a:endParaRPr lang="en-US" sz="1200" dirty="0">
              <a:solidFill>
                <a:srgbClr val="002060"/>
              </a:solidFill>
            </a:endParaRPr>
          </a:p>
        </p:txBody>
      </p:sp>
      <p:sp>
        <p:nvSpPr>
          <p:cNvPr id="14" name="TextBox 13"/>
          <p:cNvSpPr txBox="1"/>
          <p:nvPr/>
        </p:nvSpPr>
        <p:spPr>
          <a:xfrm>
            <a:off x="4800600" y="5874603"/>
            <a:ext cx="42672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21" name="Title 1"/>
          <p:cNvSpPr txBox="1">
            <a:spLocks/>
          </p:cNvSpPr>
          <p:nvPr/>
        </p:nvSpPr>
        <p:spPr bwMode="auto">
          <a:xfrm>
            <a:off x="0" y="224755"/>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200" kern="0" dirty="0" smtClean="0">
                <a:solidFill>
                  <a:srgbClr val="002060"/>
                </a:solidFill>
              </a:rPr>
              <a:t/>
            </a:r>
            <a:br>
              <a:rPr lang="en-US" sz="2200" kern="0" dirty="0" smtClean="0">
                <a:solidFill>
                  <a:srgbClr val="002060"/>
                </a:solidFill>
              </a:rPr>
            </a:br>
            <a:r>
              <a:rPr lang="en-US" sz="2200" kern="0" dirty="0" smtClean="0">
                <a:solidFill>
                  <a:srgbClr val="002060"/>
                </a:solidFill>
              </a:rPr>
              <a:t>Percentage Experiencing </a:t>
            </a:r>
            <a:r>
              <a:rPr lang="en-US" sz="2200" i="1" u="sng" kern="0" dirty="0" smtClean="0">
                <a:solidFill>
                  <a:srgbClr val="002060"/>
                </a:solidFill>
              </a:rPr>
              <a:t>Treated</a:t>
            </a:r>
            <a:r>
              <a:rPr lang="en-US" sz="2200" kern="0" dirty="0" smtClean="0">
                <a:solidFill>
                  <a:srgbClr val="002060"/>
                </a:solidFill>
              </a:rPr>
              <a:t> Rejection between Discharge and 1-Year Follow-Up by Maintenance Immunosuppression and</a:t>
            </a:r>
          </a:p>
          <a:p>
            <a:endParaRPr lang="en-US" sz="1900" kern="0" dirty="0">
              <a:solidFill>
                <a:srgbClr val="002060"/>
              </a:solidFill>
            </a:endParaRPr>
          </a:p>
        </p:txBody>
      </p:sp>
      <p:sp>
        <p:nvSpPr>
          <p:cNvPr id="5" name="Title 2"/>
          <p:cNvSpPr txBox="1"/>
          <p:nvPr/>
        </p:nvSpPr>
        <p:spPr>
          <a:xfrm>
            <a:off x="1780504" y="1254237"/>
            <a:ext cx="1868105" cy="415498"/>
          </a:xfrm>
          <a:prstGeom prst="rect">
            <a:avLst/>
          </a:prstGeom>
          <a:noFill/>
        </p:spPr>
        <p:txBody>
          <a:bodyPr wrap="square" rtlCol="0">
            <a:spAutoFit/>
          </a:bodyPr>
          <a:lstStyle/>
          <a:p>
            <a:r>
              <a:rPr lang="en-US" sz="2100" b="1" kern="0" dirty="0" smtClean="0">
                <a:solidFill>
                  <a:srgbClr val="002060"/>
                </a:solidFill>
              </a:rPr>
              <a:t>Induction</a:t>
            </a:r>
            <a:endParaRPr lang="en-US" sz="2100" b="1" dirty="0">
              <a:solidFill>
                <a:srgbClr val="002060"/>
              </a:solidFill>
            </a:endParaRPr>
          </a:p>
        </p:txBody>
      </p:sp>
      <p:sp>
        <p:nvSpPr>
          <p:cNvPr id="22" name="pvalues"/>
          <p:cNvSpPr txBox="1"/>
          <p:nvPr/>
        </p:nvSpPr>
        <p:spPr>
          <a:xfrm>
            <a:off x="228594" y="5154797"/>
            <a:ext cx="8610611" cy="646331"/>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2"/>
                </a:solidFill>
              </a:rPr>
              <a:t>CyA + No Induction vs. TAC + No Induction (Overall and  6-10), CyA +No Induction vs. TAC + Induction (</a:t>
            </a:r>
            <a:r>
              <a:rPr lang="en-US" sz="1200" b="1" dirty="0" smtClean="0">
                <a:solidFill>
                  <a:schemeClr val="bg2"/>
                </a:solidFill>
              </a:rPr>
              <a:t>Overall,&lt;1), </a:t>
            </a:r>
            <a:r>
              <a:rPr lang="en-US" sz="1200" b="1" dirty="0">
                <a:solidFill>
                  <a:schemeClr val="bg2"/>
                </a:solidFill>
              </a:rPr>
              <a:t>CyA + Induction vs. TAC + No Induction (Overall and 11-17) and CyA + Induction vs. TAC + Induction (Overall, &lt;1 and </a:t>
            </a:r>
            <a:r>
              <a:rPr lang="en-US" sz="1200" b="1" dirty="0" smtClean="0">
                <a:solidFill>
                  <a:schemeClr val="bg2"/>
                </a:solidFill>
              </a:rPr>
              <a:t>11-17) were significant at p &lt; 0.05. No other pairwise comparisons were significant at p &lt; 0.05.</a:t>
            </a:r>
            <a:endParaRPr lang="en-US" sz="1200" dirty="0">
              <a:solidFill>
                <a:schemeClr val="bg2"/>
              </a:solidFill>
            </a:endParaRPr>
          </a:p>
        </p:txBody>
      </p:sp>
      <p:sp>
        <p:nvSpPr>
          <p:cNvPr id="6" name="title_cohort"/>
          <p:cNvSpPr txBox="1"/>
          <p:nvPr/>
        </p:nvSpPr>
        <p:spPr>
          <a:xfrm>
            <a:off x="3124200" y="1289818"/>
            <a:ext cx="5029200" cy="384721"/>
          </a:xfrm>
          <a:prstGeom prst="rect">
            <a:avLst/>
          </a:prstGeom>
          <a:noFill/>
        </p:spPr>
        <p:txBody>
          <a:bodyPr wrap="square" rtlCol="0">
            <a:spAutoFit/>
          </a:bodyPr>
          <a:lstStyle/>
          <a:p>
            <a:r>
              <a:rPr lang="en-US" sz="1900" b="1" kern="0" dirty="0" smtClean="0">
                <a:solidFill>
                  <a:srgbClr val="002060"/>
                </a:solidFill>
              </a:rPr>
              <a:t>(</a:t>
            </a:r>
            <a:r>
              <a:rPr lang="en-US" sz="1900" b="1" kern="0" dirty="0">
                <a:solidFill>
                  <a:srgbClr val="002060"/>
                </a:solidFill>
              </a:rPr>
              <a:t>Follow-ups: January 2005 – June 2018</a:t>
            </a:r>
            <a:r>
              <a:rPr lang="en-US" sz="1900" b="1" kern="0" dirty="0" smtClean="0">
                <a:solidFill>
                  <a:srgbClr val="002060"/>
                </a:solidFill>
              </a:rPr>
              <a:t>)</a:t>
            </a:r>
            <a:endParaRPr lang="en-US" sz="1900" b="1" kern="0"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23" name="Group 22"/>
            <p:cNvGrpSpPr/>
            <p:nvPr/>
          </p:nvGrpSpPr>
          <p:grpSpPr>
            <a:xfrm>
              <a:off x="2" y="6146792"/>
              <a:ext cx="4715932" cy="711201"/>
              <a:chOff x="1" y="6067776"/>
              <a:chExt cx="4952999" cy="790224"/>
            </a:xfrm>
          </p:grpSpPr>
          <p:pic>
            <p:nvPicPr>
              <p:cNvPr id="25" name="Picture 2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338932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600" dirty="0" smtClean="0">
                <a:solidFill>
                  <a:srgbClr val="002060"/>
                </a:solidFill>
              </a:rPr>
              <a:t>Pediatric Heart Transplants</a:t>
            </a:r>
            <a:r>
              <a:rPr lang="en-US" sz="2200" dirty="0" smtClean="0">
                <a:solidFill>
                  <a:srgbClr val="002060"/>
                </a:solidFill>
              </a:rPr>
              <a:t/>
            </a:r>
            <a:br>
              <a:rPr lang="en-US" sz="2200" dirty="0" smtClean="0">
                <a:solidFill>
                  <a:srgbClr val="002060"/>
                </a:solidFill>
              </a:rPr>
            </a:br>
            <a:r>
              <a:rPr lang="en-US" sz="2200" dirty="0" smtClean="0">
                <a:solidFill>
                  <a:srgbClr val="002060"/>
                </a:solidFill>
              </a:rPr>
              <a:t>Percentage Experiencing </a:t>
            </a:r>
            <a:r>
              <a:rPr lang="en-US" sz="2200" i="1" u="sng" dirty="0" smtClean="0">
                <a:solidFill>
                  <a:srgbClr val="002060"/>
                </a:solidFill>
              </a:rPr>
              <a:t>Treated</a:t>
            </a:r>
            <a:r>
              <a:rPr lang="en-US" sz="2200" dirty="0" smtClean="0">
                <a:solidFill>
                  <a:srgbClr val="002060"/>
                </a:solidFill>
              </a:rPr>
              <a:t> Rejection between Discharge and 1-Year Follow-Up by Maintenance Immunosuppression</a:t>
            </a:r>
            <a:br>
              <a:rPr lang="en-US" sz="2200" dirty="0" smtClean="0">
                <a:solidFill>
                  <a:srgbClr val="002060"/>
                </a:solidFill>
              </a:rPr>
            </a:br>
            <a:endParaRPr lang="en-US" sz="19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420320"/>
              </p:ext>
            </p:extLst>
          </p:nvPr>
        </p:nvGraphicFramePr>
        <p:xfrm>
          <a:off x="152400" y="16002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25844" y="5916837"/>
            <a:ext cx="4419600" cy="276999"/>
          </a:xfrm>
          <a:prstGeom prst="rect">
            <a:avLst/>
          </a:prstGeom>
          <a:noFill/>
        </p:spPr>
        <p:txBody>
          <a:bodyPr wrap="square" rtlCol="0">
            <a:spAutoFit/>
          </a:bodyPr>
          <a:lstStyle/>
          <a:p>
            <a:r>
              <a:rPr lang="en-US" sz="1200" b="1" dirty="0" smtClean="0">
                <a:solidFill>
                  <a:srgbClr val="002060"/>
                </a:solidFill>
              </a:rPr>
              <a:t>Analysis is limited to patients who were alive at follow-up.</a:t>
            </a:r>
            <a:endParaRPr lang="en-US" sz="1200" dirty="0">
              <a:solidFill>
                <a:srgbClr val="002060"/>
              </a:solidFill>
            </a:endParaRPr>
          </a:p>
        </p:txBody>
      </p:sp>
      <p:sp>
        <p:nvSpPr>
          <p:cNvPr id="14" name="TextBox 13"/>
          <p:cNvSpPr txBox="1"/>
          <p:nvPr/>
        </p:nvSpPr>
        <p:spPr>
          <a:xfrm>
            <a:off x="4800600" y="5874603"/>
            <a:ext cx="42672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7" name="pvalues"/>
          <p:cNvSpPr txBox="1"/>
          <p:nvPr/>
        </p:nvSpPr>
        <p:spPr>
          <a:xfrm>
            <a:off x="331345" y="5335640"/>
            <a:ext cx="8610611" cy="646331"/>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chemeClr val="bg2"/>
                </a:solidFill>
              </a:rPr>
              <a:t>CyA + MMF/MPA vs. TAC + MMF/MPA for Overall, &lt;1, </a:t>
            </a:r>
            <a:r>
              <a:rPr lang="en-US" sz="1200" b="1" dirty="0" smtClean="0">
                <a:solidFill>
                  <a:schemeClr val="bg2"/>
                </a:solidFill>
              </a:rPr>
              <a:t>1-5 and </a:t>
            </a:r>
            <a:r>
              <a:rPr lang="en-US" sz="1200" b="1" dirty="0">
                <a:solidFill>
                  <a:schemeClr val="bg2"/>
                </a:solidFill>
              </a:rPr>
              <a:t>11-17 years and CyA/AZA vs. TAC + MMF/MPA for 6-10 years were significant at p &lt; 0.05. No other </a:t>
            </a:r>
            <a:r>
              <a:rPr lang="en-US" sz="1200" b="1" dirty="0" smtClean="0">
                <a:solidFill>
                  <a:schemeClr val="bg2"/>
                </a:solidFill>
              </a:rPr>
              <a:t>pairwise </a:t>
            </a:r>
            <a:r>
              <a:rPr lang="en-US" sz="1200" b="1" dirty="0">
                <a:solidFill>
                  <a:schemeClr val="bg2"/>
                </a:solidFill>
              </a:rPr>
              <a:t>comparisons were significant at p &lt; 0.05.</a:t>
            </a:r>
            <a:endParaRPr lang="en-US" sz="1200" dirty="0">
              <a:solidFill>
                <a:schemeClr val="bg2"/>
              </a:solidFill>
            </a:endParaRPr>
          </a:p>
          <a:p>
            <a:endParaRPr lang="en-US" sz="1200" dirty="0">
              <a:solidFill>
                <a:schemeClr val="bg2"/>
              </a:solidFill>
            </a:endParaRPr>
          </a:p>
        </p:txBody>
      </p:sp>
      <p:sp>
        <p:nvSpPr>
          <p:cNvPr id="3" name="title_cohort"/>
          <p:cNvSpPr txBox="1"/>
          <p:nvPr/>
        </p:nvSpPr>
        <p:spPr>
          <a:xfrm>
            <a:off x="2239434" y="1249766"/>
            <a:ext cx="4953000" cy="384721"/>
          </a:xfrm>
          <a:prstGeom prst="rect">
            <a:avLst/>
          </a:prstGeom>
          <a:noFill/>
        </p:spPr>
        <p:txBody>
          <a:bodyPr wrap="square" rtlCol="0">
            <a:spAutoFit/>
          </a:bodyPr>
          <a:lstStyle/>
          <a:p>
            <a:r>
              <a:rPr lang="en-US" sz="1900" b="1" dirty="0" smtClean="0">
                <a:solidFill>
                  <a:srgbClr val="002060"/>
                </a:solidFill>
              </a:rPr>
              <a:t>(Follow-ups: January 2005 – June 2018)</a:t>
            </a:r>
            <a:endParaRPr lang="en-US" sz="19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21" name="Group 20"/>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670953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solidFill>
                  <a:srgbClr val="002060"/>
                </a:solidFill>
              </a:rPr>
              <a:t>Pediatric Heart Transplants</a:t>
            </a:r>
            <a:r>
              <a:rPr lang="en-US" sz="2200" dirty="0" smtClean="0">
                <a:solidFill>
                  <a:srgbClr val="002060"/>
                </a:solidFill>
              </a:rPr>
              <a:t/>
            </a:r>
            <a:br>
              <a:rPr lang="en-US" sz="2200" dirty="0" smtClean="0">
                <a:solidFill>
                  <a:srgbClr val="002060"/>
                </a:solidFill>
              </a:rPr>
            </a:br>
            <a:r>
              <a:rPr lang="en-US" sz="2200" dirty="0" smtClean="0">
                <a:solidFill>
                  <a:srgbClr val="002060"/>
                </a:solidFill>
              </a:rPr>
              <a:t>Percentage Experiencing </a:t>
            </a:r>
            <a:r>
              <a:rPr lang="en-US" sz="2200" i="1" u="sng" dirty="0" smtClean="0">
                <a:solidFill>
                  <a:srgbClr val="002060"/>
                </a:solidFill>
              </a:rPr>
              <a:t>Treated</a:t>
            </a:r>
            <a:r>
              <a:rPr lang="en-US" sz="2200" dirty="0" smtClean="0">
                <a:solidFill>
                  <a:srgbClr val="002060"/>
                </a:solidFill>
              </a:rPr>
              <a:t> Rejection between Discharge and 1-Year Follow-Up by Calcineurin Inhibitor Use at Discharge</a:t>
            </a:r>
            <a:br>
              <a:rPr lang="en-US" sz="2200" dirty="0" smtClean="0">
                <a:solidFill>
                  <a:srgbClr val="002060"/>
                </a:solidFill>
              </a:rPr>
            </a:br>
            <a:endParaRPr lang="en-US" sz="19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1081949"/>
              </p:ext>
            </p:extLst>
          </p:nvPr>
        </p:nvGraphicFramePr>
        <p:xfrm>
          <a:off x="152400" y="15240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5843706"/>
            <a:ext cx="4800600" cy="276999"/>
          </a:xfrm>
          <a:prstGeom prst="rect">
            <a:avLst/>
          </a:prstGeom>
          <a:noFill/>
        </p:spPr>
        <p:txBody>
          <a:bodyPr wrap="square" rtlCol="0">
            <a:spAutoFit/>
          </a:bodyPr>
          <a:lstStyle/>
          <a:p>
            <a:r>
              <a:rPr lang="en-US" sz="1200" b="1" dirty="0" smtClean="0">
                <a:solidFill>
                  <a:srgbClr val="002060"/>
                </a:solidFill>
              </a:rPr>
              <a:t>Analysis is limited to patients who were alive at follow-up.</a:t>
            </a:r>
            <a:endParaRPr lang="en-US" sz="1200" dirty="0">
              <a:solidFill>
                <a:srgbClr val="002060"/>
              </a:solidFill>
            </a:endParaRPr>
          </a:p>
        </p:txBody>
      </p:sp>
      <p:sp>
        <p:nvSpPr>
          <p:cNvPr id="12" name="TextBox 11"/>
          <p:cNvSpPr txBox="1"/>
          <p:nvPr/>
        </p:nvSpPr>
        <p:spPr>
          <a:xfrm>
            <a:off x="4800600" y="5874603"/>
            <a:ext cx="4267200" cy="830997"/>
          </a:xfrm>
          <a:prstGeom prst="rect">
            <a:avLst/>
          </a:prstGeom>
          <a:noFill/>
          <a:ln>
            <a:solidFill>
              <a:schemeClr val="bg2"/>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7" name="pvalues"/>
          <p:cNvSpPr txBox="1"/>
          <p:nvPr/>
        </p:nvSpPr>
        <p:spPr>
          <a:xfrm>
            <a:off x="4267200" y="1896021"/>
            <a:ext cx="4267143" cy="292388"/>
          </a:xfrm>
          <a:prstGeom prst="rect">
            <a:avLst/>
          </a:prstGeom>
          <a:noFill/>
        </p:spPr>
        <p:txBody>
          <a:bodyPr wrap="square" lIns="9144" rIns="9144"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a:solidFill>
                  <a:schemeClr val="bg2"/>
                </a:solidFill>
              </a:rPr>
              <a:t>All </a:t>
            </a:r>
            <a:r>
              <a:rPr lang="en-US" sz="1300" b="1" dirty="0" smtClean="0">
                <a:solidFill>
                  <a:schemeClr val="bg2"/>
                </a:solidFill>
              </a:rPr>
              <a:t>pairwise </a:t>
            </a:r>
            <a:r>
              <a:rPr lang="en-US" sz="1300" b="1" dirty="0">
                <a:solidFill>
                  <a:schemeClr val="bg2"/>
                </a:solidFill>
              </a:rPr>
              <a:t>comparisons were significant at p&lt;0.05</a:t>
            </a:r>
            <a:endParaRPr lang="en-US" sz="1300" dirty="0">
              <a:solidFill>
                <a:schemeClr val="bg2"/>
              </a:solidFill>
            </a:endParaRPr>
          </a:p>
        </p:txBody>
      </p:sp>
      <p:sp>
        <p:nvSpPr>
          <p:cNvPr id="3" name="title_cohort"/>
          <p:cNvSpPr txBox="1"/>
          <p:nvPr/>
        </p:nvSpPr>
        <p:spPr>
          <a:xfrm>
            <a:off x="2057400" y="1232508"/>
            <a:ext cx="4876800" cy="384721"/>
          </a:xfrm>
          <a:prstGeom prst="rect">
            <a:avLst/>
          </a:prstGeom>
          <a:noFill/>
        </p:spPr>
        <p:txBody>
          <a:bodyPr wrap="square" rtlCol="0">
            <a:spAutoFit/>
          </a:bodyPr>
          <a:lstStyle/>
          <a:p>
            <a:r>
              <a:rPr lang="en-US" sz="1900" b="1" dirty="0" smtClean="0">
                <a:solidFill>
                  <a:srgbClr val="002060"/>
                </a:solidFill>
              </a:rPr>
              <a:t>(Follow-ups: January 2005 – June 2018)</a:t>
            </a:r>
            <a:endParaRPr lang="en-US" sz="19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515061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749"/>
            <a:ext cx="9144000" cy="11430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Cardiac Allograft Vasculopathy</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1499944"/>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165350" y="1025036"/>
            <a:ext cx="5101168" cy="400110"/>
          </a:xfrm>
          <a:prstGeom prst="rect">
            <a:avLst/>
          </a:prstGeom>
          <a:noFill/>
        </p:spPr>
        <p:txBody>
          <a:bodyPr wrap="square" rtlCol="0">
            <a:spAutoFit/>
          </a:bodyPr>
          <a:lstStyle/>
          <a:p>
            <a:r>
              <a:rPr lang="en-US" sz="2000" b="1" dirty="0" smtClean="0">
                <a:solidFill>
                  <a:srgbClr val="002060"/>
                </a:solidFill>
              </a:rPr>
              <a:t>(Transplants: January 1995 – June 2017)</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903804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solidFill>
                  <a:srgbClr val="002060"/>
                </a:solidFill>
              </a:rPr>
              <a:t>Pediatric Heart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Freedom from Cardiac Allograft Vasculopathy by Era </a:t>
            </a:r>
            <a:r>
              <a:rPr lang="en-US" sz="2800" dirty="0" smtClean="0">
                <a:solidFill>
                  <a:srgbClr val="002060"/>
                </a:solidFill>
              </a:rPr>
              <a:t/>
            </a:r>
            <a:br>
              <a:rPr lang="en-US" sz="2800" dirty="0" smtClean="0">
                <a:solidFill>
                  <a:srgbClr val="002060"/>
                </a:solidFill>
              </a:rPr>
            </a:br>
            <a:r>
              <a:rPr lang="en-US" sz="2000" dirty="0" smtClean="0">
                <a:solidFill>
                  <a:srgbClr val="002060"/>
                </a:solidFill>
              </a:rPr>
              <a:t> </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9999926"/>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629400" y="2667000"/>
            <a:ext cx="1600200" cy="307777"/>
          </a:xfrm>
          <a:prstGeom prst="rect">
            <a:avLst/>
          </a:prstGeom>
          <a:noFill/>
        </p:spPr>
        <p:txBody>
          <a:bodyPr wrap="square" rtlCol="0">
            <a:spAutoFit/>
          </a:bodyPr>
          <a:lstStyle/>
          <a:p>
            <a:r>
              <a:rPr lang="en-US" sz="1400" b="1" dirty="0" smtClean="0">
                <a:solidFill>
                  <a:schemeClr val="bg2"/>
                </a:solidFill>
              </a:rPr>
              <a:t>p &lt;0.0001</a:t>
            </a:r>
            <a:endParaRPr lang="en-US" sz="1400" b="1" dirty="0">
              <a:solidFill>
                <a:schemeClr val="bg2"/>
              </a:solidFill>
            </a:endParaRPr>
          </a:p>
        </p:txBody>
      </p:sp>
      <p:sp>
        <p:nvSpPr>
          <p:cNvPr id="3" name="title_cohort"/>
          <p:cNvSpPr txBox="1"/>
          <p:nvPr/>
        </p:nvSpPr>
        <p:spPr>
          <a:xfrm>
            <a:off x="1815890" y="1095345"/>
            <a:ext cx="5512219" cy="400110"/>
          </a:xfrm>
          <a:prstGeom prst="rect">
            <a:avLst/>
          </a:prstGeom>
          <a:noFill/>
        </p:spPr>
        <p:txBody>
          <a:bodyPr wrap="square" rtlCol="0">
            <a:spAutoFit/>
          </a:bodyPr>
          <a:lstStyle/>
          <a:p>
            <a:r>
              <a:rPr lang="en-US" sz="2000" b="1" dirty="0" smtClean="0">
                <a:solidFill>
                  <a:srgbClr val="002060"/>
                </a:solidFill>
              </a:rPr>
              <a:t>(Transplants: January 1995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73248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p:nvPr/>
        </p:nvSpPr>
        <p:spPr>
          <a:xfrm>
            <a:off x="685800" y="1055586"/>
            <a:ext cx="2819400" cy="461665"/>
          </a:xfrm>
          <a:prstGeom prst="rect">
            <a:avLst/>
          </a:prstGeom>
          <a:noFill/>
        </p:spPr>
        <p:txBody>
          <a:bodyPr wrap="square" rtlCol="0">
            <a:spAutoFit/>
          </a:bodyPr>
          <a:lstStyle/>
          <a:p>
            <a:pPr algn="ctr"/>
            <a:r>
              <a:rPr lang="en-US" sz="2400" b="1" dirty="0" smtClean="0">
                <a:solidFill>
                  <a:srgbClr val="002060"/>
                </a:solidFill>
              </a:rPr>
              <a:t>Volume</a:t>
            </a:r>
            <a:endParaRPr lang="en-US" sz="2000" b="1" dirty="0">
              <a:solidFill>
                <a:srgbClr val="002060"/>
              </a:solidFill>
            </a:endParaRPr>
          </a:p>
        </p:txBody>
      </p:sp>
      <p:sp>
        <p:nvSpPr>
          <p:cNvPr id="14" name="title_cohort"/>
          <p:cNvSpPr txBox="1"/>
          <p:nvPr/>
        </p:nvSpPr>
        <p:spPr>
          <a:xfrm>
            <a:off x="2625583" y="1091514"/>
            <a:ext cx="6518417" cy="400110"/>
          </a:xfrm>
          <a:prstGeom prst="rect">
            <a:avLst/>
          </a:prstGeom>
          <a:noFill/>
        </p:spPr>
        <p:txBody>
          <a:bodyPr wrap="square" rtlCol="0">
            <a:spAutoFit/>
          </a:bodyPr>
          <a:lstStyle/>
          <a:p>
            <a:r>
              <a:rPr lang="en-US" sz="2000" b="1" dirty="0" smtClean="0">
                <a:solidFill>
                  <a:srgbClr val="002060"/>
                </a:solidFill>
              </a:rPr>
              <a:t>(Transplants: January 2005 – June 2018)</a:t>
            </a:r>
            <a:endParaRPr lang="en-US" sz="2000" b="1" dirty="0">
              <a:solidFill>
                <a:srgbClr val="002060"/>
              </a:solidFill>
            </a:endParaRPr>
          </a:p>
        </p:txBody>
      </p:sp>
      <p:sp>
        <p:nvSpPr>
          <p:cNvPr id="2" name="Title 1"/>
          <p:cNvSpPr>
            <a:spLocks noGrp="1"/>
          </p:cNvSpPr>
          <p:nvPr>
            <p:ph type="title"/>
          </p:nvPr>
        </p:nvSpPr>
        <p:spPr>
          <a:xfrm>
            <a:off x="0" y="228600"/>
            <a:ext cx="9144000" cy="922026"/>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 Distribution of Transplants by Location and Average Center</a:t>
            </a:r>
            <a:endParaRPr lang="en-US" sz="2000" dirty="0">
              <a:solidFill>
                <a:srgbClr val="002060"/>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83753070"/>
              </p:ext>
            </p:extLst>
          </p:nvPr>
        </p:nvGraphicFramePr>
        <p:xfrm>
          <a:off x="0" y="15240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226959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Cardiac Allograft Vasculopathy by Induction</a:t>
            </a:r>
            <a:br>
              <a:rPr lang="en-US" sz="2400" dirty="0" smtClean="0">
                <a:solidFill>
                  <a:srgbClr val="002060"/>
                </a:solidFill>
              </a:rPr>
            </a:br>
            <a:endParaRPr lang="en-US" sz="24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8569321"/>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pvalues"/>
          <p:cNvSpPr txBox="1"/>
          <p:nvPr/>
        </p:nvSpPr>
        <p:spPr>
          <a:xfrm>
            <a:off x="6396541" y="2514614"/>
            <a:ext cx="1066854"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 = 0.0077</a:t>
            </a:r>
            <a:endParaRPr lang="en-US" sz="1400" b="1" dirty="0">
              <a:solidFill>
                <a:schemeClr val="bg2"/>
              </a:solidFill>
            </a:endParaRPr>
          </a:p>
        </p:txBody>
      </p:sp>
      <p:sp>
        <p:nvSpPr>
          <p:cNvPr id="3" name="title_cohort"/>
          <p:cNvSpPr txBox="1"/>
          <p:nvPr/>
        </p:nvSpPr>
        <p:spPr>
          <a:xfrm>
            <a:off x="1983316" y="1065351"/>
            <a:ext cx="5177368" cy="400110"/>
          </a:xfrm>
          <a:prstGeom prst="rect">
            <a:avLst/>
          </a:prstGeom>
          <a:noFill/>
        </p:spPr>
        <p:txBody>
          <a:bodyPr wrap="square" rtlCol="0">
            <a:spAutoFit/>
          </a:bodyPr>
          <a:lstStyle/>
          <a:p>
            <a:r>
              <a:rPr lang="en-US" sz="2000" b="1" dirty="0" smtClean="0">
                <a:solidFill>
                  <a:srgbClr val="002060"/>
                </a:solidFill>
              </a:rPr>
              <a:t>(Transplants: January 1995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543456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9906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Cardiac Allograft Vasculopathy by Calcineurin</a:t>
            </a:r>
            <a:br>
              <a:rPr lang="en-US" sz="2400" dirty="0" smtClean="0">
                <a:solidFill>
                  <a:srgbClr val="002060"/>
                </a:solidFill>
              </a:rPr>
            </a:br>
            <a:r>
              <a:rPr lang="en-US" sz="2400" dirty="0" smtClean="0">
                <a:solidFill>
                  <a:srgbClr val="002060"/>
                </a:solidFill>
              </a:rPr>
              <a:t/>
            </a:r>
            <a:br>
              <a:rPr lang="en-US" sz="2400" dirty="0" smtClean="0">
                <a:solidFill>
                  <a:srgbClr val="002060"/>
                </a:solidFill>
              </a:rPr>
            </a:br>
            <a:r>
              <a:rPr lang="en-US" sz="2000" dirty="0" smtClean="0">
                <a:solidFill>
                  <a:srgbClr val="002060"/>
                </a:solidFill>
              </a:rPr>
              <a:t>Conditional on Survival to 1 Year </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3810090"/>
              </p:ext>
            </p:extLst>
          </p:nvPr>
        </p:nvGraphicFramePr>
        <p:xfrm>
          <a:off x="228600" y="16764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95400" y="942395"/>
            <a:ext cx="2181896" cy="461665"/>
          </a:xfrm>
          <a:prstGeom prst="rect">
            <a:avLst/>
          </a:prstGeom>
          <a:noFill/>
        </p:spPr>
        <p:txBody>
          <a:bodyPr wrap="square" rtlCol="0">
            <a:spAutoFit/>
          </a:bodyPr>
          <a:lstStyle/>
          <a:p>
            <a:r>
              <a:rPr lang="en-US" sz="2400" b="1" dirty="0">
                <a:solidFill>
                  <a:srgbClr val="002060"/>
                </a:solidFill>
              </a:rPr>
              <a:t>Inhibitor </a:t>
            </a:r>
            <a:r>
              <a:rPr lang="en-US" sz="2400" b="1" dirty="0" smtClean="0">
                <a:solidFill>
                  <a:srgbClr val="002060"/>
                </a:solidFill>
              </a:rPr>
              <a:t>Use</a:t>
            </a:r>
            <a:endParaRPr lang="en-US" sz="2400" b="1" dirty="0">
              <a:solidFill>
                <a:srgbClr val="002060"/>
              </a:solidFill>
            </a:endParaRPr>
          </a:p>
        </p:txBody>
      </p:sp>
      <p:sp>
        <p:nvSpPr>
          <p:cNvPr id="18" name="pvalues"/>
          <p:cNvSpPr txBox="1"/>
          <p:nvPr/>
        </p:nvSpPr>
        <p:spPr>
          <a:xfrm>
            <a:off x="3736472" y="3048000"/>
            <a:ext cx="1142971" cy="2949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 = 0.1290</a:t>
            </a:r>
            <a:endParaRPr lang="en-US" sz="1400" b="1" dirty="0">
              <a:solidFill>
                <a:schemeClr val="bg2"/>
              </a:solidFill>
            </a:endParaRPr>
          </a:p>
        </p:txBody>
      </p:sp>
      <p:sp>
        <p:nvSpPr>
          <p:cNvPr id="17" name="title_cohort"/>
          <p:cNvSpPr txBox="1"/>
          <p:nvPr/>
        </p:nvSpPr>
        <p:spPr>
          <a:xfrm>
            <a:off x="3239529" y="975115"/>
            <a:ext cx="5257800" cy="400110"/>
          </a:xfrm>
          <a:prstGeom prst="rect">
            <a:avLst/>
          </a:prstGeom>
          <a:noFill/>
        </p:spPr>
        <p:txBody>
          <a:bodyPr wrap="square" rtlCol="0">
            <a:spAutoFit/>
          </a:bodyPr>
          <a:lstStyle/>
          <a:p>
            <a:r>
              <a:rPr lang="en-US" sz="2000" b="1" dirty="0" smtClean="0">
                <a:solidFill>
                  <a:srgbClr val="002060"/>
                </a:solidFill>
              </a:rPr>
              <a:t>(Transplants: January 2005 – June 2017)</a:t>
            </a:r>
            <a:endParaRPr lang="en-US" sz="2000" b="1" dirty="0">
              <a:solidFill>
                <a:srgbClr val="002060"/>
              </a:solidFill>
            </a:endParaRPr>
          </a:p>
        </p:txBody>
      </p:sp>
      <p:grpSp>
        <p:nvGrpSpPr>
          <p:cNvPr id="19" name="Group 18"/>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33735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Cardiac Allograft Vasculopathy</a:t>
            </a:r>
            <a:br>
              <a:rPr lang="en-US" sz="2400" dirty="0" smtClean="0">
                <a:solidFill>
                  <a:srgbClr val="002060"/>
                </a:solidFill>
              </a:rPr>
            </a:br>
            <a:r>
              <a:rPr lang="en-US" sz="2400" dirty="0" smtClean="0">
                <a:solidFill>
                  <a:srgbClr val="002060"/>
                </a:solidFill>
              </a:rPr>
              <a:t> </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62476374"/>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1143000" y="1009973"/>
            <a:ext cx="2438400" cy="461665"/>
          </a:xfrm>
          <a:prstGeom prst="rect">
            <a:avLst/>
          </a:prstGeom>
          <a:noFill/>
        </p:spPr>
        <p:txBody>
          <a:bodyPr wrap="square" rtlCol="0">
            <a:spAutoFit/>
          </a:bodyPr>
          <a:lstStyle/>
          <a:p>
            <a:r>
              <a:rPr lang="en-US" sz="2400" b="1" dirty="0">
                <a:solidFill>
                  <a:srgbClr val="002060"/>
                </a:solidFill>
              </a:rPr>
              <a:t>by Age </a:t>
            </a:r>
            <a:r>
              <a:rPr lang="en-US" sz="2400" b="1" dirty="0" smtClean="0">
                <a:solidFill>
                  <a:srgbClr val="002060"/>
                </a:solidFill>
              </a:rPr>
              <a:t>Group</a:t>
            </a:r>
            <a:endParaRPr lang="en-US" sz="2400" b="1" dirty="0">
              <a:solidFill>
                <a:srgbClr val="002060"/>
              </a:solidFill>
            </a:endParaRPr>
          </a:p>
        </p:txBody>
      </p:sp>
      <p:sp>
        <p:nvSpPr>
          <p:cNvPr id="13" name="pvalues"/>
          <p:cNvSpPr txBox="1"/>
          <p:nvPr/>
        </p:nvSpPr>
        <p:spPr>
          <a:xfrm>
            <a:off x="3130390" y="2971800"/>
            <a:ext cx="1229335"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 &lt;0.0001</a:t>
            </a:r>
            <a:endParaRPr lang="en-US" sz="1400" b="1" dirty="0">
              <a:solidFill>
                <a:schemeClr val="bg2"/>
              </a:solidFill>
            </a:endParaRPr>
          </a:p>
        </p:txBody>
      </p:sp>
      <p:sp>
        <p:nvSpPr>
          <p:cNvPr id="5" name="title_cohort"/>
          <p:cNvSpPr txBox="1"/>
          <p:nvPr/>
        </p:nvSpPr>
        <p:spPr>
          <a:xfrm>
            <a:off x="3276600" y="1034457"/>
            <a:ext cx="5181600" cy="400110"/>
          </a:xfrm>
          <a:prstGeom prst="rect">
            <a:avLst/>
          </a:prstGeom>
          <a:noFill/>
        </p:spPr>
        <p:txBody>
          <a:bodyPr wrap="square" rtlCol="0">
            <a:spAutoFit/>
          </a:bodyPr>
          <a:lstStyle/>
          <a:p>
            <a:r>
              <a:rPr lang="en-US" sz="2000" b="1" dirty="0" smtClean="0">
                <a:solidFill>
                  <a:srgbClr val="002060"/>
                </a:solidFill>
              </a:rPr>
              <a:t>(Transplants: January 2005 – June 2017)</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63520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Cardiac Allograft Vasculopathy</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 </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3464390"/>
              </p:ext>
            </p:extLst>
          </p:nvPr>
        </p:nvGraphicFramePr>
        <p:xfrm>
          <a:off x="228600" y="1437842"/>
          <a:ext cx="8610600" cy="496295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838200" y="907886"/>
            <a:ext cx="3505200" cy="461665"/>
          </a:xfrm>
          <a:prstGeom prst="rect">
            <a:avLst/>
          </a:prstGeom>
          <a:noFill/>
        </p:spPr>
        <p:txBody>
          <a:bodyPr wrap="square" rtlCol="0">
            <a:spAutoFit/>
          </a:bodyPr>
          <a:lstStyle/>
          <a:p>
            <a:r>
              <a:rPr lang="en-US" sz="2400" b="1" dirty="0">
                <a:solidFill>
                  <a:srgbClr val="002060"/>
                </a:solidFill>
              </a:rPr>
              <a:t>by </a:t>
            </a:r>
            <a:r>
              <a:rPr lang="en-US" sz="2400" b="1" dirty="0" smtClean="0">
                <a:solidFill>
                  <a:srgbClr val="002060"/>
                </a:solidFill>
              </a:rPr>
              <a:t>Ischemic Time</a:t>
            </a:r>
            <a:endParaRPr lang="en-US" sz="2400" b="1" dirty="0">
              <a:solidFill>
                <a:srgbClr val="002060"/>
              </a:solidFill>
            </a:endParaRPr>
          </a:p>
        </p:txBody>
      </p:sp>
      <p:sp>
        <p:nvSpPr>
          <p:cNvPr id="13" name="pvalues"/>
          <p:cNvSpPr txBox="1"/>
          <p:nvPr/>
        </p:nvSpPr>
        <p:spPr>
          <a:xfrm>
            <a:off x="3203045" y="2743200"/>
            <a:ext cx="1066853"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 = 0.6940</a:t>
            </a:r>
            <a:endParaRPr lang="en-US" sz="1400" b="1" dirty="0">
              <a:solidFill>
                <a:schemeClr val="bg2"/>
              </a:solidFill>
            </a:endParaRPr>
          </a:p>
        </p:txBody>
      </p:sp>
      <p:sp>
        <p:nvSpPr>
          <p:cNvPr id="5" name="title_cohort"/>
          <p:cNvSpPr txBox="1"/>
          <p:nvPr/>
        </p:nvSpPr>
        <p:spPr>
          <a:xfrm>
            <a:off x="3429000" y="943750"/>
            <a:ext cx="5181600" cy="400110"/>
          </a:xfrm>
          <a:prstGeom prst="rect">
            <a:avLst/>
          </a:prstGeom>
          <a:noFill/>
        </p:spPr>
        <p:txBody>
          <a:bodyPr wrap="square" rtlCol="0">
            <a:spAutoFit/>
          </a:bodyPr>
          <a:lstStyle/>
          <a:p>
            <a:r>
              <a:rPr lang="en-US" sz="2000" b="1" dirty="0" smtClean="0">
                <a:solidFill>
                  <a:srgbClr val="002060"/>
                </a:solidFill>
              </a:rPr>
              <a:t>(Transplants: January 2005 – June 2017)</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627154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448800" cy="11430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Cardiac Allograft Vasculopathy </a:t>
            </a:r>
            <a:r>
              <a:rPr lang="en-US" sz="2400" dirty="0">
                <a:solidFill>
                  <a:srgbClr val="002060"/>
                </a:solidFill>
              </a:rPr>
              <a:t>by </a:t>
            </a:r>
            <a:r>
              <a:rPr lang="en-US" sz="2400" dirty="0" smtClean="0">
                <a:solidFill>
                  <a:srgbClr val="002060"/>
                </a:solidFill>
              </a:rPr>
              <a:t>Ischemic </a:t>
            </a:r>
            <a:br>
              <a:rPr lang="en-US" sz="2400" dirty="0" smtClean="0">
                <a:solidFill>
                  <a:srgbClr val="002060"/>
                </a:solidFill>
              </a:rPr>
            </a:br>
            <a:r>
              <a:rPr lang="en-US" sz="2400" dirty="0" smtClean="0">
                <a:solidFill>
                  <a:srgbClr val="002060"/>
                </a:solidFill>
              </a:rPr>
              <a:t> </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8602494"/>
              </p:ext>
            </p:extLst>
          </p:nvPr>
        </p:nvGraphicFramePr>
        <p:xfrm>
          <a:off x="228600" y="1371600"/>
          <a:ext cx="8610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2"/>
          <p:cNvSpPr txBox="1"/>
          <p:nvPr/>
        </p:nvSpPr>
        <p:spPr>
          <a:xfrm>
            <a:off x="533400" y="996934"/>
            <a:ext cx="5715000" cy="461665"/>
          </a:xfrm>
          <a:prstGeom prst="rect">
            <a:avLst/>
          </a:prstGeom>
          <a:noFill/>
        </p:spPr>
        <p:txBody>
          <a:bodyPr wrap="square" rtlCol="0">
            <a:spAutoFit/>
          </a:bodyPr>
          <a:lstStyle/>
          <a:p>
            <a:r>
              <a:rPr lang="en-US" sz="2400" b="1" dirty="0" smtClean="0">
                <a:solidFill>
                  <a:srgbClr val="002060"/>
                </a:solidFill>
              </a:rPr>
              <a:t>Time </a:t>
            </a:r>
            <a:r>
              <a:rPr lang="en-US" sz="2400" b="1" dirty="0">
                <a:solidFill>
                  <a:srgbClr val="002060"/>
                </a:solidFill>
              </a:rPr>
              <a:t>and Recipient </a:t>
            </a:r>
            <a:r>
              <a:rPr lang="en-US" sz="2400" b="1" dirty="0" smtClean="0">
                <a:solidFill>
                  <a:srgbClr val="002060"/>
                </a:solidFill>
              </a:rPr>
              <a:t>Age</a:t>
            </a:r>
            <a:endParaRPr lang="en-US" sz="2400" b="1" dirty="0">
              <a:solidFill>
                <a:srgbClr val="002060"/>
              </a:solidFill>
            </a:endParaRPr>
          </a:p>
        </p:txBody>
      </p:sp>
      <p:sp>
        <p:nvSpPr>
          <p:cNvPr id="17" name="pvalues"/>
          <p:cNvSpPr txBox="1"/>
          <p:nvPr/>
        </p:nvSpPr>
        <p:spPr>
          <a:xfrm>
            <a:off x="1447800" y="2702431"/>
            <a:ext cx="2133621" cy="761975"/>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&lt;1 year: p=0.9977 </a:t>
            </a:r>
          </a:p>
          <a:p>
            <a:r>
              <a:rPr lang="en-US" sz="1400" b="1" dirty="0" smtClean="0">
                <a:solidFill>
                  <a:schemeClr val="bg2"/>
                </a:solidFill>
              </a:rPr>
              <a:t>1-10 years: p=0.6582 11-17 years: p=0.9994</a:t>
            </a:r>
            <a:endParaRPr lang="en-US" sz="1400" b="1" dirty="0">
              <a:solidFill>
                <a:schemeClr val="bg2"/>
              </a:solidFill>
            </a:endParaRPr>
          </a:p>
        </p:txBody>
      </p:sp>
      <p:sp>
        <p:nvSpPr>
          <p:cNvPr id="6" name="title_cohort"/>
          <p:cNvSpPr txBox="1"/>
          <p:nvPr/>
        </p:nvSpPr>
        <p:spPr>
          <a:xfrm>
            <a:off x="4133850" y="1043100"/>
            <a:ext cx="4652963" cy="369332"/>
          </a:xfrm>
          <a:prstGeom prst="rect">
            <a:avLst/>
          </a:prstGeom>
          <a:noFill/>
        </p:spPr>
        <p:txBody>
          <a:bodyPr wrap="square" rtlCol="0">
            <a:spAutoFit/>
          </a:bodyPr>
          <a:lstStyle/>
          <a:p>
            <a:r>
              <a:rPr lang="en-US" b="1" dirty="0" smtClean="0">
                <a:solidFill>
                  <a:srgbClr val="002060"/>
                </a:solidFill>
              </a:rPr>
              <a:t>(Transplants: January 2005 – June 2017)</a:t>
            </a:r>
            <a:endParaRPr lang="en-US"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625027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200" dirty="0" smtClean="0">
                <a:solidFill>
                  <a:srgbClr val="002060"/>
                </a:solidFill>
              </a:rPr>
              <a:t>Graft Survival Following Report of </a:t>
            </a:r>
            <a:r>
              <a:rPr lang="en-US" sz="2200" dirty="0">
                <a:solidFill>
                  <a:srgbClr val="002060"/>
                </a:solidFill>
              </a:rPr>
              <a:t>Cardiac Allograft </a:t>
            </a:r>
            <a:r>
              <a:rPr lang="en-US" sz="2400" dirty="0" smtClean="0">
                <a:solidFill>
                  <a:srgbClr val="002060"/>
                </a:solidFill>
              </a:rPr>
              <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9526501"/>
              </p:ext>
            </p:extLst>
          </p:nvPr>
        </p:nvGraphicFramePr>
        <p:xfrm>
          <a:off x="228600" y="16764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143934" y="1040751"/>
            <a:ext cx="4572000" cy="430887"/>
          </a:xfrm>
          <a:prstGeom prst="rect">
            <a:avLst/>
          </a:prstGeom>
          <a:noFill/>
        </p:spPr>
        <p:txBody>
          <a:bodyPr wrap="square" rtlCol="0">
            <a:spAutoFit/>
          </a:bodyPr>
          <a:lstStyle/>
          <a:p>
            <a:r>
              <a:rPr lang="en-US" sz="2200" b="1" dirty="0">
                <a:solidFill>
                  <a:srgbClr val="002060"/>
                </a:solidFill>
              </a:rPr>
              <a:t>Vasculopathy by Age </a:t>
            </a:r>
            <a:r>
              <a:rPr lang="en-US" sz="2200" b="1" dirty="0" smtClean="0">
                <a:solidFill>
                  <a:srgbClr val="002060"/>
                </a:solidFill>
              </a:rPr>
              <a:t>Group</a:t>
            </a:r>
            <a:endParaRPr lang="en-US" sz="2200" b="1" dirty="0">
              <a:solidFill>
                <a:srgbClr val="002060"/>
              </a:solidFill>
            </a:endParaRPr>
          </a:p>
        </p:txBody>
      </p:sp>
      <p:sp>
        <p:nvSpPr>
          <p:cNvPr id="13" name="pvalues"/>
          <p:cNvSpPr txBox="1"/>
          <p:nvPr/>
        </p:nvSpPr>
        <p:spPr>
          <a:xfrm>
            <a:off x="5943600" y="4267200"/>
            <a:ext cx="1309242" cy="304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 = 0.5299</a:t>
            </a:r>
            <a:endParaRPr lang="en-US" sz="1400" b="1" dirty="0">
              <a:solidFill>
                <a:schemeClr val="bg2"/>
              </a:solidFill>
            </a:endParaRPr>
          </a:p>
        </p:txBody>
      </p:sp>
      <p:sp>
        <p:nvSpPr>
          <p:cNvPr id="12" name="title_cohort"/>
          <p:cNvSpPr txBox="1"/>
          <p:nvPr/>
        </p:nvSpPr>
        <p:spPr>
          <a:xfrm>
            <a:off x="3872973" y="1054599"/>
            <a:ext cx="5257798" cy="400110"/>
          </a:xfrm>
          <a:prstGeom prst="rect">
            <a:avLst/>
          </a:prstGeom>
          <a:noFill/>
        </p:spPr>
        <p:txBody>
          <a:bodyPr wrap="square" rtlCol="0">
            <a:spAutoFit/>
          </a:bodyPr>
          <a:lstStyle/>
          <a:p>
            <a:pPr algn="ctr"/>
            <a:r>
              <a:rPr lang="en-US" sz="2000" b="1" dirty="0" smtClean="0">
                <a:solidFill>
                  <a:srgbClr val="002060"/>
                </a:solidFill>
              </a:rPr>
              <a:t>(Transplants: January 2005 – June 2017)</a:t>
            </a:r>
            <a:endParaRPr lang="en-US" sz="2000" b="1" dirty="0">
              <a:solidFill>
                <a:srgbClr val="002060"/>
              </a:solidFill>
            </a:endParaRPr>
          </a:p>
        </p:txBody>
      </p:sp>
      <p:sp>
        <p:nvSpPr>
          <p:cNvPr id="6" name="TextBox 5"/>
          <p:cNvSpPr txBox="1"/>
          <p:nvPr/>
        </p:nvSpPr>
        <p:spPr>
          <a:xfrm>
            <a:off x="1452034" y="3862409"/>
            <a:ext cx="2203704" cy="307777"/>
          </a:xfrm>
          <a:prstGeom prst="rect">
            <a:avLst/>
          </a:prstGeom>
          <a:solidFill>
            <a:schemeClr val="tx1"/>
          </a:solidFill>
        </p:spPr>
        <p:txBody>
          <a:bodyPr wrap="square" rtlCol="0">
            <a:spAutoFit/>
          </a:bodyPr>
          <a:lstStyle/>
          <a:p>
            <a:r>
              <a:rPr lang="en-US" sz="1400" b="1" dirty="0" smtClean="0">
                <a:solidFill>
                  <a:schemeClr val="bg2"/>
                </a:solidFill>
              </a:rPr>
              <a:t>Age at transplant:</a:t>
            </a:r>
            <a:endParaRPr lang="en-US" sz="1400" b="1" dirty="0">
              <a:solidFill>
                <a:schemeClr val="bg2"/>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25966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Severe Renal Dysfunction* by Age Group</a:t>
            </a:r>
            <a:r>
              <a:rPr lang="en-US" sz="3200" dirty="0" smtClean="0">
                <a:solidFill>
                  <a:srgbClr val="002060"/>
                </a:solidFill>
              </a:rPr>
              <a:t/>
            </a:r>
            <a:br>
              <a:rPr lang="en-US" sz="32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8029263"/>
              </p:ext>
            </p:extLst>
          </p:nvPr>
        </p:nvGraphicFramePr>
        <p:xfrm>
          <a:off x="228600" y="14478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pvalues"/>
          <p:cNvSpPr txBox="1"/>
          <p:nvPr/>
        </p:nvSpPr>
        <p:spPr>
          <a:xfrm>
            <a:off x="1371600" y="3277940"/>
            <a:ext cx="4419600" cy="519356"/>
          </a:xfrm>
          <a:prstGeom prst="rect">
            <a:avLst/>
          </a:prstGeom>
          <a:solidFill>
            <a:schemeClr val="tx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All </a:t>
            </a:r>
            <a:r>
              <a:rPr lang="en-US" sz="1400" b="1" dirty="0" smtClean="0">
                <a:solidFill>
                  <a:schemeClr val="bg2"/>
                </a:solidFill>
              </a:rPr>
              <a:t>pairwise </a:t>
            </a:r>
            <a:r>
              <a:rPr lang="en-US" sz="1400" b="1" dirty="0">
                <a:solidFill>
                  <a:schemeClr val="bg2"/>
                </a:solidFill>
              </a:rPr>
              <a:t>comparisons were significant at p&lt;0.05 except &lt;1 vs. 1-5 and 6-10 vs. 11-17.</a:t>
            </a:r>
          </a:p>
          <a:p>
            <a:endParaRPr lang="en-US" sz="1400" b="1" dirty="0">
              <a:solidFill>
                <a:schemeClr val="bg2"/>
              </a:solidFill>
            </a:endParaRPr>
          </a:p>
        </p:txBody>
      </p:sp>
      <p:sp>
        <p:nvSpPr>
          <p:cNvPr id="3" name="title_cohort"/>
          <p:cNvSpPr txBox="1"/>
          <p:nvPr/>
        </p:nvSpPr>
        <p:spPr>
          <a:xfrm>
            <a:off x="0" y="1042983"/>
            <a:ext cx="9144000" cy="400110"/>
          </a:xfrm>
          <a:prstGeom prst="rect">
            <a:avLst/>
          </a:prstGeom>
          <a:noFill/>
        </p:spPr>
        <p:txBody>
          <a:bodyPr wrap="square" rtlCol="0">
            <a:spAutoFit/>
          </a:bodyPr>
          <a:lstStyle/>
          <a:p>
            <a:pPr algn="ctr"/>
            <a:r>
              <a:rPr lang="en-US" sz="2000" b="1" dirty="0" smtClean="0">
                <a:solidFill>
                  <a:srgbClr val="002060"/>
                </a:solidFill>
              </a:rPr>
              <a:t>(Transplants: January 2005 – June 2017)</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733581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600" dirty="0" smtClean="0">
                <a:solidFill>
                  <a:srgbClr val="002060"/>
                </a:solidFill>
              </a:rPr>
              <a:t>Pediatric Heart Transplants</a:t>
            </a:r>
            <a:br>
              <a:rPr lang="en-US" sz="2600" dirty="0" smtClean="0">
                <a:solidFill>
                  <a:srgbClr val="002060"/>
                </a:solidFill>
              </a:rPr>
            </a:br>
            <a:r>
              <a:rPr lang="en-US" sz="2400" dirty="0">
                <a:solidFill>
                  <a:srgbClr val="002060"/>
                </a:solidFill>
              </a:rPr>
              <a:t>Freedom from Severe Renal Dysfunction* by Calcineurin</a:t>
            </a:r>
            <a:r>
              <a:rPr lang="en-US" sz="2400" dirty="0" smtClean="0">
                <a:solidFill>
                  <a:srgbClr val="002060"/>
                </a:solidFill>
              </a:rPr>
              <a:t/>
            </a:r>
            <a:br>
              <a:rPr lang="en-US" sz="2400" dirty="0" smtClean="0">
                <a:solidFill>
                  <a:srgbClr val="002060"/>
                </a:solidFill>
              </a:rPr>
            </a:br>
            <a:r>
              <a:rPr lang="en-US" sz="2000" dirty="0" smtClean="0">
                <a:solidFill>
                  <a:srgbClr val="002060"/>
                </a:solidFill>
              </a:rPr>
              <a:t/>
            </a:r>
            <a:br>
              <a:rPr lang="en-US" sz="2000" dirty="0" smtClean="0">
                <a:solidFill>
                  <a:srgbClr val="002060"/>
                </a:solidFill>
              </a:rPr>
            </a:br>
            <a:r>
              <a:rPr lang="en-US" sz="2000" dirty="0" smtClean="0">
                <a:solidFill>
                  <a:srgbClr val="002060"/>
                </a:solidFill>
              </a:rPr>
              <a:t> Conditional on Survival to 1 Year </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6865803"/>
              </p:ext>
            </p:extLst>
          </p:nvPr>
        </p:nvGraphicFramePr>
        <p:xfrm>
          <a:off x="228600" y="16002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169363" y="886067"/>
            <a:ext cx="2491513" cy="461665"/>
          </a:xfrm>
          <a:prstGeom prst="rect">
            <a:avLst/>
          </a:prstGeom>
          <a:noFill/>
        </p:spPr>
        <p:txBody>
          <a:bodyPr wrap="square" rtlCol="0">
            <a:spAutoFit/>
          </a:bodyPr>
          <a:lstStyle/>
          <a:p>
            <a:r>
              <a:rPr lang="en-US" sz="2400" b="1" dirty="0">
                <a:solidFill>
                  <a:srgbClr val="002060"/>
                </a:solidFill>
              </a:rPr>
              <a:t>Inhibitor </a:t>
            </a:r>
            <a:r>
              <a:rPr lang="en-US" sz="2400" b="1" dirty="0" smtClean="0">
                <a:solidFill>
                  <a:srgbClr val="002060"/>
                </a:solidFill>
              </a:rPr>
              <a:t>Use</a:t>
            </a:r>
            <a:endParaRPr lang="en-US" sz="2400" b="1" dirty="0">
              <a:solidFill>
                <a:srgbClr val="002060"/>
              </a:solidFill>
            </a:endParaRPr>
          </a:p>
        </p:txBody>
      </p:sp>
      <p:sp>
        <p:nvSpPr>
          <p:cNvPr id="13" name="pvalues"/>
          <p:cNvSpPr txBox="1"/>
          <p:nvPr/>
        </p:nvSpPr>
        <p:spPr>
          <a:xfrm>
            <a:off x="5549721" y="2667000"/>
            <a:ext cx="1523990" cy="2998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 = 0.7620</a:t>
            </a:r>
            <a:endParaRPr lang="en-US" sz="1400" b="1" dirty="0">
              <a:solidFill>
                <a:schemeClr val="bg2"/>
              </a:solidFill>
            </a:endParaRPr>
          </a:p>
        </p:txBody>
      </p:sp>
      <p:sp>
        <p:nvSpPr>
          <p:cNvPr id="12" name="title_cohort"/>
          <p:cNvSpPr txBox="1"/>
          <p:nvPr/>
        </p:nvSpPr>
        <p:spPr>
          <a:xfrm>
            <a:off x="3124200" y="925551"/>
            <a:ext cx="5423080" cy="400110"/>
          </a:xfrm>
          <a:prstGeom prst="rect">
            <a:avLst/>
          </a:prstGeom>
          <a:noFill/>
        </p:spPr>
        <p:txBody>
          <a:bodyPr wrap="square" rtlCol="0">
            <a:spAutoFit/>
          </a:bodyPr>
          <a:lstStyle/>
          <a:p>
            <a:r>
              <a:rPr lang="en-US" sz="2000" b="1" dirty="0" smtClean="0">
                <a:solidFill>
                  <a:srgbClr val="002060"/>
                </a:solidFill>
              </a:rPr>
              <a:t>(Transplants: January 2005 – June 2017)</a:t>
            </a:r>
            <a:endParaRPr lang="en-US" sz="2000" b="1"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697420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Freedom from Renal Replacement Therapy by Age Group</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073290"/>
              </p:ext>
            </p:extLst>
          </p:nvPr>
        </p:nvGraphicFramePr>
        <p:xfrm>
          <a:off x="228600" y="14478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pvalues"/>
          <p:cNvSpPr txBox="1"/>
          <p:nvPr/>
        </p:nvSpPr>
        <p:spPr>
          <a:xfrm>
            <a:off x="1524000" y="3243617"/>
            <a:ext cx="4648200" cy="566383"/>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All </a:t>
            </a:r>
            <a:r>
              <a:rPr lang="en-US" sz="1400" b="1" dirty="0" smtClean="0">
                <a:solidFill>
                  <a:schemeClr val="bg2"/>
                </a:solidFill>
              </a:rPr>
              <a:t>pairwise </a:t>
            </a:r>
            <a:r>
              <a:rPr lang="en-US" sz="1400" b="1" dirty="0">
                <a:solidFill>
                  <a:schemeClr val="bg2"/>
                </a:solidFill>
              </a:rPr>
              <a:t>comparisons were significant at &lt;0.05 except &lt;1 vs. 1-5 and 6-10 vs. 11-17.</a:t>
            </a:r>
          </a:p>
          <a:p>
            <a:endParaRPr lang="en-US" sz="1400" b="1" dirty="0">
              <a:solidFill>
                <a:schemeClr val="bg2"/>
              </a:solidFill>
            </a:endParaRPr>
          </a:p>
        </p:txBody>
      </p:sp>
      <p:sp>
        <p:nvSpPr>
          <p:cNvPr id="3" name="title_cohort"/>
          <p:cNvSpPr txBox="1"/>
          <p:nvPr/>
        </p:nvSpPr>
        <p:spPr>
          <a:xfrm>
            <a:off x="1981200" y="1047690"/>
            <a:ext cx="5211234" cy="400110"/>
          </a:xfrm>
          <a:prstGeom prst="rect">
            <a:avLst/>
          </a:prstGeom>
          <a:noFill/>
        </p:spPr>
        <p:txBody>
          <a:bodyPr wrap="square" rtlCol="0">
            <a:spAutoFit/>
          </a:bodyPr>
          <a:lstStyle/>
          <a:p>
            <a:r>
              <a:rPr lang="en-US" sz="2000" b="1" dirty="0" smtClean="0">
                <a:solidFill>
                  <a:srgbClr val="002060"/>
                </a:solidFill>
              </a:rPr>
              <a:t>(Transplants: January 1995 – June 2017)</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707820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Post-Transplant </a:t>
            </a:r>
            <a:r>
              <a:rPr lang="en-US" sz="2400" dirty="0">
                <a:solidFill>
                  <a:srgbClr val="002060"/>
                </a:solidFill>
              </a:rPr>
              <a:t>Malignancy</a:t>
            </a:r>
            <a:br>
              <a:rPr lang="en-US" sz="2400" dirty="0">
                <a:solidFill>
                  <a:srgbClr val="002060"/>
                </a:solidFill>
              </a:rPr>
            </a:br>
            <a:r>
              <a:rPr lang="en-US" sz="2400" dirty="0" smtClean="0">
                <a:solidFill>
                  <a:srgbClr val="002060"/>
                </a:solidFill>
              </a:rPr>
              <a:t>Cumulative Morbidity Rates in </a:t>
            </a:r>
            <a:r>
              <a:rPr lang="en-US" sz="2400" u="sng" dirty="0" smtClean="0">
                <a:solidFill>
                  <a:srgbClr val="002060"/>
                </a:solidFill>
              </a:rPr>
              <a:t>Survivors</a:t>
            </a:r>
            <a:endParaRPr lang="en-US" sz="2000" dirty="0">
              <a:solidFill>
                <a:srgbClr val="00206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162968204"/>
              </p:ext>
            </p:extLst>
          </p:nvPr>
        </p:nvGraphicFramePr>
        <p:xfrm>
          <a:off x="304800" y="2097023"/>
          <a:ext cx="8305800" cy="2878980"/>
        </p:xfrm>
        <a:graphic>
          <a:graphicData uri="http://schemas.openxmlformats.org/drawingml/2006/table">
            <a:tbl>
              <a:tblPr bandRow="1">
                <a:tableStyleId>{5C22544A-7EE6-4342-B048-85BDC9FD1C3A}</a:tableStyleId>
              </a:tblPr>
              <a:tblGrid>
                <a:gridCol w="1371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519541">
                <a:tc gridSpan="2">
                  <a:txBody>
                    <a:bodyPr/>
                    <a:lstStyle/>
                    <a:p>
                      <a:pPr algn="ctr" rtl="0" fontAlgn="t"/>
                      <a:r>
                        <a:rPr lang="en-US" sz="1600" b="1" dirty="0">
                          <a:solidFill>
                            <a:schemeClr val="bg2"/>
                          </a:solidFill>
                        </a:rPr>
                        <a:t>Malignancy/Type</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rtl="0" fontAlgn="t"/>
                      <a:r>
                        <a:rPr lang="en-US" sz="1600" b="1" dirty="0">
                          <a:solidFill>
                            <a:schemeClr val="bg2"/>
                          </a:solidFill>
                        </a:rPr>
                        <a:t>1-Year  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600" b="1" dirty="0">
                          <a:solidFill>
                            <a:schemeClr val="bg2"/>
                          </a:solidFill>
                        </a:rPr>
                        <a:t>5-Year 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600" b="1" dirty="0" smtClean="0">
                          <a:solidFill>
                            <a:schemeClr val="bg2"/>
                          </a:solidFill>
                        </a:rPr>
                        <a:t>10-Year </a:t>
                      </a:r>
                      <a:r>
                        <a:rPr lang="en-US" sz="1600" b="1" dirty="0">
                          <a:solidFill>
                            <a:schemeClr val="bg2"/>
                          </a:solidFill>
                        </a:rPr>
                        <a:t>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0886">
                <a:tc gridSpan="2">
                  <a:txBody>
                    <a:bodyPr/>
                    <a:lstStyle/>
                    <a:p>
                      <a:pPr rtl="0" fontAlgn="t"/>
                      <a:r>
                        <a:rPr lang="en-US" sz="1600" b="1" dirty="0">
                          <a:solidFill>
                            <a:schemeClr val="bg2"/>
                          </a:solidFill>
                        </a:rPr>
                        <a:t>No Malignancy</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t"/>
                      <a:r>
                        <a:rPr lang="en-US" sz="1600" b="1" i="0" u="none" strike="noStrike" dirty="0">
                          <a:solidFill>
                            <a:srgbClr val="000000"/>
                          </a:solidFill>
                          <a:effectLst/>
                          <a:latin typeface="Arial" panose="020B0604020202020204" pitchFamily="34" charset="0"/>
                        </a:rPr>
                        <a:t>6,471 (98.2%)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1" i="0" u="none" strike="noStrike" dirty="0">
                          <a:solidFill>
                            <a:srgbClr val="000000"/>
                          </a:solidFill>
                          <a:effectLst/>
                          <a:latin typeface="Arial" panose="020B0604020202020204" pitchFamily="34" charset="0"/>
                        </a:rPr>
                        <a:t>3,786 (95.4%)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1" i="0" u="none" strike="noStrike" dirty="0">
                          <a:solidFill>
                            <a:srgbClr val="000000"/>
                          </a:solidFill>
                          <a:effectLst/>
                          <a:latin typeface="Arial" panose="020B0604020202020204" pitchFamily="34" charset="0"/>
                        </a:rPr>
                        <a:t>1,662 (90%)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0886">
                <a:tc gridSpan="2">
                  <a:txBody>
                    <a:bodyPr/>
                    <a:lstStyle/>
                    <a:p>
                      <a:pPr rtl="0" fontAlgn="t"/>
                      <a:r>
                        <a:rPr lang="en-US" sz="1600" b="1" dirty="0">
                          <a:solidFill>
                            <a:schemeClr val="bg2"/>
                          </a:solidFill>
                        </a:rPr>
                        <a:t>Malignancy (all types combined)</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t"/>
                      <a:r>
                        <a:rPr lang="en-US" sz="1600" b="1" i="0" u="none" strike="noStrike" dirty="0">
                          <a:solidFill>
                            <a:srgbClr val="000000"/>
                          </a:solidFill>
                          <a:effectLst/>
                          <a:latin typeface="Arial" panose="020B0604020202020204" pitchFamily="34" charset="0"/>
                        </a:rPr>
                        <a:t>116 (1.8%)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1" i="0" u="none" strike="noStrike" dirty="0">
                          <a:solidFill>
                            <a:srgbClr val="000000"/>
                          </a:solidFill>
                          <a:effectLst/>
                          <a:latin typeface="Arial" panose="020B0604020202020204" pitchFamily="34" charset="0"/>
                        </a:rPr>
                        <a:t>183 (4.6%)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1" i="0" u="none" strike="noStrike" dirty="0">
                          <a:solidFill>
                            <a:srgbClr val="000000"/>
                          </a:solidFill>
                          <a:effectLst/>
                          <a:latin typeface="Arial" panose="020B0604020202020204" pitchFamily="34" charset="0"/>
                        </a:rPr>
                        <a:t>185 (10%)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bg2"/>
                          </a:solidFill>
                          <a:latin typeface="+mn-lt"/>
                          <a:ea typeface="+mn-ea"/>
                          <a:cs typeface="+mn-cs"/>
                        </a:rPr>
                        <a:t>Malignancy Type*</a:t>
                      </a:r>
                      <a:endParaRPr lang="en-US" sz="1600" b="1" i="1" kern="1200" baseline="0" dirty="0">
                        <a:solidFill>
                          <a:schemeClr val="bg2"/>
                        </a:solidFill>
                        <a:latin typeface="+mn-lt"/>
                        <a:ea typeface="+mn-ea"/>
                        <a:cs typeface="+mn-cs"/>
                      </a:endParaRPr>
                    </a:p>
                  </a:txBody>
                  <a:tcPr marR="68580"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r>
                        <a:rPr lang="en-US" sz="1600" b="1" i="1" baseline="0" dirty="0" smtClean="0">
                          <a:solidFill>
                            <a:schemeClr val="bg2"/>
                          </a:solidFill>
                        </a:rPr>
                        <a:t>Lymphoma</a:t>
                      </a:r>
                      <a:endParaRPr lang="en-US" sz="1600" baseline="0" dirty="0">
                        <a:solidFill>
                          <a:schemeClr val="bg2"/>
                        </a:solidFill>
                      </a:endParaRPr>
                    </a:p>
                  </a:txBody>
                  <a:tcPr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1" i="0" u="none" strike="noStrike" dirty="0">
                          <a:solidFill>
                            <a:srgbClr val="000000"/>
                          </a:solidFill>
                          <a:effectLst/>
                          <a:latin typeface="Arial" panose="020B0604020202020204" pitchFamily="34" charset="0"/>
                        </a:rPr>
                        <a:t>107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1" i="0" u="none" strike="noStrike" dirty="0">
                          <a:solidFill>
                            <a:srgbClr val="000000"/>
                          </a:solidFill>
                          <a:effectLst/>
                          <a:latin typeface="Arial" panose="020B0604020202020204" pitchFamily="34" charset="0"/>
                        </a:rPr>
                        <a:t>174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1" i="0" u="none" strike="noStrike" dirty="0">
                          <a:solidFill>
                            <a:srgbClr val="000000"/>
                          </a:solidFill>
                          <a:effectLst/>
                          <a:latin typeface="Arial" panose="020B0604020202020204" pitchFamily="34" charset="0"/>
                        </a:rPr>
                        <a:t>169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9522">
                <a:tc vMerge="1">
                  <a:txBody>
                    <a:bodyPr/>
                    <a:lstStyle/>
                    <a:p>
                      <a:pPr marL="0" marR="0" indent="0" algn="r" defTabSz="914400" rtl="0" eaLnBrk="1" fontAlgn="t" latinLnBrk="0" hangingPunct="1">
                        <a:lnSpc>
                          <a:spcPct val="100000"/>
                        </a:lnSpc>
                        <a:spcBef>
                          <a:spcPts val="0"/>
                        </a:spcBef>
                        <a:spcAft>
                          <a:spcPts val="0"/>
                        </a:spcAft>
                        <a:buClrTx/>
                        <a:buSzTx/>
                        <a:buFontTx/>
                        <a:buNone/>
                        <a:tabLst/>
                        <a:defRPr/>
                      </a:pP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bg2"/>
                          </a:solidFill>
                        </a:rPr>
                        <a:t>Other</a:t>
                      </a:r>
                      <a:endParaRPr lang="en-US" sz="1600" baseline="0" dirty="0">
                        <a:solidFill>
                          <a:schemeClr val="bg2"/>
                        </a:solidFill>
                      </a:endParaRPr>
                    </a:p>
                  </a:txBody>
                  <a:tcPr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1" i="0" u="none" strike="noStrike" dirty="0">
                          <a:solidFill>
                            <a:srgbClr val="000000"/>
                          </a:solidFill>
                          <a:effectLst/>
                          <a:latin typeface="Arial" panose="020B0604020202020204" pitchFamily="34" charset="0"/>
                        </a:rPr>
                        <a:t>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1" i="0" u="none" strike="noStrike" dirty="0">
                          <a:solidFill>
                            <a:srgbClr val="000000"/>
                          </a:solidFill>
                          <a:effectLst/>
                          <a:latin typeface="Arial" panose="020B0604020202020204" pitchFamily="34" charset="0"/>
                        </a:rPr>
                        <a:t>12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1" i="0" u="none" strike="noStrike" dirty="0">
                          <a:solidFill>
                            <a:srgbClr val="000000"/>
                          </a:solidFill>
                          <a:effectLst/>
                          <a:latin typeface="Arial" panose="020B0604020202020204" pitchFamily="34" charset="0"/>
                        </a:rPr>
                        <a:t>19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9522">
                <a:tc vMerge="1">
                  <a:txBody>
                    <a:bodyPr/>
                    <a:lstStyle/>
                    <a:p>
                      <a:pPr marL="0" marR="0" indent="0" algn="r" defTabSz="914400" rtl="0" eaLnBrk="1" fontAlgn="t" latinLnBrk="0" hangingPunct="1">
                        <a:lnSpc>
                          <a:spcPct val="100000"/>
                        </a:lnSpc>
                        <a:spcBef>
                          <a:spcPts val="0"/>
                        </a:spcBef>
                        <a:spcAft>
                          <a:spcPts val="0"/>
                        </a:spcAft>
                        <a:buClrTx/>
                        <a:buSzTx/>
                        <a:buFontTx/>
                        <a:buNone/>
                        <a:tabLst/>
                        <a:defRPr/>
                      </a:pP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r" defTabSz="914400" rtl="0" eaLnBrk="1" fontAlgn="t" latinLnBrk="0" hangingPunct="1"/>
                      <a:r>
                        <a:rPr lang="en-US" sz="1600" b="1" i="1" kern="1200" baseline="0" dirty="0" smtClean="0">
                          <a:solidFill>
                            <a:schemeClr val="bg2"/>
                          </a:solidFill>
                          <a:latin typeface="+mn-lt"/>
                          <a:ea typeface="+mn-ea"/>
                          <a:cs typeface="+mn-cs"/>
                        </a:rPr>
                        <a:t>Skin</a:t>
                      </a:r>
                      <a:endParaRPr lang="en-US" sz="1600" b="1" i="1" kern="1200" baseline="0" dirty="0">
                        <a:solidFill>
                          <a:schemeClr val="bg2"/>
                        </a:solidFill>
                        <a:latin typeface="+mn-lt"/>
                        <a:ea typeface="+mn-ea"/>
                        <a:cs typeface="+mn-cs"/>
                      </a:endParaRPr>
                    </a:p>
                  </a:txBody>
                  <a:tcPr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1" i="0" u="none" strike="noStrike" dirty="0">
                          <a:solidFill>
                            <a:srgbClr val="000000"/>
                          </a:solidFill>
                          <a:effectLst/>
                          <a:latin typeface="Arial" panose="020B0604020202020204" pitchFamily="34" charset="0"/>
                        </a:rPr>
                        <a:t>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1" i="0" u="none" strike="noStrike" dirty="0">
                          <a:solidFill>
                            <a:srgbClr val="000000"/>
                          </a:solidFill>
                          <a:effectLst/>
                          <a:latin typeface="Arial" panose="020B0604020202020204" pitchFamily="34" charset="0"/>
                        </a:rPr>
                        <a:t>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1" i="0" u="none" strike="noStrike" dirty="0">
                          <a:solidFill>
                            <a:srgbClr val="000000"/>
                          </a:solidFill>
                          <a:effectLst/>
                          <a:latin typeface="Arial" panose="020B0604020202020204" pitchFamily="34" charset="0"/>
                        </a:rPr>
                        <a:t>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9522">
                <a:tc vMerge="1">
                  <a:txBody>
                    <a:bodyPr/>
                    <a:lstStyle/>
                    <a:p>
                      <a:pPr marL="0" marR="0" indent="0" algn="r" defTabSz="914400" rtl="0" eaLnBrk="1" fontAlgn="t" latinLnBrk="0" hangingPunct="1">
                        <a:lnSpc>
                          <a:spcPct val="100000"/>
                        </a:lnSpc>
                        <a:spcBef>
                          <a:spcPts val="0"/>
                        </a:spcBef>
                        <a:spcAft>
                          <a:spcPts val="0"/>
                        </a:spcAft>
                        <a:buClrTx/>
                        <a:buSzTx/>
                        <a:buFontTx/>
                        <a:buNone/>
                        <a:tabLst/>
                        <a:defRPr/>
                      </a:pPr>
                      <a:endParaRPr lang="en-US" sz="1600" b="1" i="1" kern="1200" baseline="0" dirty="0">
                        <a:solidFill>
                          <a:schemeClr val="bg2"/>
                        </a:solidFill>
                        <a:latin typeface="+mn-lt"/>
                        <a:ea typeface="+mn-ea"/>
                        <a:cs typeface="+mn-cs"/>
                      </a:endParaRPr>
                    </a:p>
                  </a:txBody>
                  <a:tcPr marR="68580"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t" latinLnBrk="0" hangingPunct="1"/>
                      <a:r>
                        <a:rPr lang="en-US" sz="1600" b="1" i="1" kern="1200" baseline="0" dirty="0" smtClean="0">
                          <a:solidFill>
                            <a:schemeClr val="bg2"/>
                          </a:solidFill>
                          <a:latin typeface="+mn-lt"/>
                          <a:ea typeface="+mn-ea"/>
                          <a:cs typeface="+mn-cs"/>
                        </a:rPr>
                        <a:t>Type not reported</a:t>
                      </a:r>
                      <a:endParaRPr lang="en-US" sz="1600" b="1" i="1" kern="1200" baseline="0" dirty="0">
                        <a:solidFill>
                          <a:schemeClr val="bg2"/>
                        </a:solidFill>
                        <a:latin typeface="+mn-lt"/>
                        <a:ea typeface="+mn-ea"/>
                        <a:cs typeface="+mn-cs"/>
                      </a:endParaRPr>
                    </a:p>
                  </a:txBody>
                  <a:tcPr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1" i="0" u="none" strike="noStrike" dirty="0">
                          <a:solidFill>
                            <a:srgbClr val="000000"/>
                          </a:solidFill>
                          <a:effectLst/>
                          <a:latin typeface="Arial" panose="020B0604020202020204" pitchFamily="34" charset="0"/>
                        </a:rPr>
                        <a:t>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1" i="0" u="none" strike="noStrike" dirty="0">
                          <a:solidFill>
                            <a:srgbClr val="000000"/>
                          </a:solidFill>
                          <a:effectLst/>
                          <a:latin typeface="Arial" panose="020B0604020202020204" pitchFamily="34" charset="0"/>
                        </a:rPr>
                        <a:t>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600" b="1" i="0" u="none" strike="noStrike" dirty="0">
                          <a:solidFill>
                            <a:srgbClr val="000000"/>
                          </a:solidFill>
                          <a:effectLst/>
                          <a:latin typeface="Arial" panose="020B0604020202020204" pitchFamily="34" charset="0"/>
                        </a:rPr>
                        <a:t>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9" name="TextBox 8"/>
          <p:cNvSpPr txBox="1"/>
          <p:nvPr/>
        </p:nvSpPr>
        <p:spPr>
          <a:xfrm>
            <a:off x="685800" y="5181600"/>
            <a:ext cx="8229600" cy="553998"/>
          </a:xfrm>
          <a:prstGeom prst="rect">
            <a:avLst/>
          </a:prstGeom>
          <a:noFill/>
        </p:spPr>
        <p:txBody>
          <a:bodyPr wrap="square" rtlCol="0">
            <a:spAutoFit/>
          </a:bodyPr>
          <a:lstStyle/>
          <a:p>
            <a:r>
              <a:rPr lang="en-US" sz="1500" b="1" dirty="0" smtClean="0">
                <a:solidFill>
                  <a:schemeClr val="bg2"/>
                </a:solidFill>
              </a:rPr>
              <a:t>*Recipients may have experienced more than one type of malignancy so sum of individual malignancy types may be greater than total number with malignancy.</a:t>
            </a:r>
            <a:endParaRPr lang="en-US" sz="1500" dirty="0">
              <a:solidFill>
                <a:schemeClr val="bg2"/>
              </a:solidFill>
            </a:endParaRPr>
          </a:p>
        </p:txBody>
      </p:sp>
      <p:sp>
        <p:nvSpPr>
          <p:cNvPr id="3" name="title_cohort"/>
          <p:cNvSpPr txBox="1"/>
          <p:nvPr/>
        </p:nvSpPr>
        <p:spPr>
          <a:xfrm>
            <a:off x="1934634" y="1444325"/>
            <a:ext cx="5562600" cy="400110"/>
          </a:xfrm>
          <a:prstGeom prst="rect">
            <a:avLst/>
          </a:prstGeom>
          <a:noFill/>
        </p:spPr>
        <p:txBody>
          <a:bodyPr wrap="square" rtlCol="0">
            <a:spAutoFit/>
          </a:bodyPr>
          <a:lstStyle/>
          <a:p>
            <a:r>
              <a:rPr lang="en-US" sz="2000" b="1" dirty="0" smtClean="0">
                <a:solidFill>
                  <a:srgbClr val="002060"/>
                </a:solidFill>
              </a:rPr>
              <a:t>(Transplants: January 1995 </a:t>
            </a:r>
            <a:r>
              <a:rPr lang="en-US" sz="2000" b="1" dirty="0">
                <a:solidFill>
                  <a:srgbClr val="002060"/>
                </a:solidFill>
              </a:rPr>
              <a:t>– June </a:t>
            </a:r>
            <a:r>
              <a:rPr lang="en-US" sz="2000" b="1" dirty="0" smtClean="0">
                <a:solidFill>
                  <a:srgbClr val="002060"/>
                </a:solidFill>
              </a:rPr>
              <a:t>2017)</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27399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62582423"/>
              </p:ext>
            </p:extLst>
          </p:nvPr>
        </p:nvGraphicFramePr>
        <p:xfrm>
          <a:off x="228600" y="11430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507992"/>
            <a:ext cx="9144000" cy="4064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Pediatric Heart Transplants</a:t>
            </a:r>
            <a:r>
              <a:rPr lang="en-US" sz="2400" kern="0" dirty="0" smtClean="0">
                <a:solidFill>
                  <a:srgbClr val="002060"/>
                </a:solidFill>
              </a:rPr>
              <a:t/>
            </a:r>
            <a:br>
              <a:rPr lang="en-US" sz="2400" kern="0" dirty="0" smtClean="0">
                <a:solidFill>
                  <a:srgbClr val="002060"/>
                </a:solidFill>
              </a:rPr>
            </a:br>
            <a:endParaRPr lang="en-US" sz="2000" kern="0" dirty="0">
              <a:solidFill>
                <a:srgbClr val="002060"/>
              </a:solidFill>
            </a:endParaRPr>
          </a:p>
        </p:txBody>
      </p:sp>
      <p:sp>
        <p:nvSpPr>
          <p:cNvPr id="3" name="TextBox 2"/>
          <p:cNvSpPr txBox="1"/>
          <p:nvPr/>
        </p:nvSpPr>
        <p:spPr>
          <a:xfrm>
            <a:off x="96671" y="713390"/>
            <a:ext cx="4322929" cy="461665"/>
          </a:xfrm>
          <a:prstGeom prst="rect">
            <a:avLst/>
          </a:prstGeom>
          <a:noFill/>
        </p:spPr>
        <p:txBody>
          <a:bodyPr wrap="square" rtlCol="0">
            <a:spAutoFit/>
          </a:bodyPr>
          <a:lstStyle/>
          <a:p>
            <a:r>
              <a:rPr lang="en-US" sz="2400" b="1" dirty="0">
                <a:solidFill>
                  <a:srgbClr val="002060"/>
                </a:solidFill>
              </a:rPr>
              <a:t>Recipient Age Distribution</a:t>
            </a:r>
          </a:p>
        </p:txBody>
      </p:sp>
      <p:sp>
        <p:nvSpPr>
          <p:cNvPr id="5" name="title_cohort"/>
          <p:cNvSpPr txBox="1"/>
          <p:nvPr/>
        </p:nvSpPr>
        <p:spPr>
          <a:xfrm>
            <a:off x="3999471" y="739045"/>
            <a:ext cx="5334000" cy="400110"/>
          </a:xfrm>
          <a:prstGeom prst="rect">
            <a:avLst/>
          </a:prstGeom>
          <a:noFill/>
        </p:spPr>
        <p:txBody>
          <a:bodyPr wrap="square" rtlCol="0">
            <a:spAutoFit/>
          </a:bodyPr>
          <a:lstStyle/>
          <a:p>
            <a:r>
              <a:rPr lang="en-US" sz="2000" b="1" dirty="0" smtClean="0">
                <a:solidFill>
                  <a:srgbClr val="002060"/>
                </a:solidFill>
              </a:rPr>
              <a:t>(Transplants: January 2005 – June 2018)</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905319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600" dirty="0" smtClean="0">
                <a:solidFill>
                  <a:srgbClr val="002060"/>
                </a:solidFill>
              </a:rPr>
              <a:t>Pediatric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Post-Transplant </a:t>
            </a:r>
            <a:r>
              <a:rPr lang="en-US" sz="2400" dirty="0">
                <a:solidFill>
                  <a:srgbClr val="002060"/>
                </a:solidFill>
              </a:rPr>
              <a:t>Malignancy</a:t>
            </a:r>
            <a:br>
              <a:rPr lang="en-US" sz="2400" dirty="0">
                <a:solidFill>
                  <a:srgbClr val="002060"/>
                </a:solidFill>
              </a:rPr>
            </a:br>
            <a:r>
              <a:rPr lang="en-US" sz="2400" dirty="0" smtClean="0">
                <a:solidFill>
                  <a:srgbClr val="002060"/>
                </a:solidFill>
              </a:rPr>
              <a:t>Cumulative Morbidity Rates in </a:t>
            </a:r>
            <a:r>
              <a:rPr lang="en-US" sz="2400" u="sng" dirty="0" smtClean="0">
                <a:solidFill>
                  <a:srgbClr val="002060"/>
                </a:solidFill>
              </a:rPr>
              <a:t>Survivors</a:t>
            </a:r>
            <a:endParaRPr lang="en-US" sz="2000" dirty="0">
              <a:solidFill>
                <a:srgbClr val="002060"/>
              </a:solidFill>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766172663"/>
              </p:ext>
            </p:extLst>
          </p:nvPr>
        </p:nvGraphicFramePr>
        <p:xfrm>
          <a:off x="266699" y="1888788"/>
          <a:ext cx="8610602" cy="3962398"/>
        </p:xfrm>
        <a:graphic>
          <a:graphicData uri="http://schemas.openxmlformats.org/drawingml/2006/table">
            <a:tbl>
              <a:tblPr bandRow="1">
                <a:tableStyleId>{5C22544A-7EE6-4342-B048-85BDC9FD1C3A}</a:tableStyleId>
              </a:tblPr>
              <a:tblGrid>
                <a:gridCol w="1184945">
                  <a:extLst>
                    <a:ext uri="{9D8B030D-6E8A-4147-A177-3AD203B41FA5}">
                      <a16:colId xmlns:a16="http://schemas.microsoft.com/office/drawing/2014/main" val="20000"/>
                    </a:ext>
                  </a:extLst>
                </a:gridCol>
                <a:gridCol w="2053905">
                  <a:extLst>
                    <a:ext uri="{9D8B030D-6E8A-4147-A177-3AD203B41FA5}">
                      <a16:colId xmlns:a16="http://schemas.microsoft.com/office/drawing/2014/main" val="20001"/>
                    </a:ext>
                  </a:extLst>
                </a:gridCol>
                <a:gridCol w="1342938">
                  <a:extLst>
                    <a:ext uri="{9D8B030D-6E8A-4147-A177-3AD203B41FA5}">
                      <a16:colId xmlns:a16="http://schemas.microsoft.com/office/drawing/2014/main" val="20002"/>
                    </a:ext>
                  </a:extLst>
                </a:gridCol>
                <a:gridCol w="1342938">
                  <a:extLst>
                    <a:ext uri="{9D8B030D-6E8A-4147-A177-3AD203B41FA5}">
                      <a16:colId xmlns:a16="http://schemas.microsoft.com/office/drawing/2014/main" val="20003"/>
                    </a:ext>
                  </a:extLst>
                </a:gridCol>
                <a:gridCol w="1342938">
                  <a:extLst>
                    <a:ext uri="{9D8B030D-6E8A-4147-A177-3AD203B41FA5}">
                      <a16:colId xmlns:a16="http://schemas.microsoft.com/office/drawing/2014/main" val="20004"/>
                    </a:ext>
                  </a:extLst>
                </a:gridCol>
                <a:gridCol w="1342938">
                  <a:extLst>
                    <a:ext uri="{9D8B030D-6E8A-4147-A177-3AD203B41FA5}">
                      <a16:colId xmlns:a16="http://schemas.microsoft.com/office/drawing/2014/main" val="20005"/>
                    </a:ext>
                  </a:extLst>
                </a:gridCol>
              </a:tblGrid>
              <a:tr h="567992">
                <a:tc rowSpan="2">
                  <a:txBody>
                    <a:bodyPr/>
                    <a:lstStyle/>
                    <a:p>
                      <a:pPr algn="ctr" rtl="0" fontAlgn="t"/>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t"/>
                      <a:r>
                        <a:rPr lang="en-US" sz="1500" b="1" dirty="0" smtClean="0">
                          <a:solidFill>
                            <a:schemeClr val="bg2"/>
                          </a:solidFill>
                        </a:rPr>
                        <a:t>Malignancy</a:t>
                      </a:r>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rtl="0" fontAlgn="t"/>
                      <a:r>
                        <a:rPr lang="en-US" sz="1500" b="1" dirty="0" smtClean="0">
                          <a:solidFill>
                            <a:schemeClr val="bg2"/>
                          </a:solidFill>
                        </a:rPr>
                        <a:t>Recipient Age</a:t>
                      </a:r>
                      <a:endParaRPr lang="en-US" sz="1500" b="1"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567992">
                <a:tc v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vMerge="1">
                  <a:txBody>
                    <a:bodyPr/>
                    <a:lstStyle/>
                    <a:p>
                      <a:pPr algn="ctr" rtl="0" fontAlgn="t"/>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500" b="1" dirty="0" smtClean="0">
                          <a:solidFill>
                            <a:schemeClr val="bg2"/>
                          </a:solidFill>
                        </a:rPr>
                        <a:t>&lt;1</a:t>
                      </a:r>
                      <a:endParaRPr lang="en-US" sz="1500" b="1"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500" b="1" dirty="0" smtClean="0">
                          <a:solidFill>
                            <a:schemeClr val="bg2"/>
                          </a:solidFill>
                        </a:rPr>
                        <a:t>1-5</a:t>
                      </a:r>
                      <a:endParaRPr lang="en-US" sz="1500" b="1"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500" b="1" dirty="0" smtClean="0">
                          <a:solidFill>
                            <a:schemeClr val="bg2"/>
                          </a:solidFill>
                        </a:rPr>
                        <a:t>6-10</a:t>
                      </a:r>
                      <a:endParaRPr lang="en-US" sz="1500" b="1"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500" b="1" dirty="0" smtClean="0">
                          <a:solidFill>
                            <a:schemeClr val="bg2"/>
                          </a:solidFill>
                        </a:rPr>
                        <a:t>11-17</a:t>
                      </a:r>
                      <a:endParaRPr lang="en-US" sz="1500" b="1"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solidFill>
                            <a:schemeClr val="bg2"/>
                          </a:solidFill>
                        </a:rPr>
                        <a:t>1-Year  Survivors</a:t>
                      </a:r>
                      <a:endParaRPr lang="en-US" sz="1500" dirty="0" smtClean="0">
                        <a:solidFill>
                          <a:schemeClr val="bg2"/>
                        </a:solidFill>
                      </a:endParaRPr>
                    </a:p>
                    <a:p>
                      <a:pPr algn="l" rtl="0" fontAlgn="t"/>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t"/>
                      <a:r>
                        <a:rPr lang="en-US" sz="1500" b="1" dirty="0">
                          <a:solidFill>
                            <a:schemeClr val="bg2"/>
                          </a:solidFill>
                        </a:rPr>
                        <a:t>No Malignancy</a:t>
                      </a:r>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1,746 (99.1%)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1,490 (98.5%)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929 (96.9%)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2,306 (98%)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rtl="0" fontAlgn="t"/>
                      <a:r>
                        <a:rPr lang="en-US" sz="1500" b="1" dirty="0" smtClean="0">
                          <a:solidFill>
                            <a:schemeClr val="bg2"/>
                          </a:solidFill>
                        </a:rPr>
                        <a:t>Malignancy*</a:t>
                      </a:r>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16 (0.9%)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22 (1.5%)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30 (3.1%)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48 (2%)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solidFill>
                            <a:schemeClr val="bg2"/>
                          </a:solidFill>
                        </a:rPr>
                        <a:t>5-Year Survivors</a:t>
                      </a:r>
                      <a:endParaRPr lang="en-US" sz="1500" dirty="0" smtClean="0">
                        <a:solidFill>
                          <a:schemeClr val="bg2"/>
                        </a:solidFill>
                      </a:endParaRPr>
                    </a:p>
                    <a:p>
                      <a:pPr algn="l" rtl="0" fontAlgn="t"/>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t"/>
                      <a:r>
                        <a:rPr lang="en-US" sz="1500" b="1" dirty="0">
                          <a:solidFill>
                            <a:schemeClr val="bg2"/>
                          </a:solidFill>
                        </a:rPr>
                        <a:t>No Malignancy</a:t>
                      </a:r>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1,036 (95.6%)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868 (93.2%)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587 (95.6%)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1,295 (96.6%)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rtl="0" fontAlgn="t"/>
                      <a:r>
                        <a:rPr lang="en-US" sz="1500" b="1" dirty="0" smtClean="0">
                          <a:solidFill>
                            <a:schemeClr val="bg2"/>
                          </a:solidFill>
                        </a:rPr>
                        <a:t>Malignancy*</a:t>
                      </a:r>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48 (4.4%)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63 (6.8%)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27 (4.4%)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45 (3.4%)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71069">
                <a:tc row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solidFill>
                            <a:schemeClr val="bg2"/>
                          </a:solidFill>
                        </a:rPr>
                        <a:t>10-Year Survivors</a:t>
                      </a:r>
                      <a:endParaRPr lang="en-US" sz="1500" dirty="0" smtClean="0">
                        <a:solidFill>
                          <a:schemeClr val="bg2"/>
                        </a:solidFill>
                      </a:endParaRPr>
                    </a:p>
                    <a:p>
                      <a:pPr algn="l" rtl="0" fontAlgn="t"/>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t"/>
                      <a:r>
                        <a:rPr lang="en-US" sz="1500" b="1" dirty="0">
                          <a:solidFill>
                            <a:schemeClr val="bg2"/>
                          </a:solidFill>
                        </a:rPr>
                        <a:t>No Malignancy</a:t>
                      </a:r>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514 (90.7%)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423 (87.4%)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264 (91.3%)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461 (90.9%)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71069">
                <a:tc vMerge="1">
                  <a:txBody>
                    <a:bodyPr/>
                    <a:lstStyle/>
                    <a:p>
                      <a:pPr rtl="0" fontAlgn="t"/>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l" rtl="0" fontAlgn="t"/>
                      <a:r>
                        <a:rPr lang="en-US" sz="1500" b="1" dirty="0" smtClean="0">
                          <a:solidFill>
                            <a:schemeClr val="bg2"/>
                          </a:solidFill>
                        </a:rPr>
                        <a:t>Malignancy*</a:t>
                      </a:r>
                      <a:endParaRPr lang="en-US" sz="15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53 (9.3%)</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61 (12.6%)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25 (8.7%)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i="0" u="none" strike="noStrike" dirty="0">
                          <a:solidFill>
                            <a:srgbClr val="000000"/>
                          </a:solidFill>
                          <a:effectLst/>
                          <a:latin typeface="Arial" panose="020B0604020202020204" pitchFamily="34" charset="0"/>
                        </a:rPr>
                        <a:t>46 (9.1%)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6629400" y="6248400"/>
            <a:ext cx="2209800" cy="276999"/>
          </a:xfrm>
          <a:prstGeom prst="rect">
            <a:avLst/>
          </a:prstGeom>
          <a:noFill/>
        </p:spPr>
        <p:txBody>
          <a:bodyPr wrap="square" rtlCol="0">
            <a:spAutoFit/>
          </a:bodyPr>
          <a:lstStyle/>
          <a:p>
            <a:r>
              <a:rPr lang="en-US" sz="1200" b="1" dirty="0" smtClean="0">
                <a:solidFill>
                  <a:schemeClr val="bg2"/>
                </a:solidFill>
              </a:rPr>
              <a:t>* All types combined</a:t>
            </a:r>
            <a:endParaRPr lang="en-US" sz="1200" b="1" dirty="0">
              <a:solidFill>
                <a:schemeClr val="bg2"/>
              </a:solidFill>
            </a:endParaRPr>
          </a:p>
        </p:txBody>
      </p:sp>
      <p:sp>
        <p:nvSpPr>
          <p:cNvPr id="14" name="title_cohort"/>
          <p:cNvSpPr txBox="1"/>
          <p:nvPr/>
        </p:nvSpPr>
        <p:spPr>
          <a:xfrm>
            <a:off x="2141572" y="1419496"/>
            <a:ext cx="5148723" cy="400110"/>
          </a:xfrm>
          <a:prstGeom prst="rect">
            <a:avLst/>
          </a:prstGeom>
          <a:noFill/>
        </p:spPr>
        <p:txBody>
          <a:bodyPr wrap="square" rtlCol="0">
            <a:spAutoFit/>
          </a:bodyPr>
          <a:lstStyle/>
          <a:p>
            <a:r>
              <a:rPr lang="en-US" sz="2000" b="1" dirty="0" smtClean="0">
                <a:solidFill>
                  <a:srgbClr val="002060"/>
                </a:solidFill>
              </a:rPr>
              <a:t>(Transplants: January 1995 </a:t>
            </a:r>
            <a:r>
              <a:rPr lang="en-US" sz="2000" b="1" dirty="0">
                <a:solidFill>
                  <a:srgbClr val="002060"/>
                </a:solidFill>
              </a:rPr>
              <a:t>– June </a:t>
            </a:r>
            <a:r>
              <a:rPr lang="en-US" sz="2000" b="1" dirty="0" smtClean="0">
                <a:solidFill>
                  <a:srgbClr val="002060"/>
                </a:solidFill>
              </a:rPr>
              <a:t>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060109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solidFill>
                  <a:srgbClr val="002060"/>
                </a:solidFill>
              </a:rPr>
              <a:t>Pediatric Heart Transplants</a:t>
            </a:r>
            <a:br>
              <a:rPr lang="en-US" sz="26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4714458"/>
              </p:ext>
            </p:extLst>
          </p:nvPr>
        </p:nvGraphicFramePr>
        <p:xfrm>
          <a:off x="0" y="1143000"/>
          <a:ext cx="9144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30098" y="650457"/>
            <a:ext cx="5029200" cy="461665"/>
          </a:xfrm>
          <a:prstGeom prst="rect">
            <a:avLst/>
          </a:prstGeom>
          <a:noFill/>
        </p:spPr>
        <p:txBody>
          <a:bodyPr wrap="square" rtlCol="0">
            <a:spAutoFit/>
          </a:bodyPr>
          <a:lstStyle/>
          <a:p>
            <a:r>
              <a:rPr lang="en-US" sz="2400" b="1" dirty="0" smtClean="0">
                <a:solidFill>
                  <a:srgbClr val="002060"/>
                </a:solidFill>
              </a:rPr>
              <a:t>Freedom from Malignancy</a:t>
            </a:r>
            <a:endParaRPr lang="en-US" sz="2400" b="1" dirty="0">
              <a:solidFill>
                <a:srgbClr val="002060"/>
              </a:solidFill>
            </a:endParaRPr>
          </a:p>
        </p:txBody>
      </p:sp>
      <p:sp>
        <p:nvSpPr>
          <p:cNvPr id="12" name="title_cohort"/>
          <p:cNvSpPr txBox="1"/>
          <p:nvPr/>
        </p:nvSpPr>
        <p:spPr>
          <a:xfrm>
            <a:off x="3962400" y="695533"/>
            <a:ext cx="5066763" cy="400110"/>
          </a:xfrm>
          <a:prstGeom prst="rect">
            <a:avLst/>
          </a:prstGeom>
          <a:noFill/>
        </p:spPr>
        <p:txBody>
          <a:bodyPr wrap="square" rtlCol="0">
            <a:spAutoFit/>
          </a:bodyPr>
          <a:lstStyle/>
          <a:p>
            <a:r>
              <a:rPr lang="en-US" sz="2000" b="1" dirty="0" smtClean="0">
                <a:solidFill>
                  <a:srgbClr val="002060"/>
                </a:solidFill>
              </a:rPr>
              <a:t>(Transplants: January 1995 -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697898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solidFill>
                  <a:srgbClr val="002060"/>
                </a:solidFill>
              </a:rPr>
              <a:t>Pediatric Heart Transplants</a:t>
            </a:r>
            <a:br>
              <a:rPr lang="en-US" sz="2600" dirty="0" smtClean="0">
                <a:solidFill>
                  <a:srgbClr val="002060"/>
                </a:solidFill>
              </a:rPr>
            </a:br>
            <a:r>
              <a:rPr lang="en-US" sz="2400" dirty="0" smtClean="0">
                <a:solidFill>
                  <a:srgbClr val="002060"/>
                </a:solidFill>
              </a:rPr>
              <a:t>Freedom from Lymphoma by Induction</a:t>
            </a:r>
            <a:br>
              <a:rPr lang="en-US" sz="2400" dirty="0" smtClean="0">
                <a:solidFill>
                  <a:srgbClr val="002060"/>
                </a:solidFill>
              </a:rPr>
            </a:b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461321"/>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pvalues"/>
          <p:cNvSpPr txBox="1"/>
          <p:nvPr/>
        </p:nvSpPr>
        <p:spPr>
          <a:xfrm>
            <a:off x="4876800" y="2514600"/>
            <a:ext cx="1066800" cy="307777"/>
          </a:xfrm>
          <a:prstGeom prst="rect">
            <a:avLst/>
          </a:prstGeom>
          <a:noFill/>
        </p:spPr>
        <p:txBody>
          <a:bodyPr wrap="square" rtlCol="0">
            <a:spAutoFit/>
          </a:bodyPr>
          <a:lstStyle/>
          <a:p>
            <a:r>
              <a:rPr lang="en-US" sz="1400" b="1" dirty="0">
                <a:solidFill>
                  <a:schemeClr val="bg2"/>
                </a:solidFill>
              </a:rPr>
              <a:t>p = 0.1288</a:t>
            </a:r>
          </a:p>
        </p:txBody>
      </p:sp>
      <p:sp>
        <p:nvSpPr>
          <p:cNvPr id="3" name="title_cohort"/>
          <p:cNvSpPr txBox="1"/>
          <p:nvPr/>
        </p:nvSpPr>
        <p:spPr>
          <a:xfrm>
            <a:off x="2209800" y="927734"/>
            <a:ext cx="5105400" cy="400110"/>
          </a:xfrm>
          <a:prstGeom prst="rect">
            <a:avLst/>
          </a:prstGeom>
          <a:noFill/>
        </p:spPr>
        <p:txBody>
          <a:bodyPr wrap="square" rtlCol="0">
            <a:spAutoFit/>
          </a:bodyPr>
          <a:lstStyle/>
          <a:p>
            <a:r>
              <a:rPr lang="en-US" sz="2000" b="1" dirty="0" smtClean="0">
                <a:solidFill>
                  <a:srgbClr val="002060"/>
                </a:solidFill>
              </a:rPr>
              <a:t>(Transplants: January 1995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116107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457200"/>
            <a:ext cx="9144000" cy="1143000"/>
          </a:xfrm>
        </p:spPr>
        <p:txBody>
          <a:bodyPr/>
          <a:lstStyle/>
          <a:p>
            <a:r>
              <a:rPr lang="en-US" sz="2600" dirty="0" smtClean="0">
                <a:solidFill>
                  <a:srgbClr val="002060"/>
                </a:solidFill>
              </a:rPr>
              <a:t>Pediatric Heart 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Relationship of Rejection and </a:t>
            </a:r>
            <a:r>
              <a:rPr lang="en-US" sz="2400" dirty="0">
                <a:solidFill>
                  <a:srgbClr val="002060"/>
                </a:solidFill>
              </a:rPr>
              <a:t>Cardiac Allograft Vasculopathy</a:t>
            </a:r>
            <a:r>
              <a:rPr lang="en-US" sz="2400" dirty="0" smtClean="0">
                <a:solidFill>
                  <a:srgbClr val="002060"/>
                </a:solidFill>
              </a:rPr>
              <a:t/>
            </a:r>
            <a:br>
              <a:rPr lang="en-US" sz="2400" dirty="0" smtClean="0">
                <a:solidFill>
                  <a:srgbClr val="002060"/>
                </a:solidFill>
              </a:rPr>
            </a:br>
            <a:endParaRPr lang="en-US" sz="2000" dirty="0" smtClean="0">
              <a:solidFill>
                <a:srgbClr val="002060"/>
              </a:solidFill>
            </a:endParaRPr>
          </a:p>
        </p:txBody>
      </p:sp>
      <p:graphicFrame>
        <p:nvGraphicFramePr>
          <p:cNvPr id="129063" name="Group 39"/>
          <p:cNvGraphicFramePr>
            <a:graphicFrameLocks noGrp="1"/>
          </p:cNvGraphicFramePr>
          <p:nvPr>
            <p:ph sz="half" idx="1"/>
            <p:extLst>
              <p:ext uri="{D42A27DB-BD31-4B8C-83A1-F6EECF244321}">
                <p14:modId xmlns:p14="http://schemas.microsoft.com/office/powerpoint/2010/main" val="1161727416"/>
              </p:ext>
            </p:extLst>
          </p:nvPr>
        </p:nvGraphicFramePr>
        <p:xfrm>
          <a:off x="914400" y="1981200"/>
          <a:ext cx="7353300" cy="2843214"/>
        </p:xfrm>
        <a:graphic>
          <a:graphicData uri="http://schemas.openxmlformats.org/drawingml/2006/table">
            <a:tbl>
              <a:tblPr/>
              <a:tblGrid>
                <a:gridCol w="2025470">
                  <a:extLst>
                    <a:ext uri="{9D8B030D-6E8A-4147-A177-3AD203B41FA5}">
                      <a16:colId xmlns:a16="http://schemas.microsoft.com/office/drawing/2014/main" val="20000"/>
                    </a:ext>
                  </a:extLst>
                </a:gridCol>
                <a:gridCol w="1839981">
                  <a:extLst>
                    <a:ext uri="{9D8B030D-6E8A-4147-A177-3AD203B41FA5}">
                      <a16:colId xmlns:a16="http://schemas.microsoft.com/office/drawing/2014/main" val="20001"/>
                    </a:ext>
                  </a:extLst>
                </a:gridCol>
                <a:gridCol w="1652836">
                  <a:extLst>
                    <a:ext uri="{9D8B030D-6E8A-4147-A177-3AD203B41FA5}">
                      <a16:colId xmlns:a16="http://schemas.microsoft.com/office/drawing/2014/main" val="20002"/>
                    </a:ext>
                  </a:extLst>
                </a:gridCol>
                <a:gridCol w="1835013">
                  <a:extLst>
                    <a:ext uri="{9D8B030D-6E8A-4147-A177-3AD203B41FA5}">
                      <a16:colId xmlns:a16="http://schemas.microsoft.com/office/drawing/2014/main" val="20003"/>
                    </a:ext>
                  </a:extLst>
                </a:gridCol>
              </a:tblGrid>
              <a:tr h="719138">
                <a:tc rowSpan="2">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bg2"/>
                          </a:solidFill>
                          <a:effectLst/>
                          <a:latin typeface="Arial" charset="0"/>
                        </a:rPr>
                        <a:t>Rejection During 1</a:t>
                      </a:r>
                      <a:r>
                        <a:rPr kumimoji="0" lang="en-US" sz="1800" b="1" i="0" u="none" strike="noStrike" cap="none" normalizeH="0" baseline="30000" dirty="0" smtClean="0">
                          <a:ln>
                            <a:noFill/>
                          </a:ln>
                          <a:solidFill>
                            <a:schemeClr val="bg2"/>
                          </a:solidFill>
                          <a:effectLst/>
                          <a:latin typeface="Arial" charset="0"/>
                        </a:rPr>
                        <a:t>st</a:t>
                      </a:r>
                      <a:r>
                        <a:rPr kumimoji="0" lang="en-US" sz="1800" b="1" i="0" u="none" strike="noStrike" cap="none" normalizeH="0" baseline="0" dirty="0" smtClean="0">
                          <a:ln>
                            <a:noFill/>
                          </a:ln>
                          <a:solidFill>
                            <a:schemeClr val="bg2"/>
                          </a:solidFill>
                          <a:effectLst/>
                          <a:latin typeface="Arial" charset="0"/>
                        </a:rPr>
                        <a:t> Year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bg2"/>
                          </a:solidFill>
                          <a:effectLst/>
                          <a:latin typeface="Arial" charset="0"/>
                        </a:rPr>
                        <a:t>Reported CAV between 1</a:t>
                      </a:r>
                      <a:r>
                        <a:rPr kumimoji="0" lang="en-US" sz="1800" b="1" i="0" u="none" strike="noStrike" cap="none" normalizeH="0" baseline="30000" dirty="0" smtClean="0">
                          <a:ln>
                            <a:noFill/>
                          </a:ln>
                          <a:solidFill>
                            <a:schemeClr val="bg2"/>
                          </a:solidFill>
                          <a:effectLst/>
                          <a:latin typeface="Arial" charset="0"/>
                        </a:rPr>
                        <a:t>st</a:t>
                      </a:r>
                      <a:r>
                        <a:rPr kumimoji="0" lang="en-US" sz="1800" b="1" i="0" u="none" strike="noStrike" cap="none" normalizeH="0" baseline="0" dirty="0" smtClean="0">
                          <a:ln>
                            <a:noFill/>
                          </a:ln>
                          <a:solidFill>
                            <a:schemeClr val="bg2"/>
                          </a:solidFill>
                          <a:effectLst/>
                          <a:latin typeface="Arial" charset="0"/>
                        </a:rPr>
                        <a:t> and 3</a:t>
                      </a:r>
                      <a:r>
                        <a:rPr kumimoji="0" lang="en-US" sz="1800" b="1" i="0" u="none" strike="noStrike" cap="none" normalizeH="0" baseline="30000" dirty="0" smtClean="0">
                          <a:ln>
                            <a:noFill/>
                          </a:ln>
                          <a:solidFill>
                            <a:schemeClr val="bg2"/>
                          </a:solidFill>
                          <a:effectLst/>
                          <a:latin typeface="Arial" charset="0"/>
                        </a:rPr>
                        <a:t>rd</a:t>
                      </a:r>
                      <a:r>
                        <a:rPr kumimoji="0" lang="en-US" sz="1800" b="1" i="0" u="none" strike="noStrike" cap="none" normalizeH="0" baseline="0" dirty="0" smtClean="0">
                          <a:ln>
                            <a:noFill/>
                          </a:ln>
                          <a:solidFill>
                            <a:schemeClr val="bg2"/>
                          </a:solidFill>
                          <a:effectLst/>
                          <a:latin typeface="Arial" charset="0"/>
                        </a:rPr>
                        <a:t> years </a:t>
                      </a:r>
                    </a:p>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bg2"/>
                          </a:solidFill>
                          <a:effectLst/>
                          <a:latin typeface="Arial" charset="0"/>
                        </a:rPr>
                        <a:t>post-transplant</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8150">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bg2"/>
                          </a:solidFill>
                          <a:effectLst/>
                          <a:latin typeface="Arial" charset="0"/>
                        </a:rPr>
                        <a:t>Yes</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bg2"/>
                          </a:solidFill>
                          <a:effectLst/>
                          <a:latin typeface="Arial" charset="0"/>
                        </a:rPr>
                        <a:t>No</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bg2"/>
                          </a:solidFill>
                          <a:effectLst/>
                          <a:latin typeface="Arial" charset="0"/>
                        </a:rPr>
                        <a:t>All</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2963">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bg2"/>
                          </a:solidFill>
                          <a:effectLst/>
                          <a:latin typeface="Arial" charset="0"/>
                        </a:rPr>
                        <a:t>Yes</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sz="1800" b="1" i="0" u="none" strike="noStrike" kern="1200" dirty="0">
                          <a:solidFill>
                            <a:srgbClr val="000000"/>
                          </a:solidFill>
                          <a:effectLst/>
                          <a:latin typeface="+mj-lt"/>
                          <a:ea typeface="+mn-ea"/>
                          <a:cs typeface="+mn-cs"/>
                        </a:rPr>
                        <a:t>54 (6.3%)</a:t>
                      </a:r>
                    </a:p>
                  </a:txBody>
                  <a:tcPr marL="47625" marR="47625" marT="47625" marB="476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sz="1800" b="1" i="0" u="none" strike="noStrike" kern="1200" dirty="0">
                          <a:solidFill>
                            <a:srgbClr val="000000"/>
                          </a:solidFill>
                          <a:effectLst/>
                          <a:latin typeface="+mj-lt"/>
                          <a:ea typeface="+mn-ea"/>
                          <a:cs typeface="+mn-cs"/>
                        </a:rPr>
                        <a:t>802 (93.7%)</a:t>
                      </a:r>
                    </a:p>
                  </a:txBody>
                  <a:tcPr marL="47625" marR="47625" marT="47625" marB="476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sz="1800" b="1" i="0" u="none" strike="noStrike" kern="1200" dirty="0">
                          <a:solidFill>
                            <a:srgbClr val="000000"/>
                          </a:solidFill>
                          <a:effectLst/>
                          <a:latin typeface="+mj-lt"/>
                          <a:ea typeface="+mn-ea"/>
                          <a:cs typeface="+mn-cs"/>
                        </a:rPr>
                        <a:t>856 (100%)</a:t>
                      </a:r>
                    </a:p>
                  </a:txBody>
                  <a:tcPr marL="47625" marR="47625" marT="47625" marB="476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2963">
                <a:tc>
                  <a:txBody>
                    <a:bodyPr/>
                    <a:lstStyle/>
                    <a:p>
                      <a:pPr marL="0" marR="0" lvl="0" indent="0" algn="ctr" defTabSz="914400"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800" b="1" i="0" u="none" strike="noStrike" cap="none" normalizeH="0" baseline="0" dirty="0" smtClean="0">
                          <a:ln>
                            <a:noFill/>
                          </a:ln>
                          <a:solidFill>
                            <a:schemeClr val="bg2"/>
                          </a:solidFill>
                          <a:effectLst/>
                          <a:latin typeface="Arial" charset="0"/>
                        </a:rPr>
                        <a:t>No</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sz="1800" b="1" i="0" u="none" strike="noStrike" kern="1200" dirty="0">
                          <a:solidFill>
                            <a:srgbClr val="000000"/>
                          </a:solidFill>
                          <a:effectLst/>
                          <a:latin typeface="+mj-lt"/>
                          <a:ea typeface="+mn-ea"/>
                          <a:cs typeface="+mn-cs"/>
                        </a:rPr>
                        <a:t>69 (3.6%)</a:t>
                      </a:r>
                    </a:p>
                  </a:txBody>
                  <a:tcPr marL="47625" marR="47625" marT="47625" marB="476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sz="1800" b="1" i="0" u="none" strike="noStrike" kern="1200" dirty="0">
                          <a:solidFill>
                            <a:srgbClr val="000000"/>
                          </a:solidFill>
                          <a:effectLst/>
                          <a:latin typeface="+mj-lt"/>
                          <a:ea typeface="+mn-ea"/>
                          <a:cs typeface="+mn-cs"/>
                        </a:rPr>
                        <a:t>1,834 (96.4%)</a:t>
                      </a:r>
                    </a:p>
                  </a:txBody>
                  <a:tcPr marL="47625" marR="47625" marT="47625" marB="476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sz="1800" b="1" i="0" u="none" strike="noStrike" kern="1200" dirty="0">
                          <a:solidFill>
                            <a:srgbClr val="000000"/>
                          </a:solidFill>
                          <a:effectLst/>
                          <a:latin typeface="+mj-lt"/>
                          <a:ea typeface="+mn-ea"/>
                          <a:cs typeface="+mn-cs"/>
                        </a:rPr>
                        <a:t>1,903 (100%)</a:t>
                      </a:r>
                    </a:p>
                  </a:txBody>
                  <a:tcPr marL="47625" marR="47625" marT="47625" marB="4762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29051" name="pvalues"/>
          <p:cNvSpPr txBox="1">
            <a:spLocks noChangeArrowheads="1"/>
          </p:cNvSpPr>
          <p:nvPr/>
        </p:nvSpPr>
        <p:spPr bwMode="auto">
          <a:xfrm>
            <a:off x="4114800" y="5410200"/>
            <a:ext cx="1676400" cy="400110"/>
          </a:xfrm>
          <a:prstGeom prst="rect">
            <a:avLst/>
          </a:prstGeom>
          <a:noFill/>
          <a:ln w="12700">
            <a:noFill/>
            <a:miter lim="800000"/>
            <a:headEnd/>
            <a:tailEnd/>
          </a:ln>
        </p:spPr>
        <p:txBody>
          <a:bodyPr>
            <a:spAutoFit/>
          </a:bodyPr>
          <a:lstStyle/>
          <a:p>
            <a:r>
              <a:rPr lang="en-US" sz="2000" b="1" dirty="0">
                <a:solidFill>
                  <a:srgbClr val="002060"/>
                </a:solidFill>
              </a:rPr>
              <a:t>p = 0.0016</a:t>
            </a:r>
          </a:p>
        </p:txBody>
      </p:sp>
      <p:sp>
        <p:nvSpPr>
          <p:cNvPr id="2" name="title_cohort"/>
          <p:cNvSpPr txBox="1"/>
          <p:nvPr/>
        </p:nvSpPr>
        <p:spPr>
          <a:xfrm>
            <a:off x="2057400" y="1202934"/>
            <a:ext cx="5562600" cy="400110"/>
          </a:xfrm>
          <a:prstGeom prst="rect">
            <a:avLst/>
          </a:prstGeom>
          <a:noFill/>
        </p:spPr>
        <p:txBody>
          <a:bodyPr wrap="square" rtlCol="0">
            <a:spAutoFit/>
          </a:bodyPr>
          <a:lstStyle/>
          <a:p>
            <a:pPr algn="ctr"/>
            <a:r>
              <a:rPr lang="en-US" sz="2000" b="1" dirty="0" smtClean="0">
                <a:solidFill>
                  <a:srgbClr val="002060"/>
                </a:solidFill>
              </a:rPr>
              <a:t>(Transplants: January 2005 </a:t>
            </a:r>
            <a:r>
              <a:rPr lang="en-US" sz="2000" b="1" dirty="0">
                <a:solidFill>
                  <a:srgbClr val="002060"/>
                </a:solidFill>
              </a:rPr>
              <a:t>– June </a:t>
            </a:r>
            <a:r>
              <a:rPr lang="en-US" sz="2000" b="1" dirty="0" smtClean="0">
                <a:solidFill>
                  <a:srgbClr val="002060"/>
                </a:solidFill>
              </a:rPr>
              <a:t>2015)</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1853323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rgbClr val="002060"/>
                </a:solidFill>
              </a:rPr>
              <a:t>Pediatric Heart Transplants</a:t>
            </a:r>
            <a:br>
              <a:rPr lang="en-US" sz="2600" dirty="0" smtClean="0">
                <a:solidFill>
                  <a:srgbClr val="002060"/>
                </a:solidFill>
              </a:rPr>
            </a:br>
            <a:endParaRPr lang="en-US" sz="2000" dirty="0" smtClean="0">
              <a:solidFill>
                <a:srgbClr val="002060"/>
              </a:solidFill>
            </a:endParaRPr>
          </a:p>
        </p:txBody>
      </p:sp>
      <p:graphicFrame>
        <p:nvGraphicFramePr>
          <p:cNvPr id="130200" name="Group 152"/>
          <p:cNvGraphicFramePr>
            <a:graphicFrameLocks noGrp="1"/>
          </p:cNvGraphicFramePr>
          <p:nvPr>
            <p:extLst>
              <p:ext uri="{D42A27DB-BD31-4B8C-83A1-F6EECF244321}">
                <p14:modId xmlns:p14="http://schemas.microsoft.com/office/powerpoint/2010/main" val="2913729577"/>
              </p:ext>
            </p:extLst>
          </p:nvPr>
        </p:nvGraphicFramePr>
        <p:xfrm>
          <a:off x="228600" y="1066803"/>
          <a:ext cx="8763000" cy="5050554"/>
        </p:xfrm>
        <a:graphic>
          <a:graphicData uri="http://schemas.openxmlformats.org/drawingml/2006/table">
            <a:tbl>
              <a:tblPr/>
              <a:tblGrid>
                <a:gridCol w="1828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700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477826">
                <a:tc>
                  <a:txBody>
                    <a:bodyPr/>
                    <a:lstStyle/>
                    <a:p>
                      <a:pPr marL="0" marR="0" algn="ctr">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Cause of death</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27305" marR="2730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mj-lt"/>
                        </a:rPr>
                        <a:t>0-30 Days</a:t>
                      </a:r>
                      <a:br>
                        <a:rPr lang="en-US" sz="1100" b="1" i="0" u="none" strike="noStrike" dirty="0">
                          <a:solidFill>
                            <a:srgbClr val="000000"/>
                          </a:solidFill>
                          <a:effectLst/>
                          <a:latin typeface="+mj-lt"/>
                        </a:rPr>
                      </a:br>
                      <a:r>
                        <a:rPr lang="en-US" sz="1100" b="1" i="0" u="none" strike="noStrike" dirty="0">
                          <a:solidFill>
                            <a:srgbClr val="000000"/>
                          </a:solidFill>
                          <a:effectLst/>
                          <a:latin typeface="+mj-lt"/>
                        </a:rPr>
                        <a:t> (N = 280)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mj-lt"/>
                        </a:rPr>
                        <a:t>31 Days - 1 Year </a:t>
                      </a:r>
                      <a:br>
                        <a:rPr lang="en-US" sz="1100" b="1" i="0" u="none" strike="noStrike" dirty="0">
                          <a:solidFill>
                            <a:srgbClr val="000000"/>
                          </a:solidFill>
                          <a:effectLst/>
                          <a:latin typeface="+mj-lt"/>
                        </a:rPr>
                      </a:br>
                      <a:r>
                        <a:rPr lang="en-US" sz="1100" b="1" i="0" u="none" strike="noStrike" dirty="0">
                          <a:solidFill>
                            <a:srgbClr val="000000"/>
                          </a:solidFill>
                          <a:effectLst/>
                          <a:latin typeface="+mj-lt"/>
                        </a:rPr>
                        <a:t>(N  = 347)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mj-lt"/>
                        </a:rPr>
                        <a:t>&gt;1 Year - 3 Years </a:t>
                      </a:r>
                      <a:br>
                        <a:rPr lang="en-US" sz="1100" b="1" i="0" u="none" strike="noStrike" dirty="0">
                          <a:solidFill>
                            <a:srgbClr val="000000"/>
                          </a:solidFill>
                          <a:effectLst/>
                          <a:latin typeface="+mj-lt"/>
                        </a:rPr>
                      </a:br>
                      <a:r>
                        <a:rPr lang="en-US" sz="1100" b="1" i="0" u="none" strike="noStrike" dirty="0">
                          <a:solidFill>
                            <a:srgbClr val="000000"/>
                          </a:solidFill>
                          <a:effectLst/>
                          <a:latin typeface="+mj-lt"/>
                        </a:rPr>
                        <a:t>(N = 283)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mj-lt"/>
                        </a:rPr>
                        <a:t>&gt;3 Years - 5 Years </a:t>
                      </a:r>
                      <a:br>
                        <a:rPr lang="en-US" sz="1100" b="1" i="0" u="none" strike="noStrike" dirty="0">
                          <a:solidFill>
                            <a:srgbClr val="000000"/>
                          </a:solidFill>
                          <a:effectLst/>
                          <a:latin typeface="+mj-lt"/>
                        </a:rPr>
                      </a:br>
                      <a:r>
                        <a:rPr lang="en-US" sz="1100" b="1" i="0" u="none" strike="noStrike" dirty="0">
                          <a:solidFill>
                            <a:srgbClr val="000000"/>
                          </a:solidFill>
                          <a:effectLst/>
                          <a:latin typeface="+mj-lt"/>
                        </a:rPr>
                        <a:t>(N = 235)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mj-lt"/>
                        </a:rPr>
                        <a:t>&gt;5 Years - 10 Years </a:t>
                      </a:r>
                      <a:br>
                        <a:rPr lang="en-US" sz="1100" b="1" i="0" u="none" strike="noStrike" dirty="0">
                          <a:solidFill>
                            <a:srgbClr val="000000"/>
                          </a:solidFill>
                          <a:effectLst/>
                          <a:latin typeface="+mj-lt"/>
                        </a:rPr>
                      </a:br>
                      <a:r>
                        <a:rPr lang="en-US" sz="1100" b="1" i="0" u="none" strike="noStrike" dirty="0">
                          <a:solidFill>
                            <a:srgbClr val="000000"/>
                          </a:solidFill>
                          <a:effectLst/>
                          <a:latin typeface="+mj-lt"/>
                        </a:rPr>
                        <a:t>(N = 435)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mj-lt"/>
                        </a:rPr>
                        <a:t>&gt;10 Years </a:t>
                      </a:r>
                      <a:br>
                        <a:rPr lang="en-US" sz="1100" b="1" i="0" u="none" strike="noStrike" dirty="0">
                          <a:solidFill>
                            <a:srgbClr val="000000"/>
                          </a:solidFill>
                          <a:effectLst/>
                          <a:latin typeface="+mj-lt"/>
                        </a:rPr>
                      </a:br>
                      <a:r>
                        <a:rPr lang="en-US" sz="1100" b="1" i="0" u="none" strike="noStrike" dirty="0">
                          <a:solidFill>
                            <a:srgbClr val="000000"/>
                          </a:solidFill>
                          <a:effectLst/>
                          <a:latin typeface="+mj-lt"/>
                        </a:rPr>
                        <a:t>(N = 554)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26">
                <a:tc>
                  <a:txBody>
                    <a:bodyPr/>
                    <a:lstStyle/>
                    <a:p>
                      <a:pPr marL="0" marR="0" algn="l">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Cardiac allograft vasculopathy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3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9 (2.6%)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37 (13.1%)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39 (16.6%)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90 (20.7%)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127 (22.9%)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8344">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Acute rejection</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14 (5.0%)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52 (15.0%)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47 (16.6%)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35 (14.9%)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44 (10.1%)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24 (4.3%)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580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Lymphoma</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10 (2.9%)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9 (3.2%)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10 (4.3%)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19 (4.4%)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36 (6.5%)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Malignancy, 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2 (0.6%)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3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 (0.4%)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7 (1.6%)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22 (4.0%)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6 (1.7%)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Infection, non-CMV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18 (6.4%)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51 (14.7%)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15 (5.3%)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15 (6.4%)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20 (4.6%)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37 (6.7%)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Graft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107 (38.2%)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75 (21.6%)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119 (42.0%)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81 (34.5%)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177 (40.7%)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191 (34.5%)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9536">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Technical</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23 (8.2%)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2 (0.6%)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 (0.4%)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4 (0.9%)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6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3267">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22 (7.9%)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23 (6.6%)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14 (4.9%)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20 (8.5%)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24 (5.5%)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37 (6.7%)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782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Multiple organ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39 (13.9%)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65 (18.7%)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14 (4.9%)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11 (4.7%)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23 (5.3%)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28 (5.1%)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792">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Renal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7 (2.0%)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4 (1.4%)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4 (1.7%)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3 (0.7%)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17 (3.1%)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Pulmonary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9 (3.2%)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29 (8.4%)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13 (4.6%)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10 (4.3%)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15 (3.4%)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14 (2.5%)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729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Cerebrovascular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45 (16.1%)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16 (4.6%)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8 (2.8%)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8 (3.4%)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9 (2.1%)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mj-lt"/>
                        </a:rPr>
                        <a:t>15 (2.7%)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3" name="TextBox 2"/>
          <p:cNvSpPr txBox="1"/>
          <p:nvPr/>
        </p:nvSpPr>
        <p:spPr>
          <a:xfrm>
            <a:off x="1447800" y="503527"/>
            <a:ext cx="2971800" cy="461665"/>
          </a:xfrm>
          <a:prstGeom prst="rect">
            <a:avLst/>
          </a:prstGeom>
          <a:noFill/>
        </p:spPr>
        <p:txBody>
          <a:bodyPr wrap="square" rtlCol="0">
            <a:spAutoFit/>
          </a:bodyPr>
          <a:lstStyle/>
          <a:p>
            <a:r>
              <a:rPr lang="en-US" sz="2400" b="1" dirty="0">
                <a:solidFill>
                  <a:srgbClr val="002060"/>
                </a:solidFill>
              </a:rPr>
              <a:t>Cause of </a:t>
            </a:r>
            <a:r>
              <a:rPr lang="en-US" sz="2400" b="1" dirty="0" smtClean="0">
                <a:solidFill>
                  <a:srgbClr val="002060"/>
                </a:solidFill>
              </a:rPr>
              <a:t>Death</a:t>
            </a:r>
            <a:endParaRPr lang="en-US" sz="2400" b="1" dirty="0">
              <a:solidFill>
                <a:srgbClr val="002060"/>
              </a:solidFill>
            </a:endParaRPr>
          </a:p>
        </p:txBody>
      </p:sp>
      <p:sp>
        <p:nvSpPr>
          <p:cNvPr id="19" name="title_cohort"/>
          <p:cNvSpPr txBox="1"/>
          <p:nvPr/>
        </p:nvSpPr>
        <p:spPr>
          <a:xfrm>
            <a:off x="3787773" y="544621"/>
            <a:ext cx="5203827" cy="400110"/>
          </a:xfrm>
          <a:prstGeom prst="rect">
            <a:avLst/>
          </a:prstGeom>
          <a:noFill/>
        </p:spPr>
        <p:txBody>
          <a:bodyPr wrap="square" rtlCol="0">
            <a:spAutoFit/>
          </a:bodyPr>
          <a:lstStyle/>
          <a:p>
            <a:r>
              <a:rPr lang="en-US" sz="2000" b="1" dirty="0" smtClean="0">
                <a:solidFill>
                  <a:srgbClr val="002060"/>
                </a:solidFill>
              </a:rPr>
              <a:t>(</a:t>
            </a:r>
            <a:r>
              <a:rPr lang="en-US" sz="2000" b="1" dirty="0">
                <a:solidFill>
                  <a:srgbClr val="002060"/>
                </a:solidFill>
              </a:rPr>
              <a:t>Deaths: January </a:t>
            </a:r>
            <a:r>
              <a:rPr lang="en-US" sz="2000" b="1" dirty="0" smtClean="0">
                <a:solidFill>
                  <a:srgbClr val="002060"/>
                </a:solidFill>
              </a:rPr>
              <a:t>2005 </a:t>
            </a:r>
            <a:r>
              <a:rPr lang="en-US" sz="2000" b="1" dirty="0">
                <a:solidFill>
                  <a:srgbClr val="002060"/>
                </a:solidFill>
              </a:rPr>
              <a:t>– June </a:t>
            </a:r>
            <a:r>
              <a:rPr lang="en-US" sz="2000" b="1" dirty="0" smtClean="0">
                <a:solidFill>
                  <a:srgbClr val="002060"/>
                </a:solidFill>
              </a:rPr>
              <a:t>2018)</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152825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rgbClr val="002060"/>
                </a:solidFill>
              </a:rPr>
              <a:t>Pediatric Heart Transplants</a:t>
            </a:r>
            <a:r>
              <a:rPr lang="en-US" sz="2100" dirty="0" smtClean="0">
                <a:solidFill>
                  <a:srgbClr val="002060"/>
                </a:solidFill>
              </a:rPr>
              <a:t/>
            </a:r>
            <a:br>
              <a:rPr lang="en-US" sz="2100" dirty="0" smtClean="0">
                <a:solidFill>
                  <a:srgbClr val="002060"/>
                </a:solidFill>
              </a:rPr>
            </a:br>
            <a:endParaRPr lang="en-US" sz="2100" dirty="0" smtClean="0">
              <a:solidFill>
                <a:srgbClr val="002060"/>
              </a:solidFill>
            </a:endParaRPr>
          </a:p>
        </p:txBody>
      </p:sp>
      <p:graphicFrame>
        <p:nvGraphicFramePr>
          <p:cNvPr id="130200" name="Group 152"/>
          <p:cNvGraphicFramePr>
            <a:graphicFrameLocks noGrp="1"/>
          </p:cNvGraphicFramePr>
          <p:nvPr>
            <p:extLst>
              <p:ext uri="{D42A27DB-BD31-4B8C-83A1-F6EECF244321}">
                <p14:modId xmlns:p14="http://schemas.microsoft.com/office/powerpoint/2010/main" val="1520288009"/>
              </p:ext>
            </p:extLst>
          </p:nvPr>
        </p:nvGraphicFramePr>
        <p:xfrm>
          <a:off x="228600" y="1066803"/>
          <a:ext cx="8763000" cy="5050554"/>
        </p:xfrm>
        <a:graphic>
          <a:graphicData uri="http://schemas.openxmlformats.org/drawingml/2006/table">
            <a:tbl>
              <a:tblPr/>
              <a:tblGrid>
                <a:gridCol w="1828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700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477826">
                <a:tc>
                  <a:txBody>
                    <a:bodyPr/>
                    <a:lstStyle/>
                    <a:p>
                      <a:pPr marL="0" marR="0" algn="ctr">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Cause of death</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27305" marR="2730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00" b="1" i="0" u="none" strike="noStrike" dirty="0">
                          <a:solidFill>
                            <a:srgbClr val="000000"/>
                          </a:solidFill>
                          <a:effectLst/>
                          <a:latin typeface="Arial" panose="020B0604020202020204" pitchFamily="34" charset="0"/>
                        </a:rPr>
                        <a:t>0-30 Days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81)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00" b="1" i="0" u="none" strike="noStrike" dirty="0">
                          <a:solidFill>
                            <a:srgbClr val="000000"/>
                          </a:solidFill>
                          <a:effectLst/>
                          <a:latin typeface="Arial" panose="020B0604020202020204" pitchFamily="34" charset="0"/>
                        </a:rPr>
                        <a:t>31 Days - 1 Year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130)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00" b="1" i="0" u="none" strike="noStrike" dirty="0">
                          <a:solidFill>
                            <a:srgbClr val="000000"/>
                          </a:solidFill>
                          <a:effectLst/>
                          <a:latin typeface="Arial" panose="020B0604020202020204" pitchFamily="34" charset="0"/>
                        </a:rPr>
                        <a:t>&gt;1 Year - 3 Years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00" b="1" i="0" u="none" strike="noStrike" dirty="0">
                          <a:solidFill>
                            <a:srgbClr val="000000"/>
                          </a:solidFill>
                          <a:effectLst/>
                          <a:latin typeface="Arial" panose="020B0604020202020204" pitchFamily="34" charset="0"/>
                        </a:rPr>
                        <a:t>&gt;3 Years - 5 Years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49)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00" b="1" i="0" u="none" strike="noStrike" dirty="0">
                          <a:solidFill>
                            <a:srgbClr val="000000"/>
                          </a:solidFill>
                          <a:effectLst/>
                          <a:latin typeface="Arial" panose="020B0604020202020204" pitchFamily="34" charset="0"/>
                        </a:rPr>
                        <a:t>&gt;5 Years - 10 Years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00" b="1" i="0" u="none" strike="noStrike" dirty="0">
                          <a:solidFill>
                            <a:srgbClr val="000000"/>
                          </a:solidFill>
                          <a:effectLst/>
                          <a:latin typeface="Arial" panose="020B0604020202020204" pitchFamily="34" charset="0"/>
                        </a:rPr>
                        <a:t>&gt;10 Years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92)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26">
                <a:tc>
                  <a:txBody>
                    <a:bodyPr/>
                    <a:lstStyle/>
                    <a:p>
                      <a:pPr marL="0" marR="0" algn="l">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Cardiac allograft vasculopathy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2 (2.5%)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 (3.1%)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7 (10.1%)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6 (12.2%)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13 (25.0%)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25 (27.2%)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8344">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Acute rejection</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6 (7.4%)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10 (7.7%)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11 (15.9%)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2 (4.1%)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2 (3.8%)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 (4.3%)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580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Lymphoma</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 (5.8%)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9 (17.3%)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13 (14.1%)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Malignancy, 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 (4.3%)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2 (1.5%)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Infection, non-CMV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15 (11.5%)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6 (8.7%)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 (8.2%)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(5.8%)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9 (9.8%)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Graft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35 (43.2%)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29 (22.3%)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25 (36.2%)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16 (32.7%)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18 (34.6%)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27 (29.3%)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9536">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Technical</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6 (7.4%)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3267">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7 (8.6%)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11 (8.5%)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6 (8.7%)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7 (14.3%)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2 (2.2%)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782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Multiple organ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13 (16.0%)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28 (21.5%)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2 (3.8%)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5 (5.4%)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792">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Renal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7 (5.4%)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Pulmonary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19 (14.6%)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5 (7.2%)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2 (3.8%)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729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Cerebrovascular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6 (7.4%)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 (3.1%)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2" name="TextBox 1"/>
          <p:cNvSpPr txBox="1"/>
          <p:nvPr/>
        </p:nvSpPr>
        <p:spPr>
          <a:xfrm>
            <a:off x="480287" y="533400"/>
            <a:ext cx="4320313" cy="415498"/>
          </a:xfrm>
          <a:prstGeom prst="rect">
            <a:avLst/>
          </a:prstGeom>
          <a:noFill/>
        </p:spPr>
        <p:txBody>
          <a:bodyPr wrap="square" rtlCol="0">
            <a:spAutoFit/>
          </a:bodyPr>
          <a:lstStyle/>
          <a:p>
            <a:r>
              <a:rPr lang="en-US" sz="2100" b="1" dirty="0">
                <a:solidFill>
                  <a:srgbClr val="002060"/>
                </a:solidFill>
              </a:rPr>
              <a:t>Cause of Death for Age &lt;1 Year</a:t>
            </a:r>
          </a:p>
        </p:txBody>
      </p:sp>
      <p:sp>
        <p:nvSpPr>
          <p:cNvPr id="19" name="title_cohort"/>
          <p:cNvSpPr txBox="1"/>
          <p:nvPr/>
        </p:nvSpPr>
        <p:spPr>
          <a:xfrm>
            <a:off x="4495800" y="544417"/>
            <a:ext cx="4572000" cy="400110"/>
          </a:xfrm>
          <a:prstGeom prst="rect">
            <a:avLst/>
          </a:prstGeom>
          <a:noFill/>
        </p:spPr>
        <p:txBody>
          <a:bodyPr wrap="square" rtlCol="0">
            <a:spAutoFit/>
          </a:bodyPr>
          <a:lstStyle/>
          <a:p>
            <a:r>
              <a:rPr lang="en-US" sz="2000" b="1" dirty="0">
                <a:solidFill>
                  <a:srgbClr val="002060"/>
                </a:solidFill>
              </a:rPr>
              <a:t>(Deaths: January </a:t>
            </a:r>
            <a:r>
              <a:rPr lang="en-US" sz="2000" b="1" dirty="0" smtClean="0">
                <a:solidFill>
                  <a:srgbClr val="002060"/>
                </a:solidFill>
              </a:rPr>
              <a:t>2005 </a:t>
            </a:r>
            <a:r>
              <a:rPr lang="en-US" sz="2000" b="1" dirty="0">
                <a:solidFill>
                  <a:srgbClr val="002060"/>
                </a:solidFill>
              </a:rPr>
              <a:t>– June </a:t>
            </a:r>
            <a:r>
              <a:rPr lang="en-US" sz="2000" b="1" dirty="0" smtClean="0">
                <a:solidFill>
                  <a:srgbClr val="002060"/>
                </a:solidFill>
              </a:rPr>
              <a:t>2018)</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7233143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rgbClr val="002060"/>
                </a:solidFill>
              </a:rPr>
              <a:t>Pediatric Heart Transplants</a:t>
            </a:r>
            <a:br>
              <a:rPr lang="en-US" sz="2600" dirty="0" smtClean="0">
                <a:solidFill>
                  <a:srgbClr val="002060"/>
                </a:solidFill>
              </a:rPr>
            </a:br>
            <a:endParaRPr lang="en-US" sz="2000" dirty="0" smtClean="0">
              <a:solidFill>
                <a:srgbClr val="002060"/>
              </a:solidFill>
            </a:endParaRPr>
          </a:p>
        </p:txBody>
      </p:sp>
      <p:graphicFrame>
        <p:nvGraphicFramePr>
          <p:cNvPr id="130200" name="Group 152"/>
          <p:cNvGraphicFramePr>
            <a:graphicFrameLocks noGrp="1"/>
          </p:cNvGraphicFramePr>
          <p:nvPr>
            <p:extLst>
              <p:ext uri="{D42A27DB-BD31-4B8C-83A1-F6EECF244321}">
                <p14:modId xmlns:p14="http://schemas.microsoft.com/office/powerpoint/2010/main" val="3511606774"/>
              </p:ext>
            </p:extLst>
          </p:nvPr>
        </p:nvGraphicFramePr>
        <p:xfrm>
          <a:off x="228600" y="1066803"/>
          <a:ext cx="8763000" cy="5050554"/>
        </p:xfrm>
        <a:graphic>
          <a:graphicData uri="http://schemas.openxmlformats.org/drawingml/2006/table">
            <a:tbl>
              <a:tblPr/>
              <a:tblGrid>
                <a:gridCol w="1828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700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477826">
                <a:tc>
                  <a:txBody>
                    <a:bodyPr/>
                    <a:lstStyle/>
                    <a:p>
                      <a:pPr marL="0" marR="0" algn="ctr">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Cause of death</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27305" marR="2730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00" b="1" i="0" u="none" strike="noStrike" dirty="0">
                          <a:solidFill>
                            <a:srgbClr val="000000"/>
                          </a:solidFill>
                          <a:effectLst/>
                          <a:latin typeface="Arial" panose="020B0604020202020204" pitchFamily="34" charset="0"/>
                        </a:rPr>
                        <a:t>0-30 Days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00" b="1" i="0" u="none" strike="noStrike" dirty="0">
                          <a:solidFill>
                            <a:srgbClr val="000000"/>
                          </a:solidFill>
                          <a:effectLst/>
                          <a:latin typeface="Arial" panose="020B0604020202020204" pitchFamily="34" charset="0"/>
                        </a:rPr>
                        <a:t>31 Days - 1 Year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91)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00" b="1" i="0" u="none" strike="noStrike" dirty="0">
                          <a:solidFill>
                            <a:srgbClr val="000000"/>
                          </a:solidFill>
                          <a:effectLst/>
                          <a:latin typeface="Arial" panose="020B0604020202020204" pitchFamily="34" charset="0"/>
                        </a:rPr>
                        <a:t>&gt;1 Year - 3 Years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00" b="1" i="0" u="none" strike="noStrike" dirty="0">
                          <a:solidFill>
                            <a:srgbClr val="000000"/>
                          </a:solidFill>
                          <a:effectLst/>
                          <a:latin typeface="Arial" panose="020B0604020202020204" pitchFamily="34" charset="0"/>
                        </a:rPr>
                        <a:t>&gt;3 Years - 5 Years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00" b="1" i="0" u="none" strike="noStrike" dirty="0">
                          <a:solidFill>
                            <a:srgbClr val="000000"/>
                          </a:solidFill>
                          <a:effectLst/>
                          <a:latin typeface="Arial" panose="020B0604020202020204" pitchFamily="34" charset="0"/>
                        </a:rPr>
                        <a:t>&gt;5 Years - 10 Years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63)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00" b="1" i="0" u="none" strike="noStrike" dirty="0">
                          <a:solidFill>
                            <a:srgbClr val="000000"/>
                          </a:solidFill>
                          <a:effectLst/>
                          <a:latin typeface="Arial" panose="020B0604020202020204" pitchFamily="34" charset="0"/>
                        </a:rPr>
                        <a:t>&gt;10 Years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129)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26">
                <a:tc>
                  <a:txBody>
                    <a:bodyPr/>
                    <a:lstStyle/>
                    <a:p>
                      <a:pPr marL="0" marR="0" algn="l">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Cardiac allograft vasculopathy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10 (15.4%)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8 (17.4%)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9 (14.3%)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28 (21.7%)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8344">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Acute rejection</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 (7.7%)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27 (29.7%)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8 (12.3%)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9 (19.6%)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 (6.3%)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7 (5.4%)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580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Lymphoma</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 (8.7%)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 (6.3%)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11 (8.5%)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Malignancy, 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5 (3.9%)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Infection, non-CMV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(5.8%)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11 (12.1%)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 (8.7%)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6 (9.5%)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5 (3.9%)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Graft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25 (48.1%)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19 (20.9%)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30 (46.2%)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12 (26.1%)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22 (34.9%)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40 (31.0%)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9536">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Technical</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(5.8%)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3267">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 (8.7%)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2 (3.2%)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10 (7.8%)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782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Multiple organ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 (7.7%)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16 (17.6%)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6 (9.5%)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8 (6.2%)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792">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Renal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1 (1.6%)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Pulmonary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 (7.7%)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 (6.2%)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 (8.7%)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5 (3.9%)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729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Cerebrovascular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8 (15.4%)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6 (6.6%)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4 (6.2%)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3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b"/>
                      <a:r>
                        <a:rPr lang="en-US" sz="1150" b="1" i="0" u="none" strike="noStrike" dirty="0">
                          <a:solidFill>
                            <a:srgbClr val="000000"/>
                          </a:solidFill>
                          <a:effectLst/>
                          <a:latin typeface="Arial" panose="020B0604020202020204" pitchFamily="34" charset="0"/>
                        </a:rPr>
                        <a:t>6 (4.7%)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2" name="TextBox 1"/>
          <p:cNvSpPr txBox="1"/>
          <p:nvPr/>
        </p:nvSpPr>
        <p:spPr>
          <a:xfrm>
            <a:off x="286614" y="539822"/>
            <a:ext cx="4387927" cy="415498"/>
          </a:xfrm>
          <a:prstGeom prst="rect">
            <a:avLst/>
          </a:prstGeom>
          <a:noFill/>
        </p:spPr>
        <p:txBody>
          <a:bodyPr wrap="square" rtlCol="0">
            <a:spAutoFit/>
          </a:bodyPr>
          <a:lstStyle/>
          <a:p>
            <a:r>
              <a:rPr lang="en-US" sz="2100" b="1" dirty="0">
                <a:solidFill>
                  <a:srgbClr val="002060"/>
                </a:solidFill>
              </a:rPr>
              <a:t>Cause of Death for Age 1-5 Years</a:t>
            </a:r>
          </a:p>
        </p:txBody>
      </p:sp>
      <p:sp>
        <p:nvSpPr>
          <p:cNvPr id="19" name="title_cohort"/>
          <p:cNvSpPr txBox="1"/>
          <p:nvPr/>
        </p:nvSpPr>
        <p:spPr>
          <a:xfrm>
            <a:off x="4566311" y="544417"/>
            <a:ext cx="4572000" cy="400110"/>
          </a:xfrm>
          <a:prstGeom prst="rect">
            <a:avLst/>
          </a:prstGeom>
          <a:noFill/>
        </p:spPr>
        <p:txBody>
          <a:bodyPr wrap="square" rtlCol="0">
            <a:spAutoFit/>
          </a:bodyPr>
          <a:lstStyle/>
          <a:p>
            <a:r>
              <a:rPr lang="en-US" sz="2000" b="1" dirty="0">
                <a:solidFill>
                  <a:srgbClr val="002060"/>
                </a:solidFill>
              </a:rPr>
              <a:t>(Deaths: January </a:t>
            </a:r>
            <a:r>
              <a:rPr lang="en-US" sz="2000" b="1" dirty="0" smtClean="0">
                <a:solidFill>
                  <a:srgbClr val="002060"/>
                </a:solidFill>
              </a:rPr>
              <a:t>2005 </a:t>
            </a:r>
            <a:r>
              <a:rPr lang="en-US" sz="2000" b="1" dirty="0">
                <a:solidFill>
                  <a:srgbClr val="002060"/>
                </a:solidFill>
              </a:rPr>
              <a:t>– June </a:t>
            </a:r>
            <a:r>
              <a:rPr lang="en-US" sz="2000" b="1" dirty="0" smtClean="0">
                <a:solidFill>
                  <a:srgbClr val="002060"/>
                </a:solidFill>
              </a:rPr>
              <a:t>2018)</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9767452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rgbClr val="002060"/>
                </a:solidFill>
              </a:rPr>
              <a:t>Pediatric Heart Transplants</a:t>
            </a:r>
            <a:br>
              <a:rPr lang="en-US" sz="2600" dirty="0" smtClean="0">
                <a:solidFill>
                  <a:srgbClr val="002060"/>
                </a:solidFill>
              </a:rPr>
            </a:br>
            <a:endParaRPr lang="en-US" sz="2000" dirty="0" smtClean="0">
              <a:solidFill>
                <a:srgbClr val="002060"/>
              </a:solidFill>
            </a:endParaRPr>
          </a:p>
        </p:txBody>
      </p:sp>
      <p:graphicFrame>
        <p:nvGraphicFramePr>
          <p:cNvPr id="130200" name="Group 152"/>
          <p:cNvGraphicFramePr>
            <a:graphicFrameLocks noGrp="1"/>
          </p:cNvGraphicFramePr>
          <p:nvPr>
            <p:extLst>
              <p:ext uri="{D42A27DB-BD31-4B8C-83A1-F6EECF244321}">
                <p14:modId xmlns:p14="http://schemas.microsoft.com/office/powerpoint/2010/main" val="432707142"/>
              </p:ext>
            </p:extLst>
          </p:nvPr>
        </p:nvGraphicFramePr>
        <p:xfrm>
          <a:off x="228600" y="1066803"/>
          <a:ext cx="8763000" cy="5050554"/>
        </p:xfrm>
        <a:graphic>
          <a:graphicData uri="http://schemas.openxmlformats.org/drawingml/2006/table">
            <a:tbl>
              <a:tblPr/>
              <a:tblGrid>
                <a:gridCol w="1828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700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477826">
                <a:tc>
                  <a:txBody>
                    <a:bodyPr/>
                    <a:lstStyle/>
                    <a:p>
                      <a:pPr marL="0" marR="0" algn="ctr">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Cause of death</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27305" marR="2730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Arial" panose="020B0604020202020204" pitchFamily="34" charset="0"/>
                        </a:rPr>
                        <a:t>0-30 Days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Arial" panose="020B0604020202020204" pitchFamily="34" charset="0"/>
                        </a:rPr>
                        <a:t>31 Days - 1 Year</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 (N  = 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Arial" panose="020B0604020202020204" pitchFamily="34" charset="0"/>
                        </a:rPr>
                        <a:t>&gt;1 Year - 3 Years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Arial" panose="020B0604020202020204" pitchFamily="34" charset="0"/>
                        </a:rPr>
                        <a:t>&gt;3 Years - 5 Years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Arial" panose="020B0604020202020204" pitchFamily="34" charset="0"/>
                        </a:rPr>
                        <a:t>&gt;5 Years - 10 Years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62)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Arial" panose="020B0604020202020204" pitchFamily="34" charset="0"/>
                        </a:rPr>
                        <a:t>&gt;10 Years</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 (N = 125)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26">
                <a:tc>
                  <a:txBody>
                    <a:bodyPr/>
                    <a:lstStyle/>
                    <a:p>
                      <a:pPr marL="0" marR="0" algn="l">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Cardiac allograft vasculopathy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4 (17.4%)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 (8.3%)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12 (19.4%)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25 (20.0%)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8344">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Acute rejection</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 (4.3%)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 (6.9%)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9 (37.5%)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7 (11.3%)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7 (5.6%)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580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Lymphoma</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 (6.9%)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4 (6.5%)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6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Malignancy, 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 (3.2%)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3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3 (10.3%)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Infection, non-CMV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7 (24.1%)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 (8.7%)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5 (8.1%)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9 (7.2%)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Graft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11 (23.4%)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7 (30.4%)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7 (29.2%)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19 (30.6%)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48 (38.4%)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9536">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Technical</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5 (10.6%)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 (3.2%)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3267">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6 (12.8%)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3 (10.3%)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 (8.7%)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7 (5.6%)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782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Multiple organ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9 (19.1%)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7 (24.1%)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 (8.7%)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5 (8.1%)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6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792">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Renal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 (8.7%)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6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Pulmonary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3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4 (3.2%)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729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Cerebrovascular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12 (25.5%)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3 (10.3%)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 (8.3%)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4 (3.2%)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2" name="Rectangle 1"/>
          <p:cNvSpPr/>
          <p:nvPr/>
        </p:nvSpPr>
        <p:spPr>
          <a:xfrm>
            <a:off x="206062" y="524298"/>
            <a:ext cx="4550348" cy="415498"/>
          </a:xfrm>
          <a:prstGeom prst="rect">
            <a:avLst/>
          </a:prstGeom>
        </p:spPr>
        <p:txBody>
          <a:bodyPr wrap="none">
            <a:spAutoFit/>
          </a:bodyPr>
          <a:lstStyle/>
          <a:p>
            <a:r>
              <a:rPr lang="en-US" sz="2100" b="1" dirty="0">
                <a:solidFill>
                  <a:srgbClr val="002060"/>
                </a:solidFill>
              </a:rPr>
              <a:t>Cause of Death for Age 6-10 Years</a:t>
            </a:r>
          </a:p>
        </p:txBody>
      </p:sp>
      <p:sp>
        <p:nvSpPr>
          <p:cNvPr id="19" name="title_cohort"/>
          <p:cNvSpPr txBox="1"/>
          <p:nvPr/>
        </p:nvSpPr>
        <p:spPr>
          <a:xfrm>
            <a:off x="4603382" y="544417"/>
            <a:ext cx="4572000" cy="400110"/>
          </a:xfrm>
          <a:prstGeom prst="rect">
            <a:avLst/>
          </a:prstGeom>
          <a:noFill/>
        </p:spPr>
        <p:txBody>
          <a:bodyPr wrap="square" rtlCol="0">
            <a:spAutoFit/>
          </a:bodyPr>
          <a:lstStyle/>
          <a:p>
            <a:r>
              <a:rPr lang="en-US" sz="2000" b="1" dirty="0">
                <a:solidFill>
                  <a:srgbClr val="002060"/>
                </a:solidFill>
              </a:rPr>
              <a:t>(Deaths: January </a:t>
            </a:r>
            <a:r>
              <a:rPr lang="en-US" sz="2000" b="1" dirty="0" smtClean="0">
                <a:solidFill>
                  <a:srgbClr val="002060"/>
                </a:solidFill>
              </a:rPr>
              <a:t>2005 </a:t>
            </a:r>
            <a:r>
              <a:rPr lang="en-US" sz="2000" b="1" dirty="0">
                <a:solidFill>
                  <a:srgbClr val="002060"/>
                </a:solidFill>
              </a:rPr>
              <a:t>– June </a:t>
            </a:r>
            <a:r>
              <a:rPr lang="en-US" sz="2000" b="1" dirty="0" smtClean="0">
                <a:solidFill>
                  <a:srgbClr val="002060"/>
                </a:solidFill>
              </a:rPr>
              <a:t>2018)</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370014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noChangeArrowheads="1"/>
          </p:cNvSpPr>
          <p:nvPr>
            <p:ph type="title"/>
          </p:nvPr>
        </p:nvSpPr>
        <p:spPr>
          <a:xfrm>
            <a:off x="0" y="152400"/>
            <a:ext cx="9144000" cy="762000"/>
          </a:xfrm>
        </p:spPr>
        <p:txBody>
          <a:bodyPr/>
          <a:lstStyle/>
          <a:p>
            <a:r>
              <a:rPr lang="en-US" sz="2600" dirty="0" smtClean="0">
                <a:solidFill>
                  <a:srgbClr val="002060"/>
                </a:solidFill>
              </a:rPr>
              <a:t>Pediatric Heart Transplants</a:t>
            </a:r>
            <a:br>
              <a:rPr lang="en-US" sz="2600" dirty="0" smtClean="0">
                <a:solidFill>
                  <a:srgbClr val="002060"/>
                </a:solidFill>
              </a:rPr>
            </a:br>
            <a:endParaRPr lang="en-US" sz="2050" dirty="0" smtClean="0">
              <a:solidFill>
                <a:srgbClr val="002060"/>
              </a:solidFill>
            </a:endParaRPr>
          </a:p>
        </p:txBody>
      </p:sp>
      <p:graphicFrame>
        <p:nvGraphicFramePr>
          <p:cNvPr id="130200" name="Group 152"/>
          <p:cNvGraphicFramePr>
            <a:graphicFrameLocks noGrp="1"/>
          </p:cNvGraphicFramePr>
          <p:nvPr>
            <p:extLst>
              <p:ext uri="{D42A27DB-BD31-4B8C-83A1-F6EECF244321}">
                <p14:modId xmlns:p14="http://schemas.microsoft.com/office/powerpoint/2010/main" val="4052960740"/>
              </p:ext>
            </p:extLst>
          </p:nvPr>
        </p:nvGraphicFramePr>
        <p:xfrm>
          <a:off x="228600" y="1066803"/>
          <a:ext cx="8763000" cy="4683259"/>
        </p:xfrm>
        <a:graphic>
          <a:graphicData uri="http://schemas.openxmlformats.org/drawingml/2006/table">
            <a:tbl>
              <a:tblPr/>
              <a:tblGrid>
                <a:gridCol w="1828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700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477826">
                <a:tc>
                  <a:txBody>
                    <a:bodyPr/>
                    <a:lstStyle/>
                    <a:p>
                      <a:pPr marL="0" marR="0" algn="ctr">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Cause of death</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27305" marR="27305"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Arial" panose="020B0604020202020204" pitchFamily="34" charset="0"/>
                        </a:rPr>
                        <a:t>0-30 Days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100)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Arial" panose="020B0604020202020204" pitchFamily="34" charset="0"/>
                        </a:rPr>
                        <a:t>31 Days - 1 Year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97)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Arial" panose="020B0604020202020204" pitchFamily="34" charset="0"/>
                        </a:rPr>
                        <a:t>&gt;1 Year - 3 Years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126)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Arial" panose="020B0604020202020204" pitchFamily="34" charset="0"/>
                        </a:rPr>
                        <a:t>&gt;3 Years - 5 Years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116)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Arial" panose="020B0604020202020204" pitchFamily="34" charset="0"/>
                        </a:rPr>
                        <a:t>&gt;5 Years - 10 Years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258)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00" b="1" i="0" u="none" strike="noStrike" dirty="0">
                          <a:solidFill>
                            <a:srgbClr val="000000"/>
                          </a:solidFill>
                          <a:effectLst/>
                          <a:latin typeface="Arial" panose="020B0604020202020204" pitchFamily="34" charset="0"/>
                        </a:rPr>
                        <a:t>&gt;10 Years </a:t>
                      </a:r>
                      <a:br>
                        <a:rPr lang="en-US" sz="1100" b="1" i="0" u="none" strike="noStrike" dirty="0">
                          <a:solidFill>
                            <a:srgbClr val="000000"/>
                          </a:solidFill>
                          <a:effectLst/>
                          <a:latin typeface="Arial" panose="020B0604020202020204" pitchFamily="34" charset="0"/>
                        </a:rPr>
                      </a:br>
                      <a:r>
                        <a:rPr lang="en-US" sz="1100" b="1" i="0" u="none" strike="noStrike" dirty="0">
                          <a:solidFill>
                            <a:srgbClr val="000000"/>
                          </a:solidFill>
                          <a:effectLst/>
                          <a:latin typeface="Arial" panose="020B0604020202020204" pitchFamily="34" charset="0"/>
                        </a:rPr>
                        <a:t>(N = 208)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26">
                <a:tc>
                  <a:txBody>
                    <a:bodyPr/>
                    <a:lstStyle/>
                    <a:p>
                      <a:pPr marL="0" marR="0" algn="l">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Cardiac allograft vasculopathy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4 (4.1%)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16 (12.7%)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23 (19.8%)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56 (21.7%)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49 (23.6%)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8344">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Acute rejection</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 (2.0%)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13 (13.4%)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27 (21.4%)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15 (12.9%)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31 (12.0%)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6 (2.9%)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5805">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Lymphoma</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4 (4.1%)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3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3 (2.6%)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 (0.8%)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6 (2.9%)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Malignancy, 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 (0.8%)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10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11 (11.0%)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18 (18.6%)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4 (3.2%)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6 (5.2%)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6 (2.3%)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14 (6.7%)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Infection, non-CMV</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36 (36.0%)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26 (26.8%)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57 (45.2%)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46 (39.7%)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118 (45.7%)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76 (36.5%)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Graft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9 (9.0%)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 (2.1%)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4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9536">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Technical</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8 (8.0%)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6 (6.2%)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5 (4.0%)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8 (6.9%)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20 (7.8%)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18 (8.7%)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3267">
                <a:tc>
                  <a:txBody>
                    <a:bodyPr/>
                    <a:lstStyle/>
                    <a:p>
                      <a:pPr marL="0" marR="0" algn="just">
                        <a:lnSpc>
                          <a:spcPct val="115000"/>
                        </a:lnSpc>
                        <a:spcBef>
                          <a:spcPts val="0"/>
                        </a:spcBef>
                        <a:spcAft>
                          <a:spcPts val="600"/>
                        </a:spcAft>
                      </a:pPr>
                      <a:r>
                        <a:rPr lang="en-US" sz="1150" b="1" dirty="0" smtClean="0">
                          <a:solidFill>
                            <a:schemeClr val="bg2"/>
                          </a:solidFill>
                          <a:effectLst/>
                          <a:latin typeface="Arial" panose="020B0604020202020204" pitchFamily="34" charset="0"/>
                          <a:ea typeface="Calibri" panose="020F0502020204030204" pitchFamily="34" charset="0"/>
                          <a:cs typeface="Arial" panose="020B0604020202020204" pitchFamily="34" charset="0"/>
                        </a:rPr>
                        <a:t>Other</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13 (13.0%)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14 (14.4%)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6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7 (6.0%)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10 (3.9%)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9 (4.3%)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782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Multiple organ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3 (2.6%)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 (0.4%)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7 (3.4%)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3792">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Renal failure</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 (2.0%)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6 (6.2%)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3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2 (1.7%)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7 (2.7%)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5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9536">
                <a:tc>
                  <a:txBody>
                    <a:bodyPr/>
                    <a:lstStyle/>
                    <a:p>
                      <a:pPr marL="0" marR="0" algn="just">
                        <a:lnSpc>
                          <a:spcPct val="115000"/>
                        </a:lnSpc>
                        <a:spcBef>
                          <a:spcPts val="0"/>
                        </a:spcBef>
                        <a:spcAft>
                          <a:spcPts val="600"/>
                        </a:spcAft>
                      </a:pPr>
                      <a:r>
                        <a:rPr lang="en-US" sz="1150" b="1" dirty="0">
                          <a:solidFill>
                            <a:schemeClr val="bg2"/>
                          </a:solidFill>
                          <a:effectLst/>
                          <a:latin typeface="Arial" panose="020B0604020202020204" pitchFamily="34" charset="0"/>
                          <a:ea typeface="Calibri" panose="020F0502020204030204" pitchFamily="34" charset="0"/>
                          <a:cs typeface="Arial" panose="020B0604020202020204" pitchFamily="34" charset="0"/>
                        </a:rPr>
                        <a:t>Pulmonary</a:t>
                      </a:r>
                      <a:endParaRPr lang="en-US" sz="115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19 (19.0%)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3 (3.1%)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3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3 (2.6%)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4 (1.6%)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algn="ctr" fontAlgn="ctr"/>
                      <a:r>
                        <a:rPr lang="en-US" sz="1150" b="1" i="0" u="none" strike="noStrike" dirty="0">
                          <a:solidFill>
                            <a:srgbClr val="000000"/>
                          </a:solidFill>
                          <a:effectLst/>
                          <a:latin typeface="Arial" panose="020B0604020202020204" pitchFamily="34" charset="0"/>
                        </a:rPr>
                        <a:t>4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 name="Rectangle 1"/>
          <p:cNvSpPr/>
          <p:nvPr/>
        </p:nvSpPr>
        <p:spPr>
          <a:xfrm>
            <a:off x="68453" y="529050"/>
            <a:ext cx="4684552" cy="415498"/>
          </a:xfrm>
          <a:prstGeom prst="rect">
            <a:avLst/>
          </a:prstGeom>
        </p:spPr>
        <p:txBody>
          <a:bodyPr wrap="none">
            <a:spAutoFit/>
          </a:bodyPr>
          <a:lstStyle/>
          <a:p>
            <a:r>
              <a:rPr lang="en-US" sz="2100" b="1" dirty="0">
                <a:solidFill>
                  <a:srgbClr val="002060"/>
                </a:solidFill>
              </a:rPr>
              <a:t>Cause of Death for Age 11-17 Years</a:t>
            </a:r>
          </a:p>
        </p:txBody>
      </p:sp>
      <p:sp>
        <p:nvSpPr>
          <p:cNvPr id="3" name="title_cohort"/>
          <p:cNvSpPr txBox="1"/>
          <p:nvPr/>
        </p:nvSpPr>
        <p:spPr>
          <a:xfrm>
            <a:off x="4603382" y="544417"/>
            <a:ext cx="4572000" cy="400110"/>
          </a:xfrm>
          <a:prstGeom prst="rect">
            <a:avLst/>
          </a:prstGeom>
          <a:noFill/>
        </p:spPr>
        <p:txBody>
          <a:bodyPr wrap="square" rtlCol="0">
            <a:spAutoFit/>
          </a:bodyPr>
          <a:lstStyle/>
          <a:p>
            <a:r>
              <a:rPr lang="en-US" sz="2000" b="1" dirty="0">
                <a:solidFill>
                  <a:srgbClr val="002060"/>
                </a:solidFill>
              </a:rPr>
              <a:t>(Deaths: January </a:t>
            </a:r>
            <a:r>
              <a:rPr lang="en-US" sz="2000" b="1" dirty="0" smtClean="0">
                <a:solidFill>
                  <a:srgbClr val="002060"/>
                </a:solidFill>
              </a:rPr>
              <a:t>2005 </a:t>
            </a:r>
            <a:r>
              <a:rPr lang="en-US" sz="2000" b="1" dirty="0">
                <a:solidFill>
                  <a:srgbClr val="002060"/>
                </a:solidFill>
              </a:rPr>
              <a:t>– June </a:t>
            </a:r>
            <a:r>
              <a:rPr lang="en-US" sz="2000" b="1" dirty="0" smtClean="0">
                <a:solidFill>
                  <a:srgbClr val="002060"/>
                </a:solidFill>
              </a:rPr>
              <a:t>2018)</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617805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Title 1"/>
          <p:cNvSpPr>
            <a:spLocks noGrp="1" noChangeArrowheads="1"/>
          </p:cNvSpPr>
          <p:nvPr>
            <p:ph type="title" idx="4294967295"/>
          </p:nvPr>
        </p:nvSpPr>
        <p:spPr>
          <a:xfrm>
            <a:off x="0" y="228600"/>
            <a:ext cx="9144000" cy="990600"/>
          </a:xfrm>
        </p:spPr>
        <p:txBody>
          <a:bodyPr/>
          <a:lstStyle/>
          <a:p>
            <a:pPr defTabSz="912813"/>
            <a:r>
              <a:rPr lang="en-US" sz="2600" dirty="0" smtClean="0">
                <a:solidFill>
                  <a:srgbClr val="002060"/>
                </a:solidFill>
              </a:rPr>
              <a:t>Pediatric Heart Transplants</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Relative Incidence of Leading Causes of Death</a:t>
            </a:r>
            <a:br>
              <a:rPr lang="en-US" sz="2400" dirty="0" smtClean="0">
                <a:solidFill>
                  <a:srgbClr val="002060"/>
                </a:solidFill>
              </a:rPr>
            </a:br>
            <a:endParaRPr lang="en-US" sz="2000" dirty="0" smtClean="0">
              <a:solidFill>
                <a:srgbClr val="002060"/>
              </a:solidFill>
            </a:endParaRPr>
          </a:p>
        </p:txBody>
      </p:sp>
      <p:graphicFrame>
        <p:nvGraphicFramePr>
          <p:cNvPr id="14" name="Object 3"/>
          <p:cNvGraphicFramePr>
            <a:graphicFrameLocks noGrp="1" noChangeAspect="1"/>
          </p:cNvGraphicFramePr>
          <p:nvPr>
            <p:ph idx="4294967295"/>
            <p:extLst>
              <p:ext uri="{D42A27DB-BD31-4B8C-83A1-F6EECF244321}">
                <p14:modId xmlns:p14="http://schemas.microsoft.com/office/powerpoint/2010/main" val="2031469013"/>
              </p:ext>
            </p:extLst>
          </p:nvPr>
        </p:nvGraphicFramePr>
        <p:xfrm>
          <a:off x="228600" y="1371600"/>
          <a:ext cx="8737600" cy="4699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_cohort"/>
          <p:cNvSpPr txBox="1"/>
          <p:nvPr/>
        </p:nvSpPr>
        <p:spPr>
          <a:xfrm>
            <a:off x="2380290" y="913072"/>
            <a:ext cx="4671287" cy="400110"/>
          </a:xfrm>
          <a:prstGeom prst="rect">
            <a:avLst/>
          </a:prstGeom>
          <a:noFill/>
        </p:spPr>
        <p:txBody>
          <a:bodyPr wrap="square" rtlCol="0">
            <a:spAutoFit/>
          </a:bodyPr>
          <a:lstStyle/>
          <a:p>
            <a:r>
              <a:rPr lang="en-US" sz="2000" b="1" dirty="0" smtClean="0">
                <a:solidFill>
                  <a:srgbClr val="002060"/>
                </a:solidFill>
              </a:rPr>
              <a:t>(Deaths: January 2005 – June 2018)</a:t>
            </a:r>
            <a:endParaRPr lang="en-US" sz="2000" b="1"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2019</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err="1" smtClean="0">
                  <a:solidFill>
                    <a:schemeClr val="bg1"/>
                  </a:solidFill>
                  <a:latin typeface="Arial"/>
                  <a:cs typeface="Arial"/>
                </a:rPr>
                <a:t>JHLT</a:t>
              </a:r>
              <a:r>
                <a:rPr lang="en-US" sz="900" b="1" dirty="0" smtClean="0">
                  <a:solidFill>
                    <a:schemeClr val="bg1"/>
                  </a:solidFill>
                  <a:latin typeface="Arial"/>
                  <a:cs typeface="Arial"/>
                </a:rPr>
                <a:t>. 2019 Oct; 38(10): 1015-1066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05519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http://departments/research/PMO/Private/Document Management and Control/Templates/Document Request and Tracking Form.doc</xsnLocation>
  <cached>True</cached>
  <openByDefault>False</openByDefault>
  <xsnScope>http://departments/research/Staff/ISHLT</xsnScope>
</customXsn>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C4A9236091AB348876378E1F235635F" ma:contentTypeVersion="0" ma:contentTypeDescription="Create a new document." ma:contentTypeScope="" ma:versionID="b8d2993a86a15f6ae2380fc1e2ee2d9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007DD2-B80D-4FFA-8657-FA39D96D7665}">
  <ds:schemaRefs>
    <ds:schemaRef ds:uri="http://schemas.microsoft.com/office/2006/metadata/customXsn"/>
  </ds:schemaRefs>
</ds:datastoreItem>
</file>

<file path=customXml/itemProps2.xml><?xml version="1.0" encoding="utf-8"?>
<ds:datastoreItem xmlns:ds="http://schemas.openxmlformats.org/officeDocument/2006/customXml" ds:itemID="{C91805D6-AC72-435D-A51A-1C2C01D7BD28}">
  <ds:schemaRefs>
    <ds:schemaRef ds:uri="http://www.w3.org/XML/1998/namespace"/>
    <ds:schemaRef ds:uri="http://purl.org/dc/term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office/infopath/2007/PartnerControls"/>
    <ds:schemaRef ds:uri="1df23a4e-d417-4e0a-a778-b7db59ac479a"/>
    <ds:schemaRef ds:uri="http://purl.org/dc/elements/1.1/"/>
  </ds:schemaRefs>
</ds:datastoreItem>
</file>

<file path=customXml/itemProps3.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4.xml><?xml version="1.0" encoding="utf-8"?>
<ds:datastoreItem xmlns:ds="http://schemas.openxmlformats.org/officeDocument/2006/customXml" ds:itemID="{C1B64C48-A86D-4C77-80CB-CA536AC84628}"/>
</file>

<file path=docProps/app.xml><?xml version="1.0" encoding="utf-8"?>
<Properties xmlns="http://schemas.openxmlformats.org/officeDocument/2006/extended-properties" xmlns:vt="http://schemas.openxmlformats.org/officeDocument/2006/docPropsVTypes">
  <Template>UNOSTemplate</Template>
  <TotalTime>24154</TotalTime>
  <Words>24230</Words>
  <Application>Microsoft Office PowerPoint</Application>
  <PresentationFormat>On-screen Show (4:3)</PresentationFormat>
  <Paragraphs>3265</Paragraphs>
  <Slides>227</Slides>
  <Notes>227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227</vt:i4>
      </vt:variant>
    </vt:vector>
  </HeadingPairs>
  <TitlesOfParts>
    <vt:vector size="233" baseType="lpstr">
      <vt:lpstr>Arial</vt:lpstr>
      <vt:lpstr>Calibri</vt:lpstr>
      <vt:lpstr>Times</vt:lpstr>
      <vt:lpstr>Webdings</vt:lpstr>
      <vt:lpstr>Wingdings</vt:lpstr>
      <vt:lpstr>UNOSTemplate</vt:lpstr>
      <vt:lpstr>HEART TRANSPLANTATION</vt:lpstr>
      <vt:lpstr>Table of Contents</vt:lpstr>
      <vt:lpstr>Donor, Recipient and Center Characteristics</vt:lpstr>
      <vt:lpstr>Pediatric Heart Transplants Number of Centers Reporting Transplants</vt:lpstr>
      <vt:lpstr>(Transplants: January 2005 – June 2018)</vt:lpstr>
      <vt:lpstr>Pediatric Heart Transplants Distribution of Transplants by Center Volume</vt:lpstr>
      <vt:lpstr>Pediatric Heart Transplants Recipient Age Distribution by Center Volume</vt:lpstr>
      <vt:lpstr>Pediatric Heart Transplants  Distribution of Transplants by Location and Average Center</vt:lpstr>
      <vt:lpstr>PowerPoint Presentation</vt:lpstr>
      <vt:lpstr>Pediatric Heart Transplants Recipient Age (in Years) Distribution by Year of Transplant</vt:lpstr>
      <vt:lpstr>Pediatric Heart Transplants Recipient Age Distribution by Location</vt:lpstr>
      <vt:lpstr>PowerPoint Presentation</vt:lpstr>
      <vt:lpstr>PowerPoint Presentation</vt:lpstr>
      <vt:lpstr>PowerPoint Presentation</vt:lpstr>
      <vt:lpstr>PowerPoint Presentation</vt:lpstr>
      <vt:lpstr>PowerPoint Presentation</vt:lpstr>
      <vt:lpstr>PowerPoint Presentation</vt:lpstr>
      <vt:lpstr>Pediatric Heart Transplants Recipient Diagnosis (Age: 6-10 Years)</vt:lpstr>
      <vt:lpstr>Pediatric Heart Transplants Recipient Diagnosis (Age: 11-17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Post-Transplant: Survival and Other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Pediatric Heart Transplants Kaplan-Meier Survival by Recipient Sex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Induction and Maintenance Immunosuppression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Rejection and Post-Transplant Morbidities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Pediatric Heart Transplants Percentage Experiencing Treated Rejection between Discharge and </vt:lpstr>
      <vt:lpstr>PowerPoint Presentation</vt:lpstr>
      <vt:lpstr>Pediatric Heart Transplants Percentage Experiencing Treated Rejection between Discharge and 1-Year Follow-Up by Maintenance Immunosuppression </vt:lpstr>
      <vt:lpstr>Pediatric Heart Transplants Percentage Experiencing Treated Rejection between Discharge and 1-Year Follow-Up by Calcineurin Inhibitor Use at Discharge </vt:lpstr>
      <vt:lpstr>Pediatric Heart Transplants Freedom from Cardiac Allograft Vasculopathy </vt:lpstr>
      <vt:lpstr>Pediatric Heart Transplants Freedom from Cardiac Allograft Vasculopathy by Era   </vt:lpstr>
      <vt:lpstr>Pediatric Heart Transplants Freedom from Cardiac Allograft Vasculopathy by Induction </vt:lpstr>
      <vt:lpstr>Pediatric Heart Transplants Freedom from Cardiac Allograft Vasculopathy by Calcineurin  Conditional on Survival to 1 Year </vt:lpstr>
      <vt:lpstr>Pediatric Heart Transplants Freedom from Cardiac Allograft Vasculopathy  </vt:lpstr>
      <vt:lpstr>Pediatric Heart Transplants Freedom from Cardiac Allograft Vasculopathy  </vt:lpstr>
      <vt:lpstr>Pediatric Heart Transplants Freedom from Cardiac Allograft Vasculopathy by Ischemic   </vt:lpstr>
      <vt:lpstr>Pediatric Heart Transplants Graft Survival Following Report of Cardiac Allograft  </vt:lpstr>
      <vt:lpstr>Pediatric Heart Transplants Freedom from Severe Renal Dysfunction* by Age Group </vt:lpstr>
      <vt:lpstr>Pediatric Heart Transplants Freedom from Severe Renal Dysfunction* by Calcineurin   Conditional on Survival to 1 Year </vt:lpstr>
      <vt:lpstr>Pediatric Heart Transplants Freedom from Renal Replacement Therapy by Age Group </vt:lpstr>
      <vt:lpstr>Pediatric Heart Transplants Post-Transplant Malignancy Cumulative Morbidity Rates in Survivors</vt:lpstr>
      <vt:lpstr>Pediatric Heart Transplants Post-Transplant Malignancy Cumulative Morbidity Rates in Survivors</vt:lpstr>
      <vt:lpstr>Pediatric Heart Transplants </vt:lpstr>
      <vt:lpstr>Pediatric Heart Transplants Freedom from Lymphoma by Induction </vt:lpstr>
      <vt:lpstr>Pediatric Heart Transplants Relationship of Rejection and Cardiac Allograft Vasculopathy </vt:lpstr>
      <vt:lpstr>Pediatric Heart Transplants </vt:lpstr>
      <vt:lpstr>Pediatric Heart Transplants </vt:lpstr>
      <vt:lpstr>Pediatric Heart Transplants </vt:lpstr>
      <vt:lpstr>Pediatric Heart Transplants </vt:lpstr>
      <vt:lpstr>Pediatric Heart Transplants </vt:lpstr>
      <vt:lpstr>Pediatric Heart Transplants Relative Incidence of Leading Causes of Death </vt:lpstr>
      <vt:lpstr>Retransplantation</vt:lpstr>
      <vt:lpstr>Pediatric Heart Retransplants by Year of Retransplant</vt:lpstr>
      <vt:lpstr>Pediatric Heart Retransplants by Inter-transplant Interval and Recipient Age </vt:lpstr>
      <vt:lpstr>Pediatric Heart Retransplants  Kaplan-Meier Survival Rates for Primary and Repeat </vt:lpstr>
      <vt:lpstr>Pediatric Heart Retransplants  Kaplan-Meier Survival Rates by Inter-transplant Interval </vt:lpstr>
      <vt:lpstr>Pediatric Heart Retransplants   Kaplan-Meier Survival Rates by Retransplant Reason </vt:lpstr>
      <vt:lpstr>Pediatric Heart Transplants   Kaplan-Meier Survival Conditional on Survival to 1 Year for Primary and </vt:lpstr>
      <vt:lpstr>Multivariable Analyses</vt:lpstr>
      <vt:lpstr>Pediatric Heart Transplants (1/2002-6/2013)
</vt:lpstr>
      <vt:lpstr>Pediatric Heart Transplants (1/2002-6/2013)
</vt:lpstr>
      <vt:lpstr>Pediatric Heart Transplants (1/2002-6/2013)
</vt:lpstr>
      <vt:lpstr>Pediatric Heart Transplants (1/2002-6/2013)
</vt:lpstr>
      <vt:lpstr>Pediatric Heart Transplants (1/1997-6/2008)
</vt:lpstr>
      <vt:lpstr>Pediatric Heart Transplants (1/1997-6/2008)
</vt:lpstr>
      <vt:lpstr>Pediatric Heart Transplants (1/1997-6/2008)
</vt:lpstr>
      <vt:lpstr>Pediatric Heart Transplants (1/1997-6/2008)
</vt:lpstr>
      <vt:lpstr>Pediatric Heart Transplants (1/1997-6/2008)
</vt:lpstr>
      <vt:lpstr>Pediatric Heart Transplants (1/1997-6/2008)
</vt:lpstr>
      <vt:lpstr>Pediatric Heart Transplants (1/1997-6/2008)
</vt:lpstr>
      <vt:lpstr>Pediatric Heart Transplants (1/1997-6/2008)
</vt:lpstr>
      <vt:lpstr>Pediatric Heart Transplants (1/1997-6/2008)
</vt:lpstr>
      <vt:lpstr>Pediatric Heart Transplants (1/2002-6/2013)
</vt:lpstr>
      <vt:lpstr>Pediatric Heart Transplants (1/2002-6/2013)
</vt:lpstr>
      <vt:lpstr>Pediatric Heart Transplants (1/2002-6/2013)
</vt:lpstr>
      <vt:lpstr>Pediatric Heart Transplants (1/2002-6/2013)
</vt:lpstr>
      <vt:lpstr>Pediatric Heart Transplants (1/2002-6/2013)
</vt:lpstr>
      <vt:lpstr>Pediatric Heart Transplants (1/1997-6/2008)
</vt:lpstr>
      <vt:lpstr>Pediatric Heart Transplants (1/1997-6/2008)
</vt:lpstr>
      <vt:lpstr>Pediatric Heart Transplants (1/1997-6/2008)
</vt:lpstr>
      <vt:lpstr>Pediatric Heart Transplants (1/1997-6/2008)
</vt:lpstr>
      <vt:lpstr>Pediatric Heart Transplants (1/1997-6/2008)
</vt:lpstr>
      <vt:lpstr>Pediatric Heart Transplants (1/1997-6/2008)
</vt:lpstr>
      <vt:lpstr>Focus Theme:  Donor-Recipient Size Match (Version 1)</vt:lpstr>
      <vt:lpstr>Focus Theme -  Select Characteristics</vt:lpstr>
      <vt:lpstr>PowerPoint Presentation</vt:lpstr>
      <vt:lpstr>Pediatric Heart Transplants Transplants with Donor-Recipient Weight Match of &lt;-20% and &gt;20% by Transplant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 Theme - Post-transplant Outcomes</vt:lpstr>
      <vt:lpstr>Pediatric Heart Transplants  % of Recipients Experiencing Treated Rejection Between Discharge and 1-Year Follow-Up by Donor-Recipient Weight Match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 Theme - Multivariable Analyses</vt:lpstr>
      <vt:lpstr>Pediatric Heart Transplants (1/2006-6/2017)
</vt:lpstr>
      <vt:lpstr>Pediatric Heart Transplants (1/2006-6/2017)
</vt:lpstr>
      <vt:lpstr>Pediatric Heart Transplants (1/2006-6/2017)
</vt:lpstr>
      <vt:lpstr>Pediatric Heart Transplants (1/2006-6/2017)
</vt:lpstr>
      <vt:lpstr>Pediatric Heart Transplants (1/2006-6/2017)
</vt:lpstr>
      <vt:lpstr>Pediatric Heart Transplants (1/2006-6/2017)
</vt:lpstr>
      <vt:lpstr>Pediatric Heart Transplants (1/2002-6/2013)
</vt:lpstr>
      <vt:lpstr>Pediatric Heart Transplants (1/2002-6/2013)
</vt:lpstr>
      <vt:lpstr>Pediatric Heart Transplants (1/2002-6/2013)
</vt:lpstr>
      <vt:lpstr>Pediatric Heart Transplants (1/2002-6/2013)
</vt:lpstr>
      <vt:lpstr>Pediatric Heart Transplants (1/2002-6/2013)
</vt:lpstr>
      <vt:lpstr>Pediatric Heart Transplants (1/2002-6/2013)
</vt:lpstr>
      <vt:lpstr>Pediatric Heart Transplants (1/2002-6/2013)
</vt:lpstr>
      <vt:lpstr>Focus Theme:  Donor-Recipient Size Match (Version 2)</vt:lpstr>
      <vt:lpstr>Focus Theme -  Select Characteristics</vt:lpstr>
      <vt:lpstr>PowerPoint Presentation</vt:lpstr>
      <vt:lpstr>Pediatric Heart Transplants Transplants with Donor-Recipient Weight Match of &lt;-20% and &gt;20% by Transplant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Pediatric Heart Transplants  % of Recipients Experiencing Treated Rejection Between Discharge and 1-Year Follow-Up by Donor-Recipient Weight Match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Pediatric Heart Transplants (1/2006-6/2017)
</vt:lpstr>
      <vt:lpstr>Pediatric Heart Transplants (1/2006-6/2017)
</vt:lpstr>
      <vt:lpstr>Pediatric Heart Transplants (1/2006-6/2017)
</vt:lpstr>
      <vt:lpstr>Pediatric Heart Transplants (1/2006-6/2017)
</vt:lpstr>
      <vt:lpstr>Pediatric Heart Transplants (1/2006-6/2017)
</vt:lpstr>
      <vt:lpstr>Pediatric Heart Transplants (1/2006-6/2017)
</vt:lpstr>
      <vt:lpstr>Pediatric Heart Transplants (1/2002-6/2013)
</vt:lpstr>
      <vt:lpstr>Pediatric Heart Transplants (1/2002-6/2013)
</vt:lpstr>
      <vt:lpstr>Pediatric Heart Transplants (1/2002-6/2013)
</vt:lpstr>
      <vt:lpstr>Pediatric Heart Transplants (1/2002-6/2013)
</vt:lpstr>
      <vt:lpstr>Pediatric Heart Transplants (1/2002-6/2013)
</vt:lpstr>
      <vt:lpstr>Pediatric Heart Transplants (1/2002-6/2013)
</vt:lpstr>
      <vt:lpstr>Pediatric Heart Transplants (1/2002-6/2018)
</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Wida Cherikh</cp:lastModifiedBy>
  <cp:revision>2717</cp:revision>
  <cp:lastPrinted>2016-01-13T18:02:42Z</cp:lastPrinted>
  <dcterms:created xsi:type="dcterms:W3CDTF">2009-06-30T12:53:17Z</dcterms:created>
  <dcterms:modified xsi:type="dcterms:W3CDTF">2020-01-02T18:24:27Z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0x0101003C4A9236091AB348876378E1F235635F</vt:lpwstr>
  </property>
</Properties>
</file>